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304" r:id="rId3"/>
    <p:sldId id="286" r:id="rId4"/>
    <p:sldId id="305" r:id="rId5"/>
    <p:sldId id="306" r:id="rId6"/>
    <p:sldId id="307" r:id="rId7"/>
    <p:sldId id="308" r:id="rId8"/>
    <p:sldId id="310" r:id="rId9"/>
    <p:sldId id="311" r:id="rId10"/>
    <p:sldId id="312" r:id="rId11"/>
    <p:sldId id="313" r:id="rId12"/>
    <p:sldId id="309" r:id="rId1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F323F"/>
    <a:srgbClr val="22122B"/>
    <a:srgbClr val="011A35"/>
    <a:srgbClr val="262919"/>
    <a:srgbClr val="000000"/>
    <a:srgbClr val="0D2504"/>
    <a:srgbClr val="010201"/>
    <a:srgbClr val="99B7A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A66828-DB2D-485B-9DEF-8BFC1E91677C}" v="62" dt="2026-04-02T22:40:03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6-04-02T22:40:10.065" v="3275" actId="1037"/>
      <pc:docMkLst>
        <pc:docMk/>
      </pc:docMkLst>
      <pc:sldChg chg="del">
        <pc:chgData name="Abels, Patrick" userId="ba666de4-0d21-43a6-8e66-51a18aae1b4a" providerId="ADAL" clId="{133AA99A-5491-4DE5-9695-40E01B78DF6F}" dt="2026-04-01T17:16:05.686" v="2765" actId="47"/>
        <pc:sldMkLst>
          <pc:docMk/>
          <pc:sldMk cId="1306728353" sldId="274"/>
        </pc:sldMkLst>
      </pc:sldChg>
      <pc:sldChg chg="modSp mod">
        <pc:chgData name="Abels, Patrick" userId="ba666de4-0d21-43a6-8e66-51a18aae1b4a" providerId="ADAL" clId="{133AA99A-5491-4DE5-9695-40E01B78DF6F}" dt="2026-04-02T22:22:14.722" v="2865" actId="113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6-04-02T22:22:14.722" v="2865" actId="113"/>
          <ac:spMkLst>
            <pc:docMk/>
            <pc:sldMk cId="3362198231" sldId="286"/>
            <ac:spMk id="2" creationId="{D615A5A3-68C6-F3DF-27A6-2464D6655B1A}"/>
          </ac:spMkLst>
        </pc:spChg>
      </pc:sldChg>
      <pc:sldChg chg="del">
        <pc:chgData name="Abels, Patrick" userId="ba666de4-0d21-43a6-8e66-51a18aae1b4a" providerId="ADAL" clId="{133AA99A-5491-4DE5-9695-40E01B78DF6F}" dt="2026-04-01T17:16:39.987" v="2771" actId="47"/>
        <pc:sldMkLst>
          <pc:docMk/>
          <pc:sldMk cId="3495261832" sldId="299"/>
        </pc:sldMkLst>
      </pc:sldChg>
      <pc:sldChg chg="del">
        <pc:chgData name="Abels, Patrick" userId="ba666de4-0d21-43a6-8e66-51a18aae1b4a" providerId="ADAL" clId="{133AA99A-5491-4DE5-9695-40E01B78DF6F}" dt="2026-04-01T17:16:40.959" v="2772" actId="47"/>
        <pc:sldMkLst>
          <pc:docMk/>
          <pc:sldMk cId="1467013587" sldId="300"/>
        </pc:sldMkLst>
      </pc:sldChg>
      <pc:sldChg chg="del">
        <pc:chgData name="Abels, Patrick" userId="ba666de4-0d21-43a6-8e66-51a18aae1b4a" providerId="ADAL" clId="{133AA99A-5491-4DE5-9695-40E01B78DF6F}" dt="2026-04-01T17:16:41.766" v="2773" actId="47"/>
        <pc:sldMkLst>
          <pc:docMk/>
          <pc:sldMk cId="3687613522" sldId="301"/>
        </pc:sldMkLst>
      </pc:sldChg>
      <pc:sldChg chg="del">
        <pc:chgData name="Abels, Patrick" userId="ba666de4-0d21-43a6-8e66-51a18aae1b4a" providerId="ADAL" clId="{133AA99A-5491-4DE5-9695-40E01B78DF6F}" dt="2026-04-01T17:16:31.859" v="2769" actId="47"/>
        <pc:sldMkLst>
          <pc:docMk/>
          <pc:sldMk cId="793415607" sldId="302"/>
        </pc:sldMkLst>
      </pc:sldChg>
      <pc:sldChg chg="del">
        <pc:chgData name="Abels, Patrick" userId="ba666de4-0d21-43a6-8e66-51a18aae1b4a" providerId="ADAL" clId="{133AA99A-5491-4DE5-9695-40E01B78DF6F}" dt="2026-04-01T17:16:12.311" v="2767" actId="47"/>
        <pc:sldMkLst>
          <pc:docMk/>
          <pc:sldMk cId="3515267478" sldId="303"/>
        </pc:sldMkLst>
      </pc:sldChg>
      <pc:sldChg chg="addSp modSp new mod">
        <pc:chgData name="Abels, Patrick" userId="ba666de4-0d21-43a6-8e66-51a18aae1b4a" providerId="ADAL" clId="{133AA99A-5491-4DE5-9695-40E01B78DF6F}" dt="2026-04-02T22:21:06.235" v="2825" actId="1076"/>
        <pc:sldMkLst>
          <pc:docMk/>
          <pc:sldMk cId="2029088180" sldId="304"/>
        </pc:sldMkLst>
        <pc:spChg chg="mod">
          <ac:chgData name="Abels, Patrick" userId="ba666de4-0d21-43a6-8e66-51a18aae1b4a" providerId="ADAL" clId="{133AA99A-5491-4DE5-9695-40E01B78DF6F}" dt="2026-04-02T22:21:00.451" v="2822" actId="20577"/>
          <ac:spMkLst>
            <pc:docMk/>
            <pc:sldMk cId="2029088180" sldId="304"/>
            <ac:spMk id="2" creationId="{A787FEB1-BBA4-A745-C8FF-02A20BF4B1B2}"/>
          </ac:spMkLst>
        </pc:spChg>
        <pc:picChg chg="add mod modCrop">
          <ac:chgData name="Abels, Patrick" userId="ba666de4-0d21-43a6-8e66-51a18aae1b4a" providerId="ADAL" clId="{133AA99A-5491-4DE5-9695-40E01B78DF6F}" dt="2026-04-02T22:21:06.235" v="2825" actId="1076"/>
          <ac:picMkLst>
            <pc:docMk/>
            <pc:sldMk cId="2029088180" sldId="304"/>
            <ac:picMk id="3" creationId="{53C43B85-CF36-4C9B-3EA1-379B72C24945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22:32:33.713" v="2993" actId="1076"/>
        <pc:sldMkLst>
          <pc:docMk/>
          <pc:sldMk cId="4267851599" sldId="305"/>
        </pc:sldMkLst>
        <pc:picChg chg="add mod modCrop">
          <ac:chgData name="Abels, Patrick" userId="ba666de4-0d21-43a6-8e66-51a18aae1b4a" providerId="ADAL" clId="{133AA99A-5491-4DE5-9695-40E01B78DF6F}" dt="2026-04-02T22:30:46.929" v="2988" actId="1076"/>
          <ac:picMkLst>
            <pc:docMk/>
            <pc:sldMk cId="4267851599" sldId="305"/>
            <ac:picMk id="4" creationId="{2C895CAC-5D34-F78C-27C1-63658E8D6AD7}"/>
          </ac:picMkLst>
        </pc:picChg>
        <pc:picChg chg="add mod modCrop">
          <ac:chgData name="Abels, Patrick" userId="ba666de4-0d21-43a6-8e66-51a18aae1b4a" providerId="ADAL" clId="{133AA99A-5491-4DE5-9695-40E01B78DF6F}" dt="2026-04-02T22:30:50.329" v="2989" actId="1076"/>
          <ac:picMkLst>
            <pc:docMk/>
            <pc:sldMk cId="4267851599" sldId="305"/>
            <ac:picMk id="5" creationId="{07AFE689-2F7E-9427-8124-013F8183261F}"/>
          </ac:picMkLst>
        </pc:picChg>
        <pc:picChg chg="add mod">
          <ac:chgData name="Abels, Patrick" userId="ba666de4-0d21-43a6-8e66-51a18aae1b4a" providerId="ADAL" clId="{133AA99A-5491-4DE5-9695-40E01B78DF6F}" dt="2026-04-02T22:32:33.713" v="2993" actId="1076"/>
          <ac:picMkLst>
            <pc:docMk/>
            <pc:sldMk cId="4267851599" sldId="305"/>
            <ac:picMk id="7" creationId="{279BD48F-4632-3A96-FB4A-6991BC755C2E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2T22:25:52.970" v="2944" actId="6549"/>
        <pc:sldMkLst>
          <pc:docMk/>
          <pc:sldMk cId="4197827963" sldId="306"/>
        </pc:sldMkLst>
        <pc:spChg chg="mod">
          <ac:chgData name="Abels, Patrick" userId="ba666de4-0d21-43a6-8e66-51a18aae1b4a" providerId="ADAL" clId="{133AA99A-5491-4DE5-9695-40E01B78DF6F}" dt="2026-04-02T22:22:32.035" v="2886" actId="20577"/>
          <ac:spMkLst>
            <pc:docMk/>
            <pc:sldMk cId="4197827963" sldId="306"/>
            <ac:spMk id="3" creationId="{FAEFF99F-EC88-BA79-A2C5-CC8786EE801E}"/>
          </ac:spMkLst>
        </pc:spChg>
        <pc:spChg chg="add mod ord">
          <ac:chgData name="Abels, Patrick" userId="ba666de4-0d21-43a6-8e66-51a18aae1b4a" providerId="ADAL" clId="{133AA99A-5491-4DE5-9695-40E01B78DF6F}" dt="2026-04-02T22:25:42.145" v="2939" actId="1038"/>
          <ac:spMkLst>
            <pc:docMk/>
            <pc:sldMk cId="4197827963" sldId="306"/>
            <ac:spMk id="4" creationId="{C4898F70-31A1-0F1A-D20E-25C831879F67}"/>
          </ac:spMkLst>
        </pc:spChg>
        <pc:spChg chg="add mod ord">
          <ac:chgData name="Abels, Patrick" userId="ba666de4-0d21-43a6-8e66-51a18aae1b4a" providerId="ADAL" clId="{133AA99A-5491-4DE5-9695-40E01B78DF6F}" dt="2026-04-02T22:25:42.145" v="2939" actId="1038"/>
          <ac:spMkLst>
            <pc:docMk/>
            <pc:sldMk cId="4197827963" sldId="306"/>
            <ac:spMk id="5" creationId="{93898CA5-717A-A653-7A18-AD5A37349EBD}"/>
          </ac:spMkLst>
        </pc:spChg>
        <pc:spChg chg="add mod">
          <ac:chgData name="Abels, Patrick" userId="ba666de4-0d21-43a6-8e66-51a18aae1b4a" providerId="ADAL" clId="{133AA99A-5491-4DE5-9695-40E01B78DF6F}" dt="2026-04-02T22:22:27.690" v="2883"/>
          <ac:spMkLst>
            <pc:docMk/>
            <pc:sldMk cId="4197827963" sldId="306"/>
            <ac:spMk id="6" creationId="{7E3E54BC-BF41-2D30-69DB-A000AF5D227D}"/>
          </ac:spMkLst>
        </pc:spChg>
        <pc:spChg chg="add mod">
          <ac:chgData name="Abels, Patrick" userId="ba666de4-0d21-43a6-8e66-51a18aae1b4a" providerId="ADAL" clId="{133AA99A-5491-4DE5-9695-40E01B78DF6F}" dt="2026-04-02T22:22:27.690" v="2883"/>
          <ac:spMkLst>
            <pc:docMk/>
            <pc:sldMk cId="4197827963" sldId="306"/>
            <ac:spMk id="7" creationId="{D7215120-DE16-4FA4-FFDA-542D41D71329}"/>
          </ac:spMkLst>
        </pc:spChg>
        <pc:spChg chg="add mod ord">
          <ac:chgData name="Abels, Patrick" userId="ba666de4-0d21-43a6-8e66-51a18aae1b4a" providerId="ADAL" clId="{133AA99A-5491-4DE5-9695-40E01B78DF6F}" dt="2026-04-02T22:25:45.825" v="2940" actId="1076"/>
          <ac:spMkLst>
            <pc:docMk/>
            <pc:sldMk cId="4197827963" sldId="306"/>
            <ac:spMk id="14" creationId="{22C70069-5705-1F87-04DE-7DE24AA8680D}"/>
          </ac:spMkLst>
        </pc:spChg>
        <pc:spChg chg="add mod ord">
          <ac:chgData name="Abels, Patrick" userId="ba666de4-0d21-43a6-8e66-51a18aae1b4a" providerId="ADAL" clId="{133AA99A-5491-4DE5-9695-40E01B78DF6F}" dt="2026-04-02T22:25:49.707" v="2942" actId="6549"/>
          <ac:spMkLst>
            <pc:docMk/>
            <pc:sldMk cId="4197827963" sldId="306"/>
            <ac:spMk id="15" creationId="{666AB2D3-7FC8-D29B-F470-766789DB8B9B}"/>
          </ac:spMkLst>
        </pc:spChg>
        <pc:spChg chg="add mod ord">
          <ac:chgData name="Abels, Patrick" userId="ba666de4-0d21-43a6-8e66-51a18aae1b4a" providerId="ADAL" clId="{133AA99A-5491-4DE5-9695-40E01B78DF6F}" dt="2026-04-02T22:25:33.229" v="2911" actId="1076"/>
          <ac:spMkLst>
            <pc:docMk/>
            <pc:sldMk cId="4197827963" sldId="306"/>
            <ac:spMk id="16" creationId="{9A94A5C7-BF1D-29D4-66EB-21F6094E0118}"/>
          </ac:spMkLst>
        </pc:spChg>
        <pc:spChg chg="add mod ord">
          <ac:chgData name="Abels, Patrick" userId="ba666de4-0d21-43a6-8e66-51a18aae1b4a" providerId="ADAL" clId="{133AA99A-5491-4DE5-9695-40E01B78DF6F}" dt="2026-04-02T22:25:52.970" v="2944" actId="6549"/>
          <ac:spMkLst>
            <pc:docMk/>
            <pc:sldMk cId="4197827963" sldId="306"/>
            <ac:spMk id="17" creationId="{5F2A4F50-DB80-CF35-5A6F-F30807A95C5A}"/>
          </ac:spMkLst>
        </pc:spChg>
        <pc:picChg chg="add del">
          <ac:chgData name="Abels, Patrick" userId="ba666de4-0d21-43a6-8e66-51a18aae1b4a" providerId="ADAL" clId="{133AA99A-5491-4DE5-9695-40E01B78DF6F}" dt="2026-04-02T22:24:31.913" v="2893" actId="478"/>
          <ac:picMkLst>
            <pc:docMk/>
            <pc:sldMk cId="4197827963" sldId="306"/>
            <ac:picMk id="9" creationId="{55A45201-599F-5785-CC0A-C04EBA61FCC3}"/>
          </ac:picMkLst>
        </pc:picChg>
        <pc:picChg chg="add mod modCrop">
          <ac:chgData name="Abels, Patrick" userId="ba666de4-0d21-43a6-8e66-51a18aae1b4a" providerId="ADAL" clId="{133AA99A-5491-4DE5-9695-40E01B78DF6F}" dt="2026-04-02T22:25:16.434" v="2904" actId="1076"/>
          <ac:picMkLst>
            <pc:docMk/>
            <pc:sldMk cId="4197827963" sldId="306"/>
            <ac:picMk id="11" creationId="{822C5D91-6EAA-03DD-9A33-F513589518F2}"/>
          </ac:picMkLst>
        </pc:picChg>
        <pc:picChg chg="add mod modCrop">
          <ac:chgData name="Abels, Patrick" userId="ba666de4-0d21-43a6-8e66-51a18aae1b4a" providerId="ADAL" clId="{133AA99A-5491-4DE5-9695-40E01B78DF6F}" dt="2026-04-02T22:25:20.330" v="2907" actId="1076"/>
          <ac:picMkLst>
            <pc:docMk/>
            <pc:sldMk cId="4197827963" sldId="306"/>
            <ac:picMk id="12" creationId="{8011EFF4-253F-2AA7-54DC-275978C29E29}"/>
          </ac:picMkLst>
        </pc:picChg>
        <pc:picChg chg="add mod modCrop">
          <ac:chgData name="Abels, Patrick" userId="ba666de4-0d21-43a6-8e66-51a18aae1b4a" providerId="ADAL" clId="{133AA99A-5491-4DE5-9695-40E01B78DF6F}" dt="2026-04-02T22:25:19.354" v="2906" actId="1076"/>
          <ac:picMkLst>
            <pc:docMk/>
            <pc:sldMk cId="4197827963" sldId="306"/>
            <ac:picMk id="13" creationId="{C9730927-4E32-2AF9-59B0-8F791B55B92C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2T22:39:59.078" v="3268" actId="208"/>
        <pc:sldMkLst>
          <pc:docMk/>
          <pc:sldMk cId="3084613682" sldId="307"/>
        </pc:sldMkLst>
        <pc:spChg chg="mod">
          <ac:chgData name="Abels, Patrick" userId="ba666de4-0d21-43a6-8e66-51a18aae1b4a" providerId="ADAL" clId="{133AA99A-5491-4DE5-9695-40E01B78DF6F}" dt="2026-04-02T22:34:04.193" v="3013" actId="20577"/>
          <ac:spMkLst>
            <pc:docMk/>
            <pc:sldMk cId="3084613682" sldId="307"/>
            <ac:spMk id="3" creationId="{4AB5D895-B8A1-11AC-D5B5-3D897F73D709}"/>
          </ac:spMkLst>
        </pc:spChg>
        <pc:spChg chg="add del mod">
          <ac:chgData name="Abels, Patrick" userId="ba666de4-0d21-43a6-8e66-51a18aae1b4a" providerId="ADAL" clId="{133AA99A-5491-4DE5-9695-40E01B78DF6F}" dt="2026-04-02T22:39:00.246" v="3097" actId="21"/>
          <ac:spMkLst>
            <pc:docMk/>
            <pc:sldMk cId="3084613682" sldId="307"/>
            <ac:spMk id="6" creationId="{A6F8FD02-4FED-4711-4AA7-DC7A6CCF84F5}"/>
          </ac:spMkLst>
        </pc:spChg>
        <pc:spChg chg="add mod">
          <ac:chgData name="Abels, Patrick" userId="ba666de4-0d21-43a6-8e66-51a18aae1b4a" providerId="ADAL" clId="{133AA99A-5491-4DE5-9695-40E01B78DF6F}" dt="2026-04-02T22:39:37.561" v="3178" actId="1035"/>
          <ac:spMkLst>
            <pc:docMk/>
            <pc:sldMk cId="3084613682" sldId="307"/>
            <ac:spMk id="7" creationId="{7343C1CC-B8B4-20A4-DD81-BC8DAC3113E1}"/>
          </ac:spMkLst>
        </pc:spChg>
        <pc:spChg chg="add mod">
          <ac:chgData name="Abels, Patrick" userId="ba666de4-0d21-43a6-8e66-51a18aae1b4a" providerId="ADAL" clId="{133AA99A-5491-4DE5-9695-40E01B78DF6F}" dt="2026-04-02T22:39:59.078" v="3268" actId="208"/>
          <ac:spMkLst>
            <pc:docMk/>
            <pc:sldMk cId="3084613682" sldId="307"/>
            <ac:spMk id="8" creationId="{58C2C925-FA4F-8A8B-755B-6EE0C0BE072C}"/>
          </ac:spMkLst>
        </pc:spChg>
        <pc:picChg chg="add mod">
          <ac:chgData name="Abels, Patrick" userId="ba666de4-0d21-43a6-8e66-51a18aae1b4a" providerId="ADAL" clId="{133AA99A-5491-4DE5-9695-40E01B78DF6F}" dt="2026-04-02T22:33:59.898" v="3007" actId="1076"/>
          <ac:picMkLst>
            <pc:docMk/>
            <pc:sldMk cId="3084613682" sldId="307"/>
            <ac:picMk id="5" creationId="{C8B100BA-BAD4-02A9-5F0E-856B6AFAEAE3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22:37:47.258" v="3071" actId="1076"/>
        <pc:sldMkLst>
          <pc:docMk/>
          <pc:sldMk cId="1682733079" sldId="308"/>
        </pc:sldMkLst>
        <pc:spChg chg="mod">
          <ac:chgData name="Abels, Patrick" userId="ba666de4-0d21-43a6-8e66-51a18aae1b4a" providerId="ADAL" clId="{133AA99A-5491-4DE5-9695-40E01B78DF6F}" dt="2026-04-02T22:36:41.617" v="3046" actId="20577"/>
          <ac:spMkLst>
            <pc:docMk/>
            <pc:sldMk cId="1682733079" sldId="308"/>
            <ac:spMk id="3" creationId="{68F8558B-6649-98CB-98A8-8D8B6AD6D272}"/>
          </ac:spMkLst>
        </pc:spChg>
        <pc:picChg chg="add mod modCrop">
          <ac:chgData name="Abels, Patrick" userId="ba666de4-0d21-43a6-8e66-51a18aae1b4a" providerId="ADAL" clId="{133AA99A-5491-4DE5-9695-40E01B78DF6F}" dt="2026-04-02T22:37:28.297" v="3062" actId="1076"/>
          <ac:picMkLst>
            <pc:docMk/>
            <pc:sldMk cId="1682733079" sldId="308"/>
            <ac:picMk id="5" creationId="{3DD9A03A-6119-0177-46AE-41BBCBFDCCE5}"/>
          </ac:picMkLst>
        </pc:picChg>
        <pc:picChg chg="add mod modCrop">
          <ac:chgData name="Abels, Patrick" userId="ba666de4-0d21-43a6-8e66-51a18aae1b4a" providerId="ADAL" clId="{133AA99A-5491-4DE5-9695-40E01B78DF6F}" dt="2026-04-02T22:37:39.160" v="3065" actId="732"/>
          <ac:picMkLst>
            <pc:docMk/>
            <pc:sldMk cId="1682733079" sldId="308"/>
            <ac:picMk id="7" creationId="{51FC9039-BF8E-AB0E-DB71-DCD30FBA4EAD}"/>
          </ac:picMkLst>
        </pc:picChg>
        <pc:picChg chg="add mod modCrop">
          <ac:chgData name="Abels, Patrick" userId="ba666de4-0d21-43a6-8e66-51a18aae1b4a" providerId="ADAL" clId="{133AA99A-5491-4DE5-9695-40E01B78DF6F}" dt="2026-04-02T22:37:45.562" v="3070" actId="1076"/>
          <ac:picMkLst>
            <pc:docMk/>
            <pc:sldMk cId="1682733079" sldId="308"/>
            <ac:picMk id="8" creationId="{F4795CCF-EDD9-4D9F-7A67-42E3CE5338C7}"/>
          </ac:picMkLst>
        </pc:picChg>
        <pc:picChg chg="add mod modCrop">
          <ac:chgData name="Abels, Patrick" userId="ba666de4-0d21-43a6-8e66-51a18aae1b4a" providerId="ADAL" clId="{133AA99A-5491-4DE5-9695-40E01B78DF6F}" dt="2026-04-02T22:37:47.258" v="3071" actId="1076"/>
          <ac:picMkLst>
            <pc:docMk/>
            <pc:sldMk cId="1682733079" sldId="308"/>
            <ac:picMk id="9" creationId="{C002B031-F005-FA05-2D06-E3A1748DB7DC}"/>
          </ac:picMkLst>
        </pc:picChg>
      </pc:sldChg>
      <pc:sldChg chg="addSp modSp new mod">
        <pc:chgData name="Abels, Patrick" userId="ba666de4-0d21-43a6-8e66-51a18aae1b4a" providerId="ADAL" clId="{133AA99A-5491-4DE5-9695-40E01B78DF6F}" dt="2026-04-02T22:36:13.209" v="3038" actId="1076"/>
        <pc:sldMkLst>
          <pc:docMk/>
          <pc:sldMk cId="1272723871" sldId="309"/>
        </pc:sldMkLst>
        <pc:spChg chg="mod">
          <ac:chgData name="Abels, Patrick" userId="ba666de4-0d21-43a6-8e66-51a18aae1b4a" providerId="ADAL" clId="{133AA99A-5491-4DE5-9695-40E01B78DF6F}" dt="2026-04-02T22:35:56.160" v="3030" actId="20577"/>
          <ac:spMkLst>
            <pc:docMk/>
            <pc:sldMk cId="1272723871" sldId="309"/>
            <ac:spMk id="3" creationId="{ED0E4040-1E1D-9E59-3C4A-B93ECE2FC2B6}"/>
          </ac:spMkLst>
        </pc:spChg>
        <pc:picChg chg="add mod modCrop">
          <ac:chgData name="Abels, Patrick" userId="ba666de4-0d21-43a6-8e66-51a18aae1b4a" providerId="ADAL" clId="{133AA99A-5491-4DE5-9695-40E01B78DF6F}" dt="2026-04-02T22:36:13.209" v="3038" actId="1076"/>
          <ac:picMkLst>
            <pc:docMk/>
            <pc:sldMk cId="1272723871" sldId="309"/>
            <ac:picMk id="5" creationId="{8A86550E-5943-7CA4-FC57-7E12AEF1C21C}"/>
          </ac:picMkLst>
        </pc:picChg>
        <pc:picChg chg="add mod modCrop">
          <ac:chgData name="Abels, Patrick" userId="ba666de4-0d21-43a6-8e66-51a18aae1b4a" providerId="ADAL" clId="{133AA99A-5491-4DE5-9695-40E01B78DF6F}" dt="2026-04-02T22:36:11.498" v="3037" actId="1076"/>
          <ac:picMkLst>
            <pc:docMk/>
            <pc:sldMk cId="1272723871" sldId="309"/>
            <ac:picMk id="7" creationId="{1CF807CF-75C3-1172-BE4C-211452C89F67}"/>
          </ac:picMkLst>
        </pc:picChg>
      </pc:sldChg>
      <pc:sldChg chg="addSp modSp add mod">
        <pc:chgData name="Abels, Patrick" userId="ba666de4-0d21-43a6-8e66-51a18aae1b4a" providerId="ADAL" clId="{133AA99A-5491-4DE5-9695-40E01B78DF6F}" dt="2026-04-02T22:33:32.771" v="3004" actId="13822"/>
        <pc:sldMkLst>
          <pc:docMk/>
          <pc:sldMk cId="1345247429" sldId="310"/>
        </pc:sldMkLst>
        <pc:spChg chg="add mod">
          <ac:chgData name="Abels, Patrick" userId="ba666de4-0d21-43a6-8e66-51a18aae1b4a" providerId="ADAL" clId="{133AA99A-5491-4DE5-9695-40E01B78DF6F}" dt="2026-04-02T22:33:32.771" v="3004" actId="13822"/>
          <ac:spMkLst>
            <pc:docMk/>
            <pc:sldMk cId="1345247429" sldId="310"/>
            <ac:spMk id="7" creationId="{B2937D18-85E0-BB54-CB0C-6152559AC6E5}"/>
          </ac:spMkLst>
        </pc:spChg>
        <pc:picChg chg="add mod">
          <ac:chgData name="Abels, Patrick" userId="ba666de4-0d21-43a6-8e66-51a18aae1b4a" providerId="ADAL" clId="{133AA99A-5491-4DE5-9695-40E01B78DF6F}" dt="2026-04-02T22:33:00.785" v="2996"/>
          <ac:picMkLst>
            <pc:docMk/>
            <pc:sldMk cId="1345247429" sldId="310"/>
            <ac:picMk id="4" creationId="{12954DA9-C75F-DCAF-A6C2-7E7BC5BE0B94}"/>
          </ac:picMkLst>
        </pc:picChg>
        <pc:picChg chg="add mod">
          <ac:chgData name="Abels, Patrick" userId="ba666de4-0d21-43a6-8e66-51a18aae1b4a" providerId="ADAL" clId="{133AA99A-5491-4DE5-9695-40E01B78DF6F}" dt="2026-04-02T22:33:27.297" v="3002" actId="1076"/>
          <ac:picMkLst>
            <pc:docMk/>
            <pc:sldMk cId="1345247429" sldId="310"/>
            <ac:picMk id="6" creationId="{23570918-F19F-EBB6-8D00-C9EC207AB30D}"/>
          </ac:picMkLst>
        </pc:picChg>
      </pc:sldChg>
      <pc:sldChg chg="addSp modSp add mod replId">
        <pc:chgData name="Abels, Patrick" userId="ba666de4-0d21-43a6-8e66-51a18aae1b4a" providerId="ADAL" clId="{133AA99A-5491-4DE5-9695-40E01B78DF6F}" dt="2026-04-02T22:28:47.058" v="2974" actId="1076"/>
        <pc:sldMkLst>
          <pc:docMk/>
          <pc:sldMk cId="3902388467" sldId="311"/>
        </pc:sldMkLst>
        <pc:spChg chg="mod">
          <ac:chgData name="Abels, Patrick" userId="ba666de4-0d21-43a6-8e66-51a18aae1b4a" providerId="ADAL" clId="{133AA99A-5491-4DE5-9695-40E01B78DF6F}" dt="2026-04-02T22:23:10.579" v="2891" actId="20577"/>
          <ac:spMkLst>
            <pc:docMk/>
            <pc:sldMk cId="3902388467" sldId="311"/>
            <ac:spMk id="3" creationId="{0998FBF0-9313-FB2B-76D7-4A67AA08E8E1}"/>
          </ac:spMkLst>
        </pc:spChg>
        <pc:spChg chg="mod ord">
          <ac:chgData name="Abels, Patrick" userId="ba666de4-0d21-43a6-8e66-51a18aae1b4a" providerId="ADAL" clId="{133AA99A-5491-4DE5-9695-40E01B78DF6F}" dt="2026-04-02T22:28:23.218" v="2970" actId="1076"/>
          <ac:spMkLst>
            <pc:docMk/>
            <pc:sldMk cId="3902388467" sldId="311"/>
            <ac:spMk id="4" creationId="{94F3138A-9E92-965E-167D-24E90A861982}"/>
          </ac:spMkLst>
        </pc:spChg>
        <pc:spChg chg="mod ord">
          <ac:chgData name="Abels, Patrick" userId="ba666de4-0d21-43a6-8e66-51a18aae1b4a" providerId="ADAL" clId="{133AA99A-5491-4DE5-9695-40E01B78DF6F}" dt="2026-04-02T22:28:23.218" v="2970" actId="1076"/>
          <ac:spMkLst>
            <pc:docMk/>
            <pc:sldMk cId="3902388467" sldId="311"/>
            <ac:spMk id="5" creationId="{F93A79D6-04C1-1100-1CAB-F6207DE1C8C2}"/>
          </ac:spMkLst>
        </pc:spChg>
        <pc:spChg chg="add mod ord">
          <ac:chgData name="Abels, Patrick" userId="ba666de4-0d21-43a6-8e66-51a18aae1b4a" providerId="ADAL" clId="{133AA99A-5491-4DE5-9695-40E01B78DF6F}" dt="2026-04-02T22:28:26.986" v="2971" actId="1076"/>
          <ac:spMkLst>
            <pc:docMk/>
            <pc:sldMk cId="3902388467" sldId="311"/>
            <ac:spMk id="6" creationId="{914C663B-348B-6159-CCC0-4751DAD277E6}"/>
          </ac:spMkLst>
        </pc:spChg>
        <pc:spChg chg="add mod ord">
          <ac:chgData name="Abels, Patrick" userId="ba666de4-0d21-43a6-8e66-51a18aae1b4a" providerId="ADAL" clId="{133AA99A-5491-4DE5-9695-40E01B78DF6F}" dt="2026-04-02T22:28:26.986" v="2971" actId="1076"/>
          <ac:spMkLst>
            <pc:docMk/>
            <pc:sldMk cId="3902388467" sldId="311"/>
            <ac:spMk id="7" creationId="{43A72E5A-F354-EBAF-350F-7FB9DD4FF042}"/>
          </ac:spMkLst>
        </pc:spChg>
        <pc:spChg chg="add mod ord">
          <ac:chgData name="Abels, Patrick" userId="ba666de4-0d21-43a6-8e66-51a18aae1b4a" providerId="ADAL" clId="{133AA99A-5491-4DE5-9695-40E01B78DF6F}" dt="2026-04-02T22:28:33.017" v="2972" actId="1076"/>
          <ac:spMkLst>
            <pc:docMk/>
            <pc:sldMk cId="3902388467" sldId="311"/>
            <ac:spMk id="8" creationId="{35804D37-6D5F-9D20-5E14-E885E0C809AD}"/>
          </ac:spMkLst>
        </pc:spChg>
        <pc:spChg chg="add mod ord">
          <ac:chgData name="Abels, Patrick" userId="ba666de4-0d21-43a6-8e66-51a18aae1b4a" providerId="ADAL" clId="{133AA99A-5491-4DE5-9695-40E01B78DF6F}" dt="2026-04-02T22:28:33.017" v="2972" actId="1076"/>
          <ac:spMkLst>
            <pc:docMk/>
            <pc:sldMk cId="3902388467" sldId="311"/>
            <ac:spMk id="9" creationId="{8BCC4EED-AD7E-B29A-F008-FAB70F4F6F82}"/>
          </ac:spMkLst>
        </pc:spChg>
        <pc:spChg chg="add mod ord">
          <ac:chgData name="Abels, Patrick" userId="ba666de4-0d21-43a6-8e66-51a18aae1b4a" providerId="ADAL" clId="{133AA99A-5491-4DE5-9695-40E01B78DF6F}" dt="2026-04-02T22:28:09.734" v="2966" actId="166"/>
          <ac:spMkLst>
            <pc:docMk/>
            <pc:sldMk cId="3902388467" sldId="311"/>
            <ac:spMk id="14" creationId="{F56F2042-7C5E-E4BD-2648-C93F1B7A6FC5}"/>
          </ac:spMkLst>
        </pc:spChg>
        <pc:spChg chg="add mod">
          <ac:chgData name="Abels, Patrick" userId="ba666de4-0d21-43a6-8e66-51a18aae1b4a" providerId="ADAL" clId="{133AA99A-5491-4DE5-9695-40E01B78DF6F}" dt="2026-04-02T22:28:47.058" v="2974" actId="1076"/>
          <ac:spMkLst>
            <pc:docMk/>
            <pc:sldMk cId="3902388467" sldId="311"/>
            <ac:spMk id="15" creationId="{03E09B7D-2E43-89EA-B9AB-339EE26B5D1A}"/>
          </ac:spMkLst>
        </pc:spChg>
        <pc:picChg chg="add mod modCrop">
          <ac:chgData name="Abels, Patrick" userId="ba666de4-0d21-43a6-8e66-51a18aae1b4a" providerId="ADAL" clId="{133AA99A-5491-4DE5-9695-40E01B78DF6F}" dt="2026-04-02T22:28:20.530" v="2969" actId="1076"/>
          <ac:picMkLst>
            <pc:docMk/>
            <pc:sldMk cId="3902388467" sldId="311"/>
            <ac:picMk id="11" creationId="{DE451A70-A6D7-AB2B-1921-E88B40EB6E53}"/>
          </ac:picMkLst>
        </pc:picChg>
        <pc:picChg chg="add mod modCrop">
          <ac:chgData name="Abels, Patrick" userId="ba666de4-0d21-43a6-8e66-51a18aae1b4a" providerId="ADAL" clId="{133AA99A-5491-4DE5-9695-40E01B78DF6F}" dt="2026-04-02T22:27:53.473" v="2961" actId="1076"/>
          <ac:picMkLst>
            <pc:docMk/>
            <pc:sldMk cId="3902388467" sldId="311"/>
            <ac:picMk id="12" creationId="{DE9633C5-6336-6CEC-4890-AEA6081E6F4E}"/>
          </ac:picMkLst>
        </pc:picChg>
        <pc:picChg chg="add mod modCrop">
          <ac:chgData name="Abels, Patrick" userId="ba666de4-0d21-43a6-8e66-51a18aae1b4a" providerId="ADAL" clId="{133AA99A-5491-4DE5-9695-40E01B78DF6F}" dt="2026-04-02T22:27:56.330" v="2963" actId="1076"/>
          <ac:picMkLst>
            <pc:docMk/>
            <pc:sldMk cId="3902388467" sldId="311"/>
            <ac:picMk id="13" creationId="{DA56E410-BAF6-56C9-D865-A51D88BF6745}"/>
          </ac:picMkLst>
        </pc:picChg>
      </pc:sldChg>
      <pc:sldChg chg="addSp modSp add mod replId">
        <pc:chgData name="Abels, Patrick" userId="ba666de4-0d21-43a6-8e66-51a18aae1b4a" providerId="ADAL" clId="{133AA99A-5491-4DE5-9695-40E01B78DF6F}" dt="2026-04-02T22:40:10.065" v="3275" actId="1037"/>
        <pc:sldMkLst>
          <pc:docMk/>
          <pc:sldMk cId="2258139443" sldId="312"/>
        </pc:sldMkLst>
        <pc:spChg chg="mod">
          <ac:chgData name="Abels, Patrick" userId="ba666de4-0d21-43a6-8e66-51a18aae1b4a" providerId="ADAL" clId="{133AA99A-5491-4DE5-9695-40E01B78DF6F}" dt="2026-04-02T22:35:45.169" v="3021" actId="20577"/>
          <ac:spMkLst>
            <pc:docMk/>
            <pc:sldMk cId="2258139443" sldId="312"/>
            <ac:spMk id="3" creationId="{50C9F8D4-97F5-BC0E-0859-6AB85D926C08}"/>
          </ac:spMkLst>
        </pc:spChg>
        <pc:spChg chg="add mod">
          <ac:chgData name="Abels, Patrick" userId="ba666de4-0d21-43a6-8e66-51a18aae1b4a" providerId="ADAL" clId="{133AA99A-5491-4DE5-9695-40E01B78DF6F}" dt="2026-04-02T22:39:23.488" v="3140" actId="208"/>
          <ac:spMkLst>
            <pc:docMk/>
            <pc:sldMk cId="2258139443" sldId="312"/>
            <ac:spMk id="6" creationId="{A6F8FD02-4FED-4711-4AA7-DC7A6CCF84F5}"/>
          </ac:spMkLst>
        </pc:spChg>
        <pc:spChg chg="add mod">
          <ac:chgData name="Abels, Patrick" userId="ba666de4-0d21-43a6-8e66-51a18aae1b4a" providerId="ADAL" clId="{133AA99A-5491-4DE5-9695-40E01B78DF6F}" dt="2026-04-02T22:40:10.065" v="3275" actId="1037"/>
          <ac:spMkLst>
            <pc:docMk/>
            <pc:sldMk cId="2258139443" sldId="312"/>
            <ac:spMk id="7" creationId="{3F2B1263-8F9F-BA88-2E92-E788FA58E114}"/>
          </ac:spMkLst>
        </pc:spChg>
        <pc:picChg chg="add mod">
          <ac:chgData name="Abels, Patrick" userId="ba666de4-0d21-43a6-8e66-51a18aae1b4a" providerId="ADAL" clId="{133AA99A-5491-4DE5-9695-40E01B78DF6F}" dt="2026-04-02T22:39:15.252" v="3102" actId="1076"/>
          <ac:picMkLst>
            <pc:docMk/>
            <pc:sldMk cId="2258139443" sldId="312"/>
            <ac:picMk id="5" creationId="{8A128C28-A4A8-B8C9-BB12-C52E7A1F82E9}"/>
          </ac:picMkLst>
        </pc:picChg>
      </pc:sldChg>
      <pc:sldChg chg="addSp modSp add mod replId">
        <pc:chgData name="Abels, Patrick" userId="ba666de4-0d21-43a6-8e66-51a18aae1b4a" providerId="ADAL" clId="{133AA99A-5491-4DE5-9695-40E01B78DF6F}" dt="2026-04-02T22:38:29.811" v="3086" actId="1076"/>
        <pc:sldMkLst>
          <pc:docMk/>
          <pc:sldMk cId="1149684192" sldId="313"/>
        </pc:sldMkLst>
        <pc:spChg chg="mod">
          <ac:chgData name="Abels, Patrick" userId="ba666de4-0d21-43a6-8e66-51a18aae1b4a" providerId="ADAL" clId="{133AA99A-5491-4DE5-9695-40E01B78DF6F}" dt="2026-04-02T22:38:11.753" v="3077" actId="20577"/>
          <ac:spMkLst>
            <pc:docMk/>
            <pc:sldMk cId="1149684192" sldId="313"/>
            <ac:spMk id="3" creationId="{4DBC34E3-5305-2ADE-94D0-88EB76BE6BB3}"/>
          </ac:spMkLst>
        </pc:spChg>
        <pc:picChg chg="add mod modCrop">
          <ac:chgData name="Abels, Patrick" userId="ba666de4-0d21-43a6-8e66-51a18aae1b4a" providerId="ADAL" clId="{133AA99A-5491-4DE5-9695-40E01B78DF6F}" dt="2026-04-02T22:38:29.811" v="3086" actId="1076"/>
          <ac:picMkLst>
            <pc:docMk/>
            <pc:sldMk cId="1149684192" sldId="313"/>
            <ac:picMk id="5" creationId="{6481E91E-3019-9BCD-E4B0-054A82745AB3}"/>
          </ac:picMkLst>
        </pc:picChg>
        <pc:picChg chg="add mod modCrop">
          <ac:chgData name="Abels, Patrick" userId="ba666de4-0d21-43a6-8e66-51a18aae1b4a" providerId="ADAL" clId="{133AA99A-5491-4DE5-9695-40E01B78DF6F}" dt="2026-04-02T22:38:29.811" v="3086" actId="1076"/>
          <ac:picMkLst>
            <pc:docMk/>
            <pc:sldMk cId="1149684192" sldId="313"/>
            <ac:picMk id="6" creationId="{67097AC0-3B05-1BB4-B7B6-890BF207E5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F7998-0307-268B-F56E-8D5B24CDB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C70975-E54C-194B-BCE3-E5503424AC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9F8D4-97F5-BC0E-0859-6AB85D926C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Fun168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128C28-A4A8-B8C9-BB12-C52E7A1F8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68" y="1805134"/>
            <a:ext cx="9488224" cy="305795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A6F8FD02-4FED-4711-4AA7-DC7A6CCF84F5}"/>
              </a:ext>
            </a:extLst>
          </p:cNvPr>
          <p:cNvSpPr/>
          <p:nvPr/>
        </p:nvSpPr>
        <p:spPr>
          <a:xfrm>
            <a:off x="350240" y="3211725"/>
            <a:ext cx="396000" cy="396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F2B1263-8F9F-BA88-2E92-E788FA58E114}"/>
              </a:ext>
            </a:extLst>
          </p:cNvPr>
          <p:cNvSpPr/>
          <p:nvPr/>
        </p:nvSpPr>
        <p:spPr>
          <a:xfrm>
            <a:off x="355996" y="1871764"/>
            <a:ext cx="396000" cy="396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13944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919A2-C51E-8301-C20B-AE436B6B2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ADDE80-F90D-9839-8E68-6A5CE3A306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C34E3-5305-2ADE-94D0-88EB76BE6B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Fun168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81E91E-3019-9BCD-E4B0-054A82745A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1556"/>
          <a:stretch>
            <a:fillRect/>
          </a:stretch>
        </p:blipFill>
        <p:spPr>
          <a:xfrm>
            <a:off x="2227037" y="2036617"/>
            <a:ext cx="7944959" cy="26258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7097AC0-3B05-1BB4-B7B6-890BF207E5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3573" r="60460"/>
          <a:stretch>
            <a:fillRect/>
          </a:stretch>
        </p:blipFill>
        <p:spPr>
          <a:xfrm>
            <a:off x="2227037" y="4812043"/>
            <a:ext cx="3141469" cy="112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841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3A0C36-7714-3D81-414D-7B660767E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E4040-1E1D-9E59-3C4A-B93ECE2FC2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86550E-5943-7CA4-FC57-7E12AEF1C2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3546" t="6031"/>
          <a:stretch>
            <a:fillRect/>
          </a:stretch>
        </p:blipFill>
        <p:spPr>
          <a:xfrm>
            <a:off x="6662466" y="2412750"/>
            <a:ext cx="4708574" cy="36165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F807CF-75C3-1172-BE4C-211452C89F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3546"/>
          <a:stretch>
            <a:fillRect/>
          </a:stretch>
        </p:blipFill>
        <p:spPr>
          <a:xfrm>
            <a:off x="657538" y="1797980"/>
            <a:ext cx="5466968" cy="446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238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87FEB1-BBA4-A745-C8FF-02A20BF4B1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Konstruiere folgendes Dreieck ABC: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C43B85-CF36-4C9B-3EA1-379B72C249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344" t="56385" r="8316" b="23881"/>
          <a:stretch>
            <a:fillRect/>
          </a:stretch>
        </p:blipFill>
        <p:spPr>
          <a:xfrm>
            <a:off x="6875254" y="2682815"/>
            <a:ext cx="2260120" cy="244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881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Kongruenzsätze:</a:t>
            </a:r>
          </a:p>
          <a:p>
            <a:r>
              <a:rPr lang="de-DE" b="1" dirty="0">
                <a:solidFill>
                  <a:srgbClr val="FFC000"/>
                </a:solidFill>
              </a:rPr>
              <a:t>SWS </a:t>
            </a:r>
            <a:r>
              <a:rPr lang="de-DE" dirty="0"/>
              <a:t>und </a:t>
            </a:r>
            <a:r>
              <a:rPr lang="de-DE" b="1" dirty="0" err="1">
                <a:solidFill>
                  <a:srgbClr val="FFC000"/>
                </a:solidFill>
              </a:rPr>
              <a:t>SsW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047AC-D6C1-F903-AE18-0E087C1F09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895CAC-5D34-F78C-27C1-63658E8D6A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rcRect l="14865" t="5067" b="44148"/>
          <a:stretch>
            <a:fillRect/>
          </a:stretch>
        </p:blipFill>
        <p:spPr>
          <a:xfrm>
            <a:off x="1180400" y="975329"/>
            <a:ext cx="9831198" cy="4337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AFE689-2F7E-9427-8124-013F818326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rcRect t="51862" r="28935" b="-2647"/>
          <a:stretch>
            <a:fillRect/>
          </a:stretch>
        </p:blipFill>
        <p:spPr>
          <a:xfrm>
            <a:off x="1992745" y="1457724"/>
            <a:ext cx="8206507" cy="4337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9BD48F-4632-3A96-FB4A-6991BC755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4753" y="2578462"/>
            <a:ext cx="6102489" cy="3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515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0907644-F7BA-E3BF-719C-7662AE91BC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FF99F-EC88-BA79-A2C5-CC8786EE80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Kongruenzsatz: SWS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22C5D91-6EAA-03DD-9A33-F513589518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16" r="65918"/>
          <a:stretch>
            <a:fillRect/>
          </a:stretch>
        </p:blipFill>
        <p:spPr>
          <a:xfrm>
            <a:off x="539463" y="2036616"/>
            <a:ext cx="3798737" cy="26102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011EFF4-253F-2AA7-54DC-275978C29E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467" r="26146"/>
          <a:stretch>
            <a:fillRect/>
          </a:stretch>
        </p:blipFill>
        <p:spPr>
          <a:xfrm>
            <a:off x="4588599" y="2555005"/>
            <a:ext cx="3498314" cy="27626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9730927-4E32-2AF9-59B0-8F791B55B9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6083" t="9772"/>
          <a:stretch>
            <a:fillRect/>
          </a:stretch>
        </p:blipFill>
        <p:spPr>
          <a:xfrm>
            <a:off x="8488392" y="3583779"/>
            <a:ext cx="2665800" cy="2492688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4898F70-31A1-0F1A-D20E-25C831879F67}"/>
              </a:ext>
            </a:extLst>
          </p:cNvPr>
          <p:cNvSpPr/>
          <p:nvPr/>
        </p:nvSpPr>
        <p:spPr>
          <a:xfrm>
            <a:off x="263563" y="1812871"/>
            <a:ext cx="468000" cy="468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898CA5-717A-A653-7A18-AD5A37349EBD}"/>
              </a:ext>
            </a:extLst>
          </p:cNvPr>
          <p:cNvSpPr txBox="1"/>
          <p:nvPr/>
        </p:nvSpPr>
        <p:spPr>
          <a:xfrm>
            <a:off x="364619" y="1878635"/>
            <a:ext cx="16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2C70069-5705-1F87-04DE-7DE24AA8680D}"/>
              </a:ext>
            </a:extLst>
          </p:cNvPr>
          <p:cNvSpPr/>
          <p:nvPr/>
        </p:nvSpPr>
        <p:spPr>
          <a:xfrm>
            <a:off x="4388065" y="2209133"/>
            <a:ext cx="468000" cy="468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6AB2D3-7FC8-D29B-F470-766789DB8B9B}"/>
              </a:ext>
            </a:extLst>
          </p:cNvPr>
          <p:cNvSpPr txBox="1"/>
          <p:nvPr/>
        </p:nvSpPr>
        <p:spPr>
          <a:xfrm>
            <a:off x="4489121" y="2274897"/>
            <a:ext cx="16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A94A5C7-BF1D-29D4-66EB-21F6094E0118}"/>
              </a:ext>
            </a:extLst>
          </p:cNvPr>
          <p:cNvSpPr/>
          <p:nvPr/>
        </p:nvSpPr>
        <p:spPr>
          <a:xfrm>
            <a:off x="8849724" y="3274221"/>
            <a:ext cx="468000" cy="468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2A4F50-DB80-CF35-5A6F-F30807A95C5A}"/>
              </a:ext>
            </a:extLst>
          </p:cNvPr>
          <p:cNvSpPr txBox="1"/>
          <p:nvPr/>
        </p:nvSpPr>
        <p:spPr>
          <a:xfrm>
            <a:off x="8950780" y="3339985"/>
            <a:ext cx="16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9782796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70C764-90F8-874C-A0FE-D8B1E8539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5D895-B8A1-11AC-D5B5-3D897F73D7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Fun167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B100BA-BAD4-02A9-5F0E-856B6AFAE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30" y="1888772"/>
            <a:ext cx="11358682" cy="3901521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7343C1CC-B8B4-20A4-DD81-BC8DAC3113E1}"/>
              </a:ext>
            </a:extLst>
          </p:cNvPr>
          <p:cNvSpPr/>
          <p:nvPr/>
        </p:nvSpPr>
        <p:spPr>
          <a:xfrm>
            <a:off x="401999" y="4238268"/>
            <a:ext cx="396000" cy="396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8C2C925-FA4F-8A8B-755B-6EE0C0BE072C}"/>
              </a:ext>
            </a:extLst>
          </p:cNvPr>
          <p:cNvSpPr/>
          <p:nvPr/>
        </p:nvSpPr>
        <p:spPr>
          <a:xfrm>
            <a:off x="407752" y="1871764"/>
            <a:ext cx="396000" cy="396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461368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D998CE-850A-318F-087F-124CA8E7C9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8558B-6649-98CB-98A8-8D8B6AD6D2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´Fun167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D9A03A-6119-0177-46AE-41BBCBFDCC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9686"/>
          <a:stretch>
            <a:fillRect/>
          </a:stretch>
        </p:blipFill>
        <p:spPr>
          <a:xfrm>
            <a:off x="201642" y="1940943"/>
            <a:ext cx="3194778" cy="34505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FC9039-BF8E-AB0E-DB71-DCD30FBA4E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4261"/>
          <a:stretch>
            <a:fillRect/>
          </a:stretch>
        </p:blipFill>
        <p:spPr>
          <a:xfrm>
            <a:off x="3587763" y="4425351"/>
            <a:ext cx="8170969" cy="20135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4795CCF-EDD9-4D9F-7A67-42E3CE5338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1237"/>
          <a:stretch>
            <a:fillRect/>
          </a:stretch>
        </p:blipFill>
        <p:spPr>
          <a:xfrm>
            <a:off x="3842684" y="1104589"/>
            <a:ext cx="3194778" cy="33441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002B031-F005-FA05-2D06-E3A1748DB7D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66382" b="47633"/>
          <a:stretch>
            <a:fillRect/>
          </a:stretch>
        </p:blipFill>
        <p:spPr>
          <a:xfrm>
            <a:off x="7037462" y="1427645"/>
            <a:ext cx="3312543" cy="278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33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78B19-A660-78FD-2586-A8AB7F6B4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637897-5D99-0CA7-A487-9E239672B7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954DA9-C75F-DCAF-A6C2-7E7BC5BE0B9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3070" y="1735677"/>
            <a:ext cx="11345858" cy="4191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3570918-F19F-EBB6-8D00-C9EC207AB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350" y="2751460"/>
            <a:ext cx="4957300" cy="335064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2937D18-85E0-BB54-CB0C-6152559AC6E5}"/>
              </a:ext>
            </a:extLst>
          </p:cNvPr>
          <p:cNvSpPr/>
          <p:nvPr/>
        </p:nvSpPr>
        <p:spPr>
          <a:xfrm>
            <a:off x="3459192" y="2866575"/>
            <a:ext cx="879895" cy="56242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524742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3E6DF-4F16-673A-64CD-092C56A6A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BE3B55-3A65-2D4B-FE13-EC072BE0CE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8FBF0-9313-FB2B-76D7-4A67AA08E8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Kongruenzsatz: </a:t>
            </a:r>
            <a:r>
              <a:rPr lang="de-DE" dirty="0" err="1"/>
              <a:t>SsW</a:t>
            </a:r>
            <a:endParaRPr lang="de-DE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E451A70-A6D7-AB2B-1921-E88B40EB6E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0170"/>
          <a:stretch>
            <a:fillRect/>
          </a:stretch>
        </p:blipFill>
        <p:spPr>
          <a:xfrm>
            <a:off x="306721" y="1875291"/>
            <a:ext cx="4856065" cy="37528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E9633C5-6336-6CEC-4890-AEA6081E6F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818" t="5507" r="29461"/>
          <a:stretch>
            <a:fillRect/>
          </a:stretch>
        </p:blipFill>
        <p:spPr>
          <a:xfrm>
            <a:off x="4498089" y="2370339"/>
            <a:ext cx="3745526" cy="35461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56E410-BAF6-56C9-D865-A51D88BF67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0086" t="4776"/>
          <a:stretch>
            <a:fillRect/>
          </a:stretch>
        </p:blipFill>
        <p:spPr>
          <a:xfrm>
            <a:off x="8457953" y="2858839"/>
            <a:ext cx="3647076" cy="3573601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94F3138A-9E92-965E-167D-24E90A861982}"/>
              </a:ext>
            </a:extLst>
          </p:cNvPr>
          <p:cNvSpPr/>
          <p:nvPr/>
        </p:nvSpPr>
        <p:spPr>
          <a:xfrm>
            <a:off x="151124" y="1586940"/>
            <a:ext cx="468000" cy="468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A79D6-04C1-1100-1CAB-F6207DE1C8C2}"/>
              </a:ext>
            </a:extLst>
          </p:cNvPr>
          <p:cNvSpPr txBox="1"/>
          <p:nvPr/>
        </p:nvSpPr>
        <p:spPr>
          <a:xfrm>
            <a:off x="252180" y="1652704"/>
            <a:ext cx="16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14C663B-348B-6159-CCC0-4751DAD277E6}"/>
              </a:ext>
            </a:extLst>
          </p:cNvPr>
          <p:cNvSpPr/>
          <p:nvPr/>
        </p:nvSpPr>
        <p:spPr>
          <a:xfrm>
            <a:off x="4567955" y="2136339"/>
            <a:ext cx="468000" cy="468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A72E5A-F354-EBAF-350F-7FB9DD4FF042}"/>
              </a:ext>
            </a:extLst>
          </p:cNvPr>
          <p:cNvSpPr txBox="1"/>
          <p:nvPr/>
        </p:nvSpPr>
        <p:spPr>
          <a:xfrm>
            <a:off x="4669011" y="2202103"/>
            <a:ext cx="16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5804D37-6D5F-9D20-5E14-E885E0C809AD}"/>
              </a:ext>
            </a:extLst>
          </p:cNvPr>
          <p:cNvSpPr/>
          <p:nvPr/>
        </p:nvSpPr>
        <p:spPr>
          <a:xfrm>
            <a:off x="8764738" y="2608409"/>
            <a:ext cx="468000" cy="468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CC4EED-AD7E-B29A-F008-FAB70F4F6F82}"/>
              </a:ext>
            </a:extLst>
          </p:cNvPr>
          <p:cNvSpPr txBox="1"/>
          <p:nvPr/>
        </p:nvSpPr>
        <p:spPr>
          <a:xfrm>
            <a:off x="8865794" y="2674173"/>
            <a:ext cx="168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Montserrat" pitchFamily="2" charset="0"/>
              </a:rPr>
              <a:t>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6F2042-7C5E-E4BD-2648-C93F1B7A6FC5}"/>
              </a:ext>
            </a:extLst>
          </p:cNvPr>
          <p:cNvSpPr/>
          <p:nvPr/>
        </p:nvSpPr>
        <p:spPr>
          <a:xfrm>
            <a:off x="8367623" y="2858839"/>
            <a:ext cx="283833" cy="988542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3E09B7D-2E43-89EA-B9AB-339EE26B5D1A}"/>
              </a:ext>
            </a:extLst>
          </p:cNvPr>
          <p:cNvSpPr/>
          <p:nvPr/>
        </p:nvSpPr>
        <p:spPr>
          <a:xfrm>
            <a:off x="8101698" y="5087925"/>
            <a:ext cx="283833" cy="988542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38846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2026-04-02T22:40:13Z</dcterms:modified>
</cp:coreProperties>
</file>