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304" r:id="rId3"/>
    <p:sldId id="286" r:id="rId4"/>
    <p:sldId id="305" r:id="rId5"/>
    <p:sldId id="306" r:id="rId6"/>
    <p:sldId id="307" r:id="rId7"/>
    <p:sldId id="308" r:id="rId8"/>
    <p:sldId id="310" r:id="rId9"/>
    <p:sldId id="311" r:id="rId10"/>
    <p:sldId id="312" r:id="rId11"/>
    <p:sldId id="313" r:id="rId12"/>
    <p:sldId id="309" r:id="rId13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F323F"/>
    <a:srgbClr val="22122B"/>
    <a:srgbClr val="011A35"/>
    <a:srgbClr val="262919"/>
    <a:srgbClr val="000000"/>
    <a:srgbClr val="0D2504"/>
    <a:srgbClr val="010201"/>
    <a:srgbClr val="99B7AE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829E25-74EB-496C-B7D8-712828339A4F}" v="189" dt="2026-04-03T19:39:05.1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6-04-03T19:39:11.214" v="3490" actId="1035"/>
      <pc:docMkLst>
        <pc:docMk/>
      </pc:docMkLst>
      <pc:sldChg chg="modSp mod">
        <pc:chgData name="Abels, Patrick" userId="ba666de4-0d21-43a6-8e66-51a18aae1b4a" providerId="ADAL" clId="{133AA99A-5491-4DE5-9695-40E01B78DF6F}" dt="2026-04-03T16:53:47.207" v="2815" actId="207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6-04-03T16:53:47.207" v="2815" actId="207"/>
          <ac:spMkLst>
            <pc:docMk/>
            <pc:sldMk cId="3362198231" sldId="286"/>
            <ac:spMk id="2" creationId="{D615A5A3-68C6-F3DF-27A6-2464D6655B1A}"/>
          </ac:spMkLst>
        </pc:spChg>
      </pc:sldChg>
      <pc:sldChg chg="addSp modSp new mod">
        <pc:chgData name="Abels, Patrick" userId="ba666de4-0d21-43a6-8e66-51a18aae1b4a" providerId="ADAL" clId="{133AA99A-5491-4DE5-9695-40E01B78DF6F}" dt="2026-04-03T16:31:18.299" v="2782" actId="1076"/>
        <pc:sldMkLst>
          <pc:docMk/>
          <pc:sldMk cId="2029088180" sldId="304"/>
        </pc:sldMkLst>
        <pc:picChg chg="add mod modCrop">
          <ac:chgData name="Abels, Patrick" userId="ba666de4-0d21-43a6-8e66-51a18aae1b4a" providerId="ADAL" clId="{133AA99A-5491-4DE5-9695-40E01B78DF6F}" dt="2026-04-03T16:31:18.299" v="2782" actId="1076"/>
          <ac:picMkLst>
            <pc:docMk/>
            <pc:sldMk cId="2029088180" sldId="304"/>
            <ac:picMk id="3" creationId="{AC1C085A-E589-6196-544F-A347DB0BC0D0}"/>
          </ac:picMkLst>
        </pc:picChg>
      </pc:sldChg>
      <pc:sldChg chg="addSp modSp new mod">
        <pc:chgData name="Abels, Patrick" userId="ba666de4-0d21-43a6-8e66-51a18aae1b4a" providerId="ADAL" clId="{133AA99A-5491-4DE5-9695-40E01B78DF6F}" dt="2026-04-03T19:30:35.574" v="3295" actId="1076"/>
        <pc:sldMkLst>
          <pc:docMk/>
          <pc:sldMk cId="4267851599" sldId="305"/>
        </pc:sldMkLst>
        <pc:picChg chg="add mod modCrop">
          <ac:chgData name="Abels, Patrick" userId="ba666de4-0d21-43a6-8e66-51a18aae1b4a" providerId="ADAL" clId="{133AA99A-5491-4DE5-9695-40E01B78DF6F}" dt="2026-04-03T19:30:32.782" v="3292" actId="1076"/>
          <ac:picMkLst>
            <pc:docMk/>
            <pc:sldMk cId="4267851599" sldId="305"/>
            <ac:picMk id="4" creationId="{E75A63E1-C7A1-B15D-4BBA-55AFF27A353F}"/>
          </ac:picMkLst>
        </pc:picChg>
        <pc:picChg chg="add mod modCrop">
          <ac:chgData name="Abels, Patrick" userId="ba666de4-0d21-43a6-8e66-51a18aae1b4a" providerId="ADAL" clId="{133AA99A-5491-4DE5-9695-40E01B78DF6F}" dt="2026-04-03T19:28:25.638" v="3279" actId="1076"/>
          <ac:picMkLst>
            <pc:docMk/>
            <pc:sldMk cId="4267851599" sldId="305"/>
            <ac:picMk id="6" creationId="{995FF3FC-6351-5624-4988-075CF5A4BCAF}"/>
          </ac:picMkLst>
        </pc:picChg>
        <pc:picChg chg="add mod">
          <ac:chgData name="Abels, Patrick" userId="ba666de4-0d21-43a6-8e66-51a18aae1b4a" providerId="ADAL" clId="{133AA99A-5491-4DE5-9695-40E01B78DF6F}" dt="2026-04-03T19:30:35.574" v="3295" actId="1076"/>
          <ac:picMkLst>
            <pc:docMk/>
            <pc:sldMk cId="4267851599" sldId="305"/>
            <ac:picMk id="7" creationId="{88A48C61-14D7-3DB5-7DC0-64AB0CEF10F8}"/>
          </ac:picMkLst>
        </pc:picChg>
      </pc:sldChg>
      <pc:sldChg chg="addSp modSp new mod">
        <pc:chgData name="Abels, Patrick" userId="ba666de4-0d21-43a6-8e66-51a18aae1b4a" providerId="ADAL" clId="{133AA99A-5491-4DE5-9695-40E01B78DF6F}" dt="2026-04-03T19:27:18.359" v="3263" actId="20577"/>
        <pc:sldMkLst>
          <pc:docMk/>
          <pc:sldMk cId="4197827963" sldId="306"/>
        </pc:sldMkLst>
        <pc:spChg chg="mod">
          <ac:chgData name="Abels, Patrick" userId="ba666de4-0d21-43a6-8e66-51a18aae1b4a" providerId="ADAL" clId="{133AA99A-5491-4DE5-9695-40E01B78DF6F}" dt="2026-04-03T19:27:18.359" v="3263" actId="20577"/>
          <ac:spMkLst>
            <pc:docMk/>
            <pc:sldMk cId="4197827963" sldId="306"/>
            <ac:spMk id="2" creationId="{F0907644-F7BA-E3BF-719C-7662AE91BC4F}"/>
          </ac:spMkLst>
        </pc:spChg>
        <pc:spChg chg="mod">
          <ac:chgData name="Abels, Patrick" userId="ba666de4-0d21-43a6-8e66-51a18aae1b4a" providerId="ADAL" clId="{133AA99A-5491-4DE5-9695-40E01B78DF6F}" dt="2026-04-03T16:54:52.997" v="2824" actId="20577"/>
          <ac:spMkLst>
            <pc:docMk/>
            <pc:sldMk cId="4197827963" sldId="306"/>
            <ac:spMk id="3" creationId="{FAEFF99F-EC88-BA79-A2C5-CC8786EE801E}"/>
          </ac:spMkLst>
        </pc:spChg>
        <pc:spChg chg="add mod ord">
          <ac:chgData name="Abels, Patrick" userId="ba666de4-0d21-43a6-8e66-51a18aae1b4a" providerId="ADAL" clId="{133AA99A-5491-4DE5-9695-40E01B78DF6F}" dt="2026-04-03T19:19:59.533" v="3070" actId="1037"/>
          <ac:spMkLst>
            <pc:docMk/>
            <pc:sldMk cId="4197827963" sldId="306"/>
            <ac:spMk id="10" creationId="{35CD372B-5B7F-35C5-3112-EC04346E3388}"/>
          </ac:spMkLst>
        </pc:spChg>
        <pc:spChg chg="add mod ord">
          <ac:chgData name="Abels, Patrick" userId="ba666de4-0d21-43a6-8e66-51a18aae1b4a" providerId="ADAL" clId="{133AA99A-5491-4DE5-9695-40E01B78DF6F}" dt="2026-04-03T19:20:06.913" v="3071" actId="465"/>
          <ac:spMkLst>
            <pc:docMk/>
            <pc:sldMk cId="4197827963" sldId="306"/>
            <ac:spMk id="11" creationId="{42048465-34C4-F121-913F-083C1F80850E}"/>
          </ac:spMkLst>
        </pc:spChg>
        <pc:spChg chg="add mod ord">
          <ac:chgData name="Abels, Patrick" userId="ba666de4-0d21-43a6-8e66-51a18aae1b4a" providerId="ADAL" clId="{133AA99A-5491-4DE5-9695-40E01B78DF6F}" dt="2026-04-03T19:20:06.913" v="3071" actId="465"/>
          <ac:spMkLst>
            <pc:docMk/>
            <pc:sldMk cId="4197827963" sldId="306"/>
            <ac:spMk id="12" creationId="{8CE0D6FF-E2D7-2769-FE1A-8015033B1748}"/>
          </ac:spMkLst>
        </pc:spChg>
        <pc:spChg chg="add mod ord">
          <ac:chgData name="Abels, Patrick" userId="ba666de4-0d21-43a6-8e66-51a18aae1b4a" providerId="ADAL" clId="{133AA99A-5491-4DE5-9695-40E01B78DF6F}" dt="2026-04-03T19:19:59.533" v="3070" actId="1037"/>
          <ac:spMkLst>
            <pc:docMk/>
            <pc:sldMk cId="4197827963" sldId="306"/>
            <ac:spMk id="13" creationId="{F9AEFA5C-70E5-3EA4-11F1-316CBA9963E7}"/>
          </ac:spMkLst>
        </pc:spChg>
        <pc:picChg chg="add mod">
          <ac:chgData name="Abels, Patrick" userId="ba666de4-0d21-43a6-8e66-51a18aae1b4a" providerId="ADAL" clId="{133AA99A-5491-4DE5-9695-40E01B78DF6F}" dt="2026-04-03T19:18:42.038" v="2997" actId="1076"/>
          <ac:picMkLst>
            <pc:docMk/>
            <pc:sldMk cId="4197827963" sldId="306"/>
            <ac:picMk id="5" creationId="{1CE3FC3A-FB42-7E27-1B3A-5E4328DF00C7}"/>
          </ac:picMkLst>
        </pc:picChg>
        <pc:picChg chg="add mod">
          <ac:chgData name="Abels, Patrick" userId="ba666de4-0d21-43a6-8e66-51a18aae1b4a" providerId="ADAL" clId="{133AA99A-5491-4DE5-9695-40E01B78DF6F}" dt="2026-04-03T19:18:36.790" v="2995" actId="1076"/>
          <ac:picMkLst>
            <pc:docMk/>
            <pc:sldMk cId="4197827963" sldId="306"/>
            <ac:picMk id="7" creationId="{0660414B-019E-1E70-E535-4246F2C4F57A}"/>
          </ac:picMkLst>
        </pc:picChg>
        <pc:picChg chg="add mod">
          <ac:chgData name="Abels, Patrick" userId="ba666de4-0d21-43a6-8e66-51a18aae1b4a" providerId="ADAL" clId="{133AA99A-5491-4DE5-9695-40E01B78DF6F}" dt="2026-04-03T19:18:33.335" v="2994" actId="1076"/>
          <ac:picMkLst>
            <pc:docMk/>
            <pc:sldMk cId="4197827963" sldId="306"/>
            <ac:picMk id="9" creationId="{8530A0CB-1429-8FF2-1D9D-A6121C668AF2}"/>
          </ac:picMkLst>
        </pc:picChg>
      </pc:sldChg>
      <pc:sldChg chg="addSp modSp new mod">
        <pc:chgData name="Abels, Patrick" userId="ba666de4-0d21-43a6-8e66-51a18aae1b4a" providerId="ADAL" clId="{133AA99A-5491-4DE5-9695-40E01B78DF6F}" dt="2026-04-03T19:38:33.169" v="3472" actId="208"/>
        <pc:sldMkLst>
          <pc:docMk/>
          <pc:sldMk cId="3084613682" sldId="307"/>
        </pc:sldMkLst>
        <pc:spChg chg="mod">
          <ac:chgData name="Abels, Patrick" userId="ba666de4-0d21-43a6-8e66-51a18aae1b4a" providerId="ADAL" clId="{133AA99A-5491-4DE5-9695-40E01B78DF6F}" dt="2026-04-03T19:28:53.476" v="3287" actId="20577"/>
          <ac:spMkLst>
            <pc:docMk/>
            <pc:sldMk cId="3084613682" sldId="307"/>
            <ac:spMk id="3" creationId="{4AB5D895-B8A1-11AC-D5B5-3D897F73D709}"/>
          </ac:spMkLst>
        </pc:spChg>
        <pc:spChg chg="add mod">
          <ac:chgData name="Abels, Patrick" userId="ba666de4-0d21-43a6-8e66-51a18aae1b4a" providerId="ADAL" clId="{133AA99A-5491-4DE5-9695-40E01B78DF6F}" dt="2026-04-03T19:38:33.169" v="3472" actId="208"/>
          <ac:spMkLst>
            <pc:docMk/>
            <pc:sldMk cId="3084613682" sldId="307"/>
            <ac:spMk id="6" creationId="{1A38C41B-CAA5-3867-1401-51D08443950C}"/>
          </ac:spMkLst>
        </pc:spChg>
        <pc:spChg chg="add mod">
          <ac:chgData name="Abels, Patrick" userId="ba666de4-0d21-43a6-8e66-51a18aae1b4a" providerId="ADAL" clId="{133AA99A-5491-4DE5-9695-40E01B78DF6F}" dt="2026-04-03T19:38:25.404" v="3469" actId="1035"/>
          <ac:spMkLst>
            <pc:docMk/>
            <pc:sldMk cId="3084613682" sldId="307"/>
            <ac:spMk id="8" creationId="{96419082-6A5B-C37A-68DA-63ADD0054E42}"/>
          </ac:spMkLst>
        </pc:spChg>
        <pc:picChg chg="add">
          <ac:chgData name="Abels, Patrick" userId="ba666de4-0d21-43a6-8e66-51a18aae1b4a" providerId="ADAL" clId="{133AA99A-5491-4DE5-9695-40E01B78DF6F}" dt="2026-04-03T19:28:50.911" v="3281" actId="22"/>
          <ac:picMkLst>
            <pc:docMk/>
            <pc:sldMk cId="3084613682" sldId="307"/>
            <ac:picMk id="5" creationId="{8D231334-BEE8-B0CD-D6CB-8BD16ACA4687}"/>
          </ac:picMkLst>
        </pc:picChg>
      </pc:sldChg>
      <pc:sldChg chg="addSp modSp new mod">
        <pc:chgData name="Abels, Patrick" userId="ba666de4-0d21-43a6-8e66-51a18aae1b4a" providerId="ADAL" clId="{133AA99A-5491-4DE5-9695-40E01B78DF6F}" dt="2026-04-03T19:33:19.655" v="3397" actId="1076"/>
        <pc:sldMkLst>
          <pc:docMk/>
          <pc:sldMk cId="1682733079" sldId="308"/>
        </pc:sldMkLst>
        <pc:spChg chg="mod">
          <ac:chgData name="Abels, Patrick" userId="ba666de4-0d21-43a6-8e66-51a18aae1b4a" providerId="ADAL" clId="{133AA99A-5491-4DE5-9695-40E01B78DF6F}" dt="2026-04-03T19:32:40.444" v="3393" actId="20577"/>
          <ac:spMkLst>
            <pc:docMk/>
            <pc:sldMk cId="1682733079" sldId="308"/>
            <ac:spMk id="3" creationId="{68F8558B-6649-98CB-98A8-8D8B6AD6D272}"/>
          </ac:spMkLst>
        </pc:spChg>
        <pc:picChg chg="add mod">
          <ac:chgData name="Abels, Patrick" userId="ba666de4-0d21-43a6-8e66-51a18aae1b4a" providerId="ADAL" clId="{133AA99A-5491-4DE5-9695-40E01B78DF6F}" dt="2026-04-03T19:33:19.655" v="3397" actId="1076"/>
          <ac:picMkLst>
            <pc:docMk/>
            <pc:sldMk cId="1682733079" sldId="308"/>
            <ac:picMk id="5" creationId="{FD153BCB-380E-8EE0-2BBB-8520F72A24CD}"/>
          </ac:picMkLst>
        </pc:picChg>
      </pc:sldChg>
      <pc:sldChg chg="addSp modSp new mod">
        <pc:chgData name="Abels, Patrick" userId="ba666de4-0d21-43a6-8e66-51a18aae1b4a" providerId="ADAL" clId="{133AA99A-5491-4DE5-9695-40E01B78DF6F}" dt="2026-04-03T19:36:45.891" v="3427" actId="1076"/>
        <pc:sldMkLst>
          <pc:docMk/>
          <pc:sldMk cId="1272723871" sldId="309"/>
        </pc:sldMkLst>
        <pc:spChg chg="mod">
          <ac:chgData name="Abels, Patrick" userId="ba666de4-0d21-43a6-8e66-51a18aae1b4a" providerId="ADAL" clId="{133AA99A-5491-4DE5-9695-40E01B78DF6F}" dt="2026-04-03T19:36:42.357" v="3426" actId="20577"/>
          <ac:spMkLst>
            <pc:docMk/>
            <pc:sldMk cId="1272723871" sldId="309"/>
            <ac:spMk id="3" creationId="{ED0E4040-1E1D-9E59-3C4A-B93ECE2FC2B6}"/>
          </ac:spMkLst>
        </pc:spChg>
        <pc:picChg chg="add mod">
          <ac:chgData name="Abels, Patrick" userId="ba666de4-0d21-43a6-8e66-51a18aae1b4a" providerId="ADAL" clId="{133AA99A-5491-4DE5-9695-40E01B78DF6F}" dt="2026-04-03T19:36:45.891" v="3427" actId="1076"/>
          <ac:picMkLst>
            <pc:docMk/>
            <pc:sldMk cId="1272723871" sldId="309"/>
            <ac:picMk id="7" creationId="{1F8C71B1-DE76-4069-9F62-88675B6B6F1B}"/>
          </ac:picMkLst>
        </pc:picChg>
      </pc:sldChg>
      <pc:sldChg chg="addSp modSp add mod">
        <pc:chgData name="Abels, Patrick" userId="ba666de4-0d21-43a6-8e66-51a18aae1b4a" providerId="ADAL" clId="{133AA99A-5491-4DE5-9695-40E01B78DF6F}" dt="2026-04-03T19:31:45.182" v="3387" actId="1076"/>
        <pc:sldMkLst>
          <pc:docMk/>
          <pc:sldMk cId="128677797" sldId="310"/>
        </pc:sldMkLst>
        <pc:spChg chg="mod">
          <ac:chgData name="Abels, Patrick" userId="ba666de4-0d21-43a6-8e66-51a18aae1b4a" providerId="ADAL" clId="{133AA99A-5491-4DE5-9695-40E01B78DF6F}" dt="2026-04-03T19:31:36.742" v="3382" actId="14100"/>
          <ac:spMkLst>
            <pc:docMk/>
            <pc:sldMk cId="128677797" sldId="310"/>
            <ac:spMk id="2" creationId="{CE46A22D-1931-7F70-9F0D-EDD6CBED0FB1}"/>
          </ac:spMkLst>
        </pc:spChg>
        <pc:picChg chg="add mod">
          <ac:chgData name="Abels, Patrick" userId="ba666de4-0d21-43a6-8e66-51a18aae1b4a" providerId="ADAL" clId="{133AA99A-5491-4DE5-9695-40E01B78DF6F}" dt="2026-04-03T19:31:45.182" v="3387" actId="1076"/>
          <ac:picMkLst>
            <pc:docMk/>
            <pc:sldMk cId="128677797" sldId="310"/>
            <ac:picMk id="3" creationId="{8BC4D8AD-CA1C-4CBB-BB48-23EC70D11B9C}"/>
          </ac:picMkLst>
        </pc:picChg>
      </pc:sldChg>
      <pc:sldChg chg="addSp delSp modSp add mod replId">
        <pc:chgData name="Abels, Patrick" userId="ba666de4-0d21-43a6-8e66-51a18aae1b4a" providerId="ADAL" clId="{133AA99A-5491-4DE5-9695-40E01B78DF6F}" dt="2026-04-03T19:27:23.124" v="3267" actId="20577"/>
        <pc:sldMkLst>
          <pc:docMk/>
          <pc:sldMk cId="3257741488" sldId="311"/>
        </pc:sldMkLst>
        <pc:spChg chg="mod">
          <ac:chgData name="Abels, Patrick" userId="ba666de4-0d21-43a6-8e66-51a18aae1b4a" providerId="ADAL" clId="{133AA99A-5491-4DE5-9695-40E01B78DF6F}" dt="2026-04-03T19:27:23.124" v="3267" actId="20577"/>
          <ac:spMkLst>
            <pc:docMk/>
            <pc:sldMk cId="3257741488" sldId="311"/>
            <ac:spMk id="2" creationId="{3B0175BD-BCA6-33BC-0DA5-7D10E3830AF8}"/>
          </ac:spMkLst>
        </pc:spChg>
        <pc:spChg chg="mod">
          <ac:chgData name="Abels, Patrick" userId="ba666de4-0d21-43a6-8e66-51a18aae1b4a" providerId="ADAL" clId="{133AA99A-5491-4DE5-9695-40E01B78DF6F}" dt="2026-04-03T19:20:31.830" v="3076" actId="6549"/>
          <ac:spMkLst>
            <pc:docMk/>
            <pc:sldMk cId="3257741488" sldId="311"/>
            <ac:spMk id="3" creationId="{C80959AD-D6F4-323E-1871-1B700AD9F949}"/>
          </ac:spMkLst>
        </pc:spChg>
        <pc:spChg chg="add mod ord">
          <ac:chgData name="Abels, Patrick" userId="ba666de4-0d21-43a6-8e66-51a18aae1b4a" providerId="ADAL" clId="{133AA99A-5491-4DE5-9695-40E01B78DF6F}" dt="2026-04-03T19:26:54.980" v="3233" actId="167"/>
          <ac:spMkLst>
            <pc:docMk/>
            <pc:sldMk cId="3257741488" sldId="311"/>
            <ac:spMk id="17" creationId="{699FDB91-65A7-2B57-23D3-9932F72CB7D0}"/>
          </ac:spMkLst>
        </pc:spChg>
        <pc:picChg chg="del">
          <ac:chgData name="Abels, Patrick" userId="ba666de4-0d21-43a6-8e66-51a18aae1b4a" providerId="ADAL" clId="{133AA99A-5491-4DE5-9695-40E01B78DF6F}" dt="2026-04-03T19:22:52.282" v="3105" actId="478"/>
          <ac:picMkLst>
            <pc:docMk/>
            <pc:sldMk cId="3257741488" sldId="311"/>
            <ac:picMk id="5" creationId="{8F7915C5-6873-382C-FC54-65C615BA269A}"/>
          </ac:picMkLst>
        </pc:picChg>
        <pc:picChg chg="add mod modCrop">
          <ac:chgData name="Abels, Patrick" userId="ba666de4-0d21-43a6-8e66-51a18aae1b4a" providerId="ADAL" clId="{133AA99A-5491-4DE5-9695-40E01B78DF6F}" dt="2026-04-03T19:27:06.109" v="3255" actId="1036"/>
          <ac:picMkLst>
            <pc:docMk/>
            <pc:sldMk cId="3257741488" sldId="311"/>
            <ac:picMk id="6" creationId="{01EE2070-47FF-16E5-009B-AA0433E3C193}"/>
          </ac:picMkLst>
        </pc:picChg>
        <pc:picChg chg="del">
          <ac:chgData name="Abels, Patrick" userId="ba666de4-0d21-43a6-8e66-51a18aae1b4a" providerId="ADAL" clId="{133AA99A-5491-4DE5-9695-40E01B78DF6F}" dt="2026-04-03T19:22:52.282" v="3105" actId="478"/>
          <ac:picMkLst>
            <pc:docMk/>
            <pc:sldMk cId="3257741488" sldId="311"/>
            <ac:picMk id="7" creationId="{9B19998D-6589-4392-7035-A78B136D2933}"/>
          </ac:picMkLst>
        </pc:picChg>
        <pc:picChg chg="add mod modCrop">
          <ac:chgData name="Abels, Patrick" userId="ba666de4-0d21-43a6-8e66-51a18aae1b4a" providerId="ADAL" clId="{133AA99A-5491-4DE5-9695-40E01B78DF6F}" dt="2026-04-03T19:27:06.109" v="3255" actId="1036"/>
          <ac:picMkLst>
            <pc:docMk/>
            <pc:sldMk cId="3257741488" sldId="311"/>
            <ac:picMk id="8" creationId="{62831946-A605-83A0-9E47-54C64877D3A3}"/>
          </ac:picMkLst>
        </pc:picChg>
        <pc:picChg chg="del">
          <ac:chgData name="Abels, Patrick" userId="ba666de4-0d21-43a6-8e66-51a18aae1b4a" providerId="ADAL" clId="{133AA99A-5491-4DE5-9695-40E01B78DF6F}" dt="2026-04-03T19:22:52.282" v="3105" actId="478"/>
          <ac:picMkLst>
            <pc:docMk/>
            <pc:sldMk cId="3257741488" sldId="311"/>
            <ac:picMk id="9" creationId="{084F12B8-D8C9-692E-245D-194AA9C4027C}"/>
          </ac:picMkLst>
        </pc:picChg>
        <pc:picChg chg="add mod modCrop">
          <ac:chgData name="Abels, Patrick" userId="ba666de4-0d21-43a6-8e66-51a18aae1b4a" providerId="ADAL" clId="{133AA99A-5491-4DE5-9695-40E01B78DF6F}" dt="2026-04-03T19:27:06.109" v="3255" actId="1036"/>
          <ac:picMkLst>
            <pc:docMk/>
            <pc:sldMk cId="3257741488" sldId="311"/>
            <ac:picMk id="14" creationId="{3EA29725-1997-0AAD-AD03-C196BBBE57F1}"/>
          </ac:picMkLst>
        </pc:picChg>
        <pc:picChg chg="add mod">
          <ac:chgData name="Abels, Patrick" userId="ba666de4-0d21-43a6-8e66-51a18aae1b4a" providerId="ADAL" clId="{133AA99A-5491-4DE5-9695-40E01B78DF6F}" dt="2026-04-03T19:23:48.994" v="3125" actId="571"/>
          <ac:picMkLst>
            <pc:docMk/>
            <pc:sldMk cId="3257741488" sldId="311"/>
            <ac:picMk id="15" creationId="{9526FD5F-51E7-5597-24C8-E3DCD385E602}"/>
          </ac:picMkLst>
        </pc:picChg>
        <pc:picChg chg="add del mod">
          <ac:chgData name="Abels, Patrick" userId="ba666de4-0d21-43a6-8e66-51a18aae1b4a" providerId="ADAL" clId="{133AA99A-5491-4DE5-9695-40E01B78DF6F}" dt="2026-04-03T19:23:48.994" v="3125" actId="571"/>
          <ac:picMkLst>
            <pc:docMk/>
            <pc:sldMk cId="3257741488" sldId="311"/>
            <ac:picMk id="16" creationId="{D251AE2F-2E8F-231E-8F2B-0956C6C17FB0}"/>
          </ac:picMkLst>
        </pc:picChg>
      </pc:sldChg>
      <pc:sldChg chg="addSp delSp modSp add mod replId">
        <pc:chgData name="Abels, Patrick" userId="ba666de4-0d21-43a6-8e66-51a18aae1b4a" providerId="ADAL" clId="{133AA99A-5491-4DE5-9695-40E01B78DF6F}" dt="2026-04-03T19:39:11.214" v="3490" actId="1035"/>
        <pc:sldMkLst>
          <pc:docMk/>
          <pc:sldMk cId="711422066" sldId="312"/>
        </pc:sldMkLst>
        <pc:spChg chg="mod">
          <ac:chgData name="Abels, Patrick" userId="ba666de4-0d21-43a6-8e66-51a18aae1b4a" providerId="ADAL" clId="{133AA99A-5491-4DE5-9695-40E01B78DF6F}" dt="2026-04-03T19:36:54.191" v="3433" actId="20577"/>
          <ac:spMkLst>
            <pc:docMk/>
            <pc:sldMk cId="711422066" sldId="312"/>
            <ac:spMk id="3" creationId="{77153DD5-7ACD-1412-2A06-6E3B045864A7}"/>
          </ac:spMkLst>
        </pc:spChg>
        <pc:spChg chg="add mod">
          <ac:chgData name="Abels, Patrick" userId="ba666de4-0d21-43a6-8e66-51a18aae1b4a" providerId="ADAL" clId="{133AA99A-5491-4DE5-9695-40E01B78DF6F}" dt="2026-04-03T19:38:58.197" v="3484" actId="1036"/>
          <ac:spMkLst>
            <pc:docMk/>
            <pc:sldMk cId="711422066" sldId="312"/>
            <ac:spMk id="10" creationId="{BD1778DB-558E-8F4F-B104-5FF7FC36C112}"/>
          </ac:spMkLst>
        </pc:spChg>
        <pc:spChg chg="add mod">
          <ac:chgData name="Abels, Patrick" userId="ba666de4-0d21-43a6-8e66-51a18aae1b4a" providerId="ADAL" clId="{133AA99A-5491-4DE5-9695-40E01B78DF6F}" dt="2026-04-03T19:38:58.197" v="3484" actId="1036"/>
          <ac:spMkLst>
            <pc:docMk/>
            <pc:sldMk cId="711422066" sldId="312"/>
            <ac:spMk id="11" creationId="{0EC278FD-495C-90B3-A2D1-D56CA8D902FB}"/>
          </ac:spMkLst>
        </pc:spChg>
        <pc:spChg chg="add mod">
          <ac:chgData name="Abels, Patrick" userId="ba666de4-0d21-43a6-8e66-51a18aae1b4a" providerId="ADAL" clId="{133AA99A-5491-4DE5-9695-40E01B78DF6F}" dt="2026-04-03T19:39:11.214" v="3490" actId="1035"/>
          <ac:spMkLst>
            <pc:docMk/>
            <pc:sldMk cId="711422066" sldId="312"/>
            <ac:spMk id="12" creationId="{1AB71ABD-3D77-173D-7DEB-40D9438CFE2F}"/>
          </ac:spMkLst>
        </pc:spChg>
        <pc:picChg chg="add mod">
          <ac:chgData name="Abels, Patrick" userId="ba666de4-0d21-43a6-8e66-51a18aae1b4a" providerId="ADAL" clId="{133AA99A-5491-4DE5-9695-40E01B78DF6F}" dt="2026-04-03T19:36:52.574" v="3429" actId="1076"/>
          <ac:picMkLst>
            <pc:docMk/>
            <pc:sldMk cId="711422066" sldId="312"/>
            <ac:picMk id="5" creationId="{AFC2ECC6-F818-2980-E803-501DA67B469D}"/>
          </ac:picMkLst>
        </pc:picChg>
        <pc:picChg chg="add del mod">
          <ac:chgData name="Abels, Patrick" userId="ba666de4-0d21-43a6-8e66-51a18aae1b4a" providerId="ADAL" clId="{133AA99A-5491-4DE5-9695-40E01B78DF6F}" dt="2026-04-03T19:35:58.377" v="3414" actId="21"/>
          <ac:picMkLst>
            <pc:docMk/>
            <pc:sldMk cId="711422066" sldId="312"/>
            <ac:picMk id="7" creationId="{1F8C71B1-DE76-4069-9F62-88675B6B6F1B}"/>
          </ac:picMkLst>
        </pc:picChg>
        <pc:picChg chg="add del">
          <ac:chgData name="Abels, Patrick" userId="ba666de4-0d21-43a6-8e66-51a18aae1b4a" providerId="ADAL" clId="{133AA99A-5491-4DE5-9695-40E01B78DF6F}" dt="2026-04-03T19:36:49.516" v="3428" actId="478"/>
          <ac:picMkLst>
            <pc:docMk/>
            <pc:sldMk cId="711422066" sldId="312"/>
            <ac:picMk id="9" creationId="{64A94C9A-8FDF-6FB2-467A-6FE26FDA7E5D}"/>
          </ac:picMkLst>
        </pc:picChg>
      </pc:sldChg>
      <pc:sldChg chg="addSp delSp modSp add mod replId">
        <pc:chgData name="Abels, Patrick" userId="ba666de4-0d21-43a6-8e66-51a18aae1b4a" providerId="ADAL" clId="{133AA99A-5491-4DE5-9695-40E01B78DF6F}" dt="2026-04-03T19:38:04.511" v="3449" actId="21"/>
        <pc:sldMkLst>
          <pc:docMk/>
          <pc:sldMk cId="300342640" sldId="313"/>
        </pc:sldMkLst>
        <pc:spChg chg="mod">
          <ac:chgData name="Abels, Patrick" userId="ba666de4-0d21-43a6-8e66-51a18aae1b4a" providerId="ADAL" clId="{133AA99A-5491-4DE5-9695-40E01B78DF6F}" dt="2026-04-03T19:37:23.333" v="3440" actId="20577"/>
          <ac:spMkLst>
            <pc:docMk/>
            <pc:sldMk cId="300342640" sldId="313"/>
            <ac:spMk id="3" creationId="{FE32C6CB-F386-4240-98B2-540EBDC4A63E}"/>
          </ac:spMkLst>
        </pc:spChg>
        <pc:spChg chg="add del">
          <ac:chgData name="Abels, Patrick" userId="ba666de4-0d21-43a6-8e66-51a18aae1b4a" providerId="ADAL" clId="{133AA99A-5491-4DE5-9695-40E01B78DF6F}" dt="2026-04-03T19:38:04.511" v="3449" actId="21"/>
          <ac:spMkLst>
            <pc:docMk/>
            <pc:sldMk cId="300342640" sldId="313"/>
            <ac:spMk id="8" creationId="{96419082-6A5B-C37A-68DA-63ADD0054E42}"/>
          </ac:spMkLst>
        </pc:spChg>
        <pc:picChg chg="add mod">
          <ac:chgData name="Abels, Patrick" userId="ba666de4-0d21-43a6-8e66-51a18aae1b4a" providerId="ADAL" clId="{133AA99A-5491-4DE5-9695-40E01B78DF6F}" dt="2026-04-03T19:37:50.781" v="3446" actId="1076"/>
          <ac:picMkLst>
            <pc:docMk/>
            <pc:sldMk cId="300342640" sldId="313"/>
            <ac:picMk id="5" creationId="{3FFBAE6D-F6BC-C660-C392-2AA4949E49B6}"/>
          </ac:picMkLst>
        </pc:picChg>
        <pc:picChg chg="add mod">
          <ac:chgData name="Abels, Patrick" userId="ba666de4-0d21-43a6-8e66-51a18aae1b4a" providerId="ADAL" clId="{133AA99A-5491-4DE5-9695-40E01B78DF6F}" dt="2026-04-03T19:37:52.348" v="3447" actId="1076"/>
          <ac:picMkLst>
            <pc:docMk/>
            <pc:sldMk cId="300342640" sldId="313"/>
            <ac:picMk id="7" creationId="{76C61524-B346-9538-E657-89F08D146C5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sX0" fmla="*/ 0 w 1649114"/>
              <a:gd name="csY0" fmla="*/ 0 h 1685925"/>
              <a:gd name="csX1" fmla="*/ 500231 w 1649114"/>
              <a:gd name="csY1" fmla="*/ 0 h 1685925"/>
              <a:gd name="csX2" fmla="*/ 1016954 w 1649114"/>
              <a:gd name="csY2" fmla="*/ 0 h 1685925"/>
              <a:gd name="csX3" fmla="*/ 1649114 w 1649114"/>
              <a:gd name="csY3" fmla="*/ 0 h 1685925"/>
              <a:gd name="csX4" fmla="*/ 1649114 w 1649114"/>
              <a:gd name="csY4" fmla="*/ 545116 h 1685925"/>
              <a:gd name="csX5" fmla="*/ 1649114 w 1649114"/>
              <a:gd name="csY5" fmla="*/ 1073372 h 1685925"/>
              <a:gd name="csX6" fmla="*/ 1649114 w 1649114"/>
              <a:gd name="csY6" fmla="*/ 1685925 h 1685925"/>
              <a:gd name="csX7" fmla="*/ 1132392 w 1649114"/>
              <a:gd name="csY7" fmla="*/ 1685925 h 1685925"/>
              <a:gd name="csX8" fmla="*/ 566196 w 1649114"/>
              <a:gd name="csY8" fmla="*/ 1685925 h 1685925"/>
              <a:gd name="csX9" fmla="*/ 0 w 1649114"/>
              <a:gd name="csY9" fmla="*/ 1685925 h 1685925"/>
              <a:gd name="csX10" fmla="*/ 0 w 1649114"/>
              <a:gd name="csY10" fmla="*/ 1157669 h 1685925"/>
              <a:gd name="csX11" fmla="*/ 0 w 1649114"/>
              <a:gd name="csY11" fmla="*/ 646271 h 1685925"/>
              <a:gd name="csX12" fmla="*/ 0 w 1649114"/>
              <a:gd name="csY12" fmla="*/ 0 h 16859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E82DD-1C28-65E8-A498-5558433A6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3BCB481-7FA1-7648-32DB-4D31EA4C9D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53DD5-7ACD-1412-2A06-6E3B045864A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Fun173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C2ECC6-F818-2980-E803-501DA67B46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76" y="2036617"/>
            <a:ext cx="10726647" cy="3753374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BD1778DB-558E-8F4F-B104-5FF7FC36C112}"/>
              </a:ext>
            </a:extLst>
          </p:cNvPr>
          <p:cNvSpPr/>
          <p:nvPr/>
        </p:nvSpPr>
        <p:spPr>
          <a:xfrm>
            <a:off x="643297" y="3058228"/>
            <a:ext cx="468000" cy="468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EC278FD-495C-90B3-A2D1-D56CA8D902FB}"/>
              </a:ext>
            </a:extLst>
          </p:cNvPr>
          <p:cNvSpPr/>
          <p:nvPr/>
        </p:nvSpPr>
        <p:spPr>
          <a:xfrm>
            <a:off x="643297" y="2062495"/>
            <a:ext cx="468000" cy="468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B71ABD-3D77-173D-7DEB-40D9438CFE2F}"/>
              </a:ext>
            </a:extLst>
          </p:cNvPr>
          <p:cNvSpPr/>
          <p:nvPr/>
        </p:nvSpPr>
        <p:spPr>
          <a:xfrm>
            <a:off x="651923" y="4067628"/>
            <a:ext cx="468000" cy="468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1422066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330D5-79EF-7B81-7A77-5FE7CE4A1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DADA94-9A1F-1102-F9A9-851857B285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2C6CB-F386-4240-98B2-540EBDC4A63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Fun173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FBAE6D-F6BC-C660-C392-2AA4949E49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227" y="3162708"/>
            <a:ext cx="10850489" cy="317226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C61524-B346-9538-E657-89F08D146C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1254" y="2374110"/>
            <a:ext cx="3067478" cy="261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426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3A0C36-7714-3D81-414D-7B660767E7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E4040-1E1D-9E59-3C4A-B93ECE2FC2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Fun174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8C71B1-DE76-4069-9F62-88675B6B6F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29" y="2850048"/>
            <a:ext cx="10752942" cy="1391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2387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787FEB1-BBA4-A745-C8FF-02A20BF4B1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1C085A-E589-6196-544F-A347DB0BC0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7895" t="56347" r="6103" b="7544"/>
          <a:stretch>
            <a:fillRect/>
          </a:stretch>
        </p:blipFill>
        <p:spPr>
          <a:xfrm>
            <a:off x="4482860" y="2255808"/>
            <a:ext cx="3226279" cy="2346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08818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Umkreis</a:t>
            </a:r>
            <a:r>
              <a:rPr lang="de-DE" dirty="0"/>
              <a:t> und </a:t>
            </a:r>
            <a:r>
              <a:rPr lang="de-DE" b="1" dirty="0">
                <a:solidFill>
                  <a:srgbClr val="FFC000"/>
                </a:solidFill>
              </a:rPr>
              <a:t>Inkreis </a:t>
            </a:r>
            <a:r>
              <a:rPr lang="de-DE" dirty="0"/>
              <a:t>beim Dreieck</a:t>
            </a:r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C047AC-D6C1-F903-AE18-0E087C1F09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5A63E1-C7A1-B15D-4BBA-55AFF27A35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3093" t="5330"/>
          <a:stretch>
            <a:fillRect/>
          </a:stretch>
        </p:blipFill>
        <p:spPr>
          <a:xfrm>
            <a:off x="2179606" y="3717985"/>
            <a:ext cx="4175186" cy="283181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95FF3FC-6351-5624-4988-075CF5A4BCA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1739"/>
          <a:stretch>
            <a:fillRect/>
          </a:stretch>
        </p:blipFill>
        <p:spPr>
          <a:xfrm>
            <a:off x="671163" y="550505"/>
            <a:ext cx="10849672" cy="30639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8A48C61-14D7-3DB5-7DC0-64AB0CEF10F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68551" y="3996111"/>
            <a:ext cx="3439737" cy="240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85159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42048465-34C4-F121-913F-083C1F80850E}"/>
              </a:ext>
            </a:extLst>
          </p:cNvPr>
          <p:cNvSpPr/>
          <p:nvPr/>
        </p:nvSpPr>
        <p:spPr>
          <a:xfrm>
            <a:off x="566474" y="2488065"/>
            <a:ext cx="432000" cy="432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CE0D6FF-E2D7-2769-FE1A-8015033B1748}"/>
              </a:ext>
            </a:extLst>
          </p:cNvPr>
          <p:cNvSpPr/>
          <p:nvPr/>
        </p:nvSpPr>
        <p:spPr>
          <a:xfrm>
            <a:off x="566474" y="2948140"/>
            <a:ext cx="432000" cy="432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9AEFA5C-70E5-3EA4-11F1-316CBA9963E7}"/>
              </a:ext>
            </a:extLst>
          </p:cNvPr>
          <p:cNvSpPr/>
          <p:nvPr/>
        </p:nvSpPr>
        <p:spPr>
          <a:xfrm>
            <a:off x="566474" y="3408214"/>
            <a:ext cx="432000" cy="432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5CD372B-5B7F-35C5-3112-EC04346E3388}"/>
              </a:ext>
            </a:extLst>
          </p:cNvPr>
          <p:cNvSpPr/>
          <p:nvPr/>
        </p:nvSpPr>
        <p:spPr>
          <a:xfrm>
            <a:off x="566474" y="2027990"/>
            <a:ext cx="432000" cy="432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F0907644-F7BA-E3BF-719C-7662AE91BC4F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457200" indent="-457200">
                  <a:buAutoNum type="arabicPeriod"/>
                </a:pPr>
                <a:r>
                  <a:rPr lang="de-DE" dirty="0"/>
                  <a:t>Das Dreieck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𝐴𝐵𝐶</m:t>
                    </m:r>
                  </m:oMath>
                </a14:m>
                <a:r>
                  <a:rPr lang="de-DE" dirty="0"/>
                  <a:t> konstruieren</a:t>
                </a:r>
              </a:p>
              <a:p>
                <a:pPr marL="457200" indent="-457200">
                  <a:buAutoNum type="arabicPeriod"/>
                </a:pPr>
                <a:r>
                  <a:rPr lang="de-DE" dirty="0"/>
                  <a:t>Alle drei </a:t>
                </a:r>
                <a:r>
                  <a:rPr lang="de-DE" b="1" dirty="0"/>
                  <a:t>Mittelsenkrechten</a:t>
                </a:r>
                <a:r>
                  <a:rPr lang="de-DE" dirty="0"/>
                  <a:t> konstruieren</a:t>
                </a:r>
              </a:p>
              <a:p>
                <a:pPr marL="457200" indent="-457200">
                  <a:buAutoNum type="arabicPeriod"/>
                </a:pPr>
                <a:r>
                  <a:rPr lang="de-DE" dirty="0"/>
                  <a:t>Den Schnittpunkt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 markieren</a:t>
                </a:r>
              </a:p>
              <a:p>
                <a:pPr marL="457200" indent="-457200">
                  <a:buAutoNum type="arabicPeriod"/>
                </a:pPr>
                <a:r>
                  <a:rPr lang="de-DE" dirty="0"/>
                  <a:t>Den Kreis um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de-DE" dirty="0"/>
                  <a:t> mit Radius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𝐴𝑀</m:t>
                        </m:r>
                      </m:e>
                    </m:acc>
                  </m:oMath>
                </a14:m>
                <a:r>
                  <a:rPr lang="de-DE" dirty="0"/>
                  <a:t> konstruieren</a:t>
                </a:r>
              </a:p>
            </p:txBody>
          </p:sp>
        </mc:Choice>
        <mc:Fallback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F0907644-F7BA-E3BF-719C-7662AE91BC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888" t="-198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FF99F-EC88-BA79-A2C5-CC8786EE80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Umkreis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E3FC3A-FB42-7E27-1B3A-5E4328DF00C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34874" y="4342674"/>
            <a:ext cx="2124371" cy="1486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660414B-019E-1E70-E535-4246F2C4F5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577" y="4333147"/>
            <a:ext cx="2476846" cy="14956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530A0CB-1429-8FF2-1D9D-A6121C668A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29162" y="4094990"/>
            <a:ext cx="2505425" cy="1981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82796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70C764-90F8-874C-A0FE-D8B1E85393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5D895-B8A1-11AC-D5B5-3D897F73D7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Fun172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231334-BEE8-B0CD-D6CB-8BD16ACA4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756" y="2495419"/>
            <a:ext cx="9764488" cy="1867161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96419082-6A5B-C37A-68DA-63ADD0054E42}"/>
              </a:ext>
            </a:extLst>
          </p:cNvPr>
          <p:cNvSpPr/>
          <p:nvPr/>
        </p:nvSpPr>
        <p:spPr>
          <a:xfrm>
            <a:off x="1109123" y="2443662"/>
            <a:ext cx="540000" cy="54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A38C41B-CAA5-3867-1401-51D08443950C}"/>
              </a:ext>
            </a:extLst>
          </p:cNvPr>
          <p:cNvSpPr/>
          <p:nvPr/>
        </p:nvSpPr>
        <p:spPr>
          <a:xfrm>
            <a:off x="1109123" y="3472297"/>
            <a:ext cx="540000" cy="54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461368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D998CE-850A-318F-087F-124CA8E7C9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8558B-6649-98CB-98A8-8D8B6AD6D2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Fun172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153BCB-380E-8EE0-2BBB-8520F72A2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8935" y="1427645"/>
            <a:ext cx="6787347" cy="5115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733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B35B7-02A5-6758-1AE3-C3396A44D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46A22D-1931-7F70-9F0D-EDD6CBED0F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8112" y="455617"/>
            <a:ext cx="11915775" cy="2406272"/>
          </a:xfrm>
        </p:spPr>
        <p:txBody>
          <a:bodyPr/>
          <a:lstStyle/>
          <a:p>
            <a:r>
              <a:rPr lang="de-DE" sz="4800" dirty="0"/>
              <a:t>Finde den Punkt, der zu allen drei Seiten des Dreiecks den gleichen Abstand hat.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C4D8AD-CA1C-4CBB-BB48-23EC70D11B9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25859" y="3226279"/>
            <a:ext cx="4140280" cy="289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7779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C14F3-CAB2-DBB7-43C3-0D694C8D7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>
            <a:extLst>
              <a:ext uri="{FF2B5EF4-FFF2-40B4-BE49-F238E27FC236}">
                <a16:creationId xmlns:a16="http://schemas.microsoft.com/office/drawing/2014/main" id="{699FDB91-65A7-2B57-23D3-9932F72CB7D0}"/>
              </a:ext>
            </a:extLst>
          </p:cNvPr>
          <p:cNvSpPr/>
          <p:nvPr/>
        </p:nvSpPr>
        <p:spPr>
          <a:xfrm>
            <a:off x="572229" y="3853908"/>
            <a:ext cx="432000" cy="432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D1FE108-20B8-D2FC-3993-C236954B1056}"/>
              </a:ext>
            </a:extLst>
          </p:cNvPr>
          <p:cNvSpPr/>
          <p:nvPr/>
        </p:nvSpPr>
        <p:spPr>
          <a:xfrm>
            <a:off x="566474" y="2488065"/>
            <a:ext cx="432000" cy="432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1C3D0FE-F08F-E749-222B-2FA2855DAF07}"/>
              </a:ext>
            </a:extLst>
          </p:cNvPr>
          <p:cNvSpPr/>
          <p:nvPr/>
        </p:nvSpPr>
        <p:spPr>
          <a:xfrm>
            <a:off x="566474" y="2948140"/>
            <a:ext cx="432000" cy="432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6C481DB-7980-DA13-779E-E145D6C6E533}"/>
              </a:ext>
            </a:extLst>
          </p:cNvPr>
          <p:cNvSpPr/>
          <p:nvPr/>
        </p:nvSpPr>
        <p:spPr>
          <a:xfrm>
            <a:off x="566474" y="3408214"/>
            <a:ext cx="432000" cy="432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DD157D5-99FC-9EA6-7295-7A4815C13BF1}"/>
              </a:ext>
            </a:extLst>
          </p:cNvPr>
          <p:cNvSpPr/>
          <p:nvPr/>
        </p:nvSpPr>
        <p:spPr>
          <a:xfrm>
            <a:off x="566474" y="2027990"/>
            <a:ext cx="432000" cy="432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3B0175BD-BCA6-33BC-0DA5-7D10E3830AF8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457200" indent="-457200">
                  <a:buAutoNum type="arabicPeriod"/>
                </a:pPr>
                <a:r>
                  <a:rPr lang="de-DE" dirty="0"/>
                  <a:t>Das Dreieck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𝐴𝐵𝐶</m:t>
                    </m:r>
                  </m:oMath>
                </a14:m>
                <a:r>
                  <a:rPr lang="de-DE" dirty="0"/>
                  <a:t> konstruieren</a:t>
                </a:r>
              </a:p>
              <a:p>
                <a:pPr marL="457200" indent="-457200">
                  <a:buAutoNum type="arabicPeriod"/>
                </a:pPr>
                <a:r>
                  <a:rPr lang="de-DE" dirty="0"/>
                  <a:t>Alle drei </a:t>
                </a:r>
                <a:r>
                  <a:rPr lang="de-DE" b="1" dirty="0"/>
                  <a:t>Winkelhalbierenden</a:t>
                </a:r>
                <a:r>
                  <a:rPr lang="de-DE" dirty="0"/>
                  <a:t> konstruieren</a:t>
                </a:r>
              </a:p>
              <a:p>
                <a:pPr marL="457200" indent="-457200">
                  <a:buAutoNum type="arabicPeriod"/>
                </a:pPr>
                <a:r>
                  <a:rPr lang="de-DE" dirty="0"/>
                  <a:t>Den Schnittpunkt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de-DE" dirty="0"/>
                  <a:t> markieren</a:t>
                </a:r>
              </a:p>
              <a:p>
                <a:pPr marL="457200" indent="-457200">
                  <a:buAutoNum type="arabicPeriod"/>
                </a:pPr>
                <a:r>
                  <a:rPr lang="de-DE" dirty="0"/>
                  <a:t>Das Lot von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de-DE" dirty="0"/>
                  <a:t> auf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de-DE" dirty="0"/>
                  <a:t> mit dem Schnittpunkt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de-DE" dirty="0"/>
                  <a:t> konstruieren</a:t>
                </a:r>
              </a:p>
              <a:p>
                <a:pPr marL="457200" indent="-457200">
                  <a:buAutoNum type="arabicPeriod"/>
                </a:pPr>
                <a:r>
                  <a:rPr lang="de-DE" dirty="0"/>
                  <a:t>Den Kreis um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de-DE" dirty="0"/>
                  <a:t> mit Radius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acc>
                  </m:oMath>
                </a14:m>
                <a:r>
                  <a:rPr lang="de-DE" dirty="0"/>
                  <a:t> konstruieren</a:t>
                </a:r>
              </a:p>
            </p:txBody>
          </p:sp>
        </mc:Choice>
        <mc:Fallback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3B0175BD-BCA6-33BC-0DA5-7D10E3830A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888" t="-198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0959AD-D6F4-323E-1871-1B700AD9F94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Inkreis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EE2070-47FF-16E5-009B-AA0433E3C19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rcRect b="67608"/>
          <a:stretch>
            <a:fillRect/>
          </a:stretch>
        </p:blipFill>
        <p:spPr>
          <a:xfrm>
            <a:off x="619124" y="4447707"/>
            <a:ext cx="3553321" cy="21970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831946-A605-83A0-9E47-54C64877D3A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rcRect t="32943" b="32910"/>
          <a:stretch>
            <a:fillRect/>
          </a:stretch>
        </p:blipFill>
        <p:spPr>
          <a:xfrm>
            <a:off x="4319340" y="4388143"/>
            <a:ext cx="3553321" cy="231616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EA29725-1997-0AAD-AD03-C196BBBE57F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rcRect t="67642"/>
          <a:stretch>
            <a:fillRect/>
          </a:stretch>
        </p:blipFill>
        <p:spPr>
          <a:xfrm>
            <a:off x="8019555" y="4448840"/>
            <a:ext cx="3553321" cy="219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74148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Widescreen</PresentationFormat>
  <Paragraphs>19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Cambria Math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2026-04-03T19:39:13Z</dcterms:modified>
</cp:coreProperties>
</file>