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304" r:id="rId3"/>
    <p:sldId id="286" r:id="rId4"/>
    <p:sldId id="305" r:id="rId5"/>
    <p:sldId id="306" r:id="rId6"/>
    <p:sldId id="310" r:id="rId7"/>
    <p:sldId id="307" r:id="rId8"/>
    <p:sldId id="308" r:id="rId9"/>
    <p:sldId id="309" r:id="rId10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F323F"/>
    <a:srgbClr val="22122B"/>
    <a:srgbClr val="011A35"/>
    <a:srgbClr val="262919"/>
    <a:srgbClr val="000000"/>
    <a:srgbClr val="0D2504"/>
    <a:srgbClr val="010201"/>
    <a:srgbClr val="99B7AE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0BC8AC-C547-49B7-B77B-9512815DB639}" v="99" dt="2026-04-03T20:00:17.7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133AA99A-5491-4DE5-9695-40E01B78DF6F}"/>
    <pc:docChg chg="undo custSel addSld delSld modSld">
      <pc:chgData name="Abels, Patrick" userId="ba666de4-0d21-43a6-8e66-51a18aae1b4a" providerId="ADAL" clId="{133AA99A-5491-4DE5-9695-40E01B78DF6F}" dt="2026-04-03T20:02:28.747" v="3078" actId="1076"/>
      <pc:docMkLst>
        <pc:docMk/>
      </pc:docMkLst>
      <pc:sldChg chg="modSp mod">
        <pc:chgData name="Abels, Patrick" userId="ba666de4-0d21-43a6-8e66-51a18aae1b4a" providerId="ADAL" clId="{133AA99A-5491-4DE5-9695-40E01B78DF6F}" dt="2026-04-03T19:40:53.213" v="2807" actId="20577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6-04-03T19:40:53.213" v="2807" actId="20577"/>
          <ac:spMkLst>
            <pc:docMk/>
            <pc:sldMk cId="3362198231" sldId="286"/>
            <ac:spMk id="2" creationId="{D615A5A3-68C6-F3DF-27A6-2464D6655B1A}"/>
          </ac:spMkLst>
        </pc:spChg>
      </pc:sldChg>
      <pc:sldChg chg="addSp modSp new mod">
        <pc:chgData name="Abels, Patrick" userId="ba666de4-0d21-43a6-8e66-51a18aae1b4a" providerId="ADAL" clId="{133AA99A-5491-4DE5-9695-40E01B78DF6F}" dt="2026-04-03T19:40:43.022" v="2792" actId="1076"/>
        <pc:sldMkLst>
          <pc:docMk/>
          <pc:sldMk cId="2029088180" sldId="304"/>
        </pc:sldMkLst>
        <pc:picChg chg="add mod modCrop">
          <ac:chgData name="Abels, Patrick" userId="ba666de4-0d21-43a6-8e66-51a18aae1b4a" providerId="ADAL" clId="{133AA99A-5491-4DE5-9695-40E01B78DF6F}" dt="2026-04-03T19:40:43.022" v="2792" actId="1076"/>
          <ac:picMkLst>
            <pc:docMk/>
            <pc:sldMk cId="2029088180" sldId="304"/>
            <ac:picMk id="3" creationId="{1F8C71B1-DE76-4069-9F62-88675B6B6F1B}"/>
          </ac:picMkLst>
        </pc:picChg>
        <pc:picChg chg="add mod modCrop">
          <ac:chgData name="Abels, Patrick" userId="ba666de4-0d21-43a6-8e66-51a18aae1b4a" providerId="ADAL" clId="{133AA99A-5491-4DE5-9695-40E01B78DF6F}" dt="2026-04-03T19:40:39.566" v="2791" actId="1076"/>
          <ac:picMkLst>
            <pc:docMk/>
            <pc:sldMk cId="2029088180" sldId="304"/>
            <ac:picMk id="4" creationId="{7F9AA376-E978-BA69-9663-70CD1082965A}"/>
          </ac:picMkLst>
        </pc:picChg>
      </pc:sldChg>
      <pc:sldChg chg="addSp delSp modSp new mod">
        <pc:chgData name="Abels, Patrick" userId="ba666de4-0d21-43a6-8e66-51a18aae1b4a" providerId="ADAL" clId="{133AA99A-5491-4DE5-9695-40E01B78DF6F}" dt="2026-04-03T19:53:33.388" v="2989" actId="1076"/>
        <pc:sldMkLst>
          <pc:docMk/>
          <pc:sldMk cId="4267851599" sldId="305"/>
        </pc:sldMkLst>
        <pc:picChg chg="add del">
          <ac:chgData name="Abels, Patrick" userId="ba666de4-0d21-43a6-8e66-51a18aae1b4a" providerId="ADAL" clId="{133AA99A-5491-4DE5-9695-40E01B78DF6F}" dt="2026-04-03T19:53:24.021" v="2987" actId="478"/>
          <ac:picMkLst>
            <pc:docMk/>
            <pc:sldMk cId="4267851599" sldId="305"/>
            <ac:picMk id="4" creationId="{9C775C57-F543-22D4-352A-4F1011F25A73}"/>
          </ac:picMkLst>
        </pc:picChg>
        <pc:picChg chg="add mod modCrop">
          <ac:chgData name="Abels, Patrick" userId="ba666de4-0d21-43a6-8e66-51a18aae1b4a" providerId="ADAL" clId="{133AA99A-5491-4DE5-9695-40E01B78DF6F}" dt="2026-04-03T19:53:33.388" v="2989" actId="1076"/>
          <ac:picMkLst>
            <pc:docMk/>
            <pc:sldMk cId="4267851599" sldId="305"/>
            <ac:picMk id="6" creationId="{D58FA7FB-FD01-F0BC-AFDD-673B15824739}"/>
          </ac:picMkLst>
        </pc:picChg>
      </pc:sldChg>
      <pc:sldChg chg="addSp modSp new mod">
        <pc:chgData name="Abels, Patrick" userId="ba666de4-0d21-43a6-8e66-51a18aae1b4a" providerId="ADAL" clId="{133AA99A-5491-4DE5-9695-40E01B78DF6F}" dt="2026-04-03T19:50:10.287" v="2961" actId="113"/>
        <pc:sldMkLst>
          <pc:docMk/>
          <pc:sldMk cId="4197827963" sldId="306"/>
        </pc:sldMkLst>
        <pc:spChg chg="mod">
          <ac:chgData name="Abels, Patrick" userId="ba666de4-0d21-43a6-8e66-51a18aae1b4a" providerId="ADAL" clId="{133AA99A-5491-4DE5-9695-40E01B78DF6F}" dt="2026-04-03T19:50:10.287" v="2961" actId="113"/>
          <ac:spMkLst>
            <pc:docMk/>
            <pc:sldMk cId="4197827963" sldId="306"/>
            <ac:spMk id="2" creationId="{F0907644-F7BA-E3BF-719C-7662AE91BC4F}"/>
          </ac:spMkLst>
        </pc:spChg>
        <pc:spChg chg="mod">
          <ac:chgData name="Abels, Patrick" userId="ba666de4-0d21-43a6-8e66-51a18aae1b4a" providerId="ADAL" clId="{133AA99A-5491-4DE5-9695-40E01B78DF6F}" dt="2026-04-03T19:43:07.677" v="2822" actId="20577"/>
          <ac:spMkLst>
            <pc:docMk/>
            <pc:sldMk cId="4197827963" sldId="306"/>
            <ac:spMk id="3" creationId="{FAEFF99F-EC88-BA79-A2C5-CC8786EE801E}"/>
          </ac:spMkLst>
        </pc:spChg>
        <pc:picChg chg="add mod">
          <ac:chgData name="Abels, Patrick" userId="ba666de4-0d21-43a6-8e66-51a18aae1b4a" providerId="ADAL" clId="{133AA99A-5491-4DE5-9695-40E01B78DF6F}" dt="2026-04-03T19:50:03.935" v="2960" actId="1076"/>
          <ac:picMkLst>
            <pc:docMk/>
            <pc:sldMk cId="4197827963" sldId="306"/>
            <ac:picMk id="5" creationId="{EEBCD96D-F90B-7E69-0B44-DDEB96B89CC5}"/>
          </ac:picMkLst>
        </pc:picChg>
      </pc:sldChg>
      <pc:sldChg chg="addSp modSp new mod">
        <pc:chgData name="Abels, Patrick" userId="ba666de4-0d21-43a6-8e66-51a18aae1b4a" providerId="ADAL" clId="{133AA99A-5491-4DE5-9695-40E01B78DF6F}" dt="2026-04-03T20:00:20.069" v="3048" actId="1076"/>
        <pc:sldMkLst>
          <pc:docMk/>
          <pc:sldMk cId="3084613682" sldId="307"/>
        </pc:sldMkLst>
        <pc:spChg chg="mod">
          <ac:chgData name="Abels, Patrick" userId="ba666de4-0d21-43a6-8e66-51a18aae1b4a" providerId="ADAL" clId="{133AA99A-5491-4DE5-9695-40E01B78DF6F}" dt="2026-04-03T19:57:24.580" v="3013" actId="20577"/>
          <ac:spMkLst>
            <pc:docMk/>
            <pc:sldMk cId="3084613682" sldId="307"/>
            <ac:spMk id="3" creationId="{4AB5D895-B8A1-11AC-D5B5-3D897F73D709}"/>
          </ac:spMkLst>
        </pc:spChg>
        <pc:spChg chg="add mod">
          <ac:chgData name="Abels, Patrick" userId="ba666de4-0d21-43a6-8e66-51a18aae1b4a" providerId="ADAL" clId="{133AA99A-5491-4DE5-9695-40E01B78DF6F}" dt="2026-04-03T20:00:16.435" v="3046" actId="13822"/>
          <ac:spMkLst>
            <pc:docMk/>
            <pc:sldMk cId="3084613682" sldId="307"/>
            <ac:spMk id="9" creationId="{21395920-64C9-393B-224A-3BA3796F189A}"/>
          </ac:spMkLst>
        </pc:spChg>
        <pc:spChg chg="add mod">
          <ac:chgData name="Abels, Patrick" userId="ba666de4-0d21-43a6-8e66-51a18aae1b4a" providerId="ADAL" clId="{133AA99A-5491-4DE5-9695-40E01B78DF6F}" dt="2026-04-03T20:00:20.069" v="3048" actId="1076"/>
          <ac:spMkLst>
            <pc:docMk/>
            <pc:sldMk cId="3084613682" sldId="307"/>
            <ac:spMk id="10" creationId="{A31FA5F4-DA40-5240-7FBB-EAA32056374F}"/>
          </ac:spMkLst>
        </pc:spChg>
        <pc:picChg chg="add mod">
          <ac:chgData name="Abels, Patrick" userId="ba666de4-0d21-43a6-8e66-51a18aae1b4a" providerId="ADAL" clId="{133AA99A-5491-4DE5-9695-40E01B78DF6F}" dt="2026-04-03T19:59:53.989" v="3041" actId="1076"/>
          <ac:picMkLst>
            <pc:docMk/>
            <pc:sldMk cId="3084613682" sldId="307"/>
            <ac:picMk id="5" creationId="{4C7A2FC3-0A16-756F-D8D7-B0B4FEFDD665}"/>
          </ac:picMkLst>
        </pc:picChg>
        <pc:picChg chg="add mod modCrop">
          <ac:chgData name="Abels, Patrick" userId="ba666de4-0d21-43a6-8e66-51a18aae1b4a" providerId="ADAL" clId="{133AA99A-5491-4DE5-9695-40E01B78DF6F}" dt="2026-04-03T20:00:05.301" v="3044" actId="1076"/>
          <ac:picMkLst>
            <pc:docMk/>
            <pc:sldMk cId="3084613682" sldId="307"/>
            <ac:picMk id="7" creationId="{DED1D75F-89C5-1DF2-3978-2190DF89B741}"/>
          </ac:picMkLst>
        </pc:picChg>
        <pc:picChg chg="add mod modCrop">
          <ac:chgData name="Abels, Patrick" userId="ba666de4-0d21-43a6-8e66-51a18aae1b4a" providerId="ADAL" clId="{133AA99A-5491-4DE5-9695-40E01B78DF6F}" dt="2026-04-03T20:00:00.061" v="3043" actId="1076"/>
          <ac:picMkLst>
            <pc:docMk/>
            <pc:sldMk cId="3084613682" sldId="307"/>
            <ac:picMk id="8" creationId="{79859830-499F-EAB8-268C-2CD7990A22D7}"/>
          </ac:picMkLst>
        </pc:picChg>
      </pc:sldChg>
      <pc:sldChg chg="addSp modSp new mod">
        <pc:chgData name="Abels, Patrick" userId="ba666de4-0d21-43a6-8e66-51a18aae1b4a" providerId="ADAL" clId="{133AA99A-5491-4DE5-9695-40E01B78DF6F}" dt="2026-04-03T20:02:28.747" v="3078" actId="1076"/>
        <pc:sldMkLst>
          <pc:docMk/>
          <pc:sldMk cId="1682733079" sldId="308"/>
        </pc:sldMkLst>
        <pc:spChg chg="mod">
          <ac:chgData name="Abels, Patrick" userId="ba666de4-0d21-43a6-8e66-51a18aae1b4a" providerId="ADAL" clId="{133AA99A-5491-4DE5-9695-40E01B78DF6F}" dt="2026-04-03T19:57:46.364" v="3028" actId="20577"/>
          <ac:spMkLst>
            <pc:docMk/>
            <pc:sldMk cId="1682733079" sldId="308"/>
            <ac:spMk id="3" creationId="{68F8558B-6649-98CB-98A8-8D8B6AD6D272}"/>
          </ac:spMkLst>
        </pc:spChg>
        <pc:picChg chg="add mod">
          <ac:chgData name="Abels, Patrick" userId="ba666de4-0d21-43a6-8e66-51a18aae1b4a" providerId="ADAL" clId="{133AA99A-5491-4DE5-9695-40E01B78DF6F}" dt="2026-04-03T20:02:26.027" v="3077" actId="1076"/>
          <ac:picMkLst>
            <pc:docMk/>
            <pc:sldMk cId="1682733079" sldId="308"/>
            <ac:picMk id="5" creationId="{9D3ACB9F-DE2C-D7C9-E6D7-BC21AFF0BD64}"/>
          </ac:picMkLst>
        </pc:picChg>
        <pc:picChg chg="add mod">
          <ac:chgData name="Abels, Patrick" userId="ba666de4-0d21-43a6-8e66-51a18aae1b4a" providerId="ADAL" clId="{133AA99A-5491-4DE5-9695-40E01B78DF6F}" dt="2026-04-03T20:02:28.747" v="3078" actId="1076"/>
          <ac:picMkLst>
            <pc:docMk/>
            <pc:sldMk cId="1682733079" sldId="308"/>
            <ac:picMk id="7" creationId="{9C8D44EA-2052-B687-0B56-66B6B95C158A}"/>
          </ac:picMkLst>
        </pc:picChg>
        <pc:picChg chg="add mod">
          <ac:chgData name="Abels, Patrick" userId="ba666de4-0d21-43a6-8e66-51a18aae1b4a" providerId="ADAL" clId="{133AA99A-5491-4DE5-9695-40E01B78DF6F}" dt="2026-04-03T20:02:21.602" v="3075" actId="14100"/>
          <ac:picMkLst>
            <pc:docMk/>
            <pc:sldMk cId="1682733079" sldId="308"/>
            <ac:picMk id="9" creationId="{9E3DE2EF-6272-FD95-2864-32C551826F7D}"/>
          </ac:picMkLst>
        </pc:picChg>
      </pc:sldChg>
      <pc:sldChg chg="addSp modSp new mod">
        <pc:chgData name="Abels, Patrick" userId="ba666de4-0d21-43a6-8e66-51a18aae1b4a" providerId="ADAL" clId="{133AA99A-5491-4DE5-9695-40E01B78DF6F}" dt="2026-04-03T19:56:48.196" v="3002" actId="20577"/>
        <pc:sldMkLst>
          <pc:docMk/>
          <pc:sldMk cId="1272723871" sldId="309"/>
        </pc:sldMkLst>
        <pc:spChg chg="mod">
          <ac:chgData name="Abels, Patrick" userId="ba666de4-0d21-43a6-8e66-51a18aae1b4a" providerId="ADAL" clId="{133AA99A-5491-4DE5-9695-40E01B78DF6F}" dt="2026-04-03T19:56:48.196" v="3002" actId="20577"/>
          <ac:spMkLst>
            <pc:docMk/>
            <pc:sldMk cId="1272723871" sldId="309"/>
            <ac:spMk id="3" creationId="{ED0E4040-1E1D-9E59-3C4A-B93ECE2FC2B6}"/>
          </ac:spMkLst>
        </pc:spChg>
        <pc:picChg chg="add mod modCrop">
          <ac:chgData name="Abels, Patrick" userId="ba666de4-0d21-43a6-8e66-51a18aae1b4a" providerId="ADAL" clId="{133AA99A-5491-4DE5-9695-40E01B78DF6F}" dt="2026-04-03T19:56:41.077" v="2994" actId="1076"/>
          <ac:picMkLst>
            <pc:docMk/>
            <pc:sldMk cId="1272723871" sldId="309"/>
            <ac:picMk id="5" creationId="{5D3E8E57-CAF2-091C-2DFC-BDBCDC6798F3}"/>
          </ac:picMkLst>
        </pc:picChg>
        <pc:picChg chg="add mod modCrop">
          <ac:chgData name="Abels, Patrick" userId="ba666de4-0d21-43a6-8e66-51a18aae1b4a" providerId="ADAL" clId="{133AA99A-5491-4DE5-9695-40E01B78DF6F}" dt="2026-04-03T19:56:45.148" v="2996" actId="1076"/>
          <ac:picMkLst>
            <pc:docMk/>
            <pc:sldMk cId="1272723871" sldId="309"/>
            <ac:picMk id="6" creationId="{C0C4CABF-B260-1A9D-86C7-2CDB0C80AD02}"/>
          </ac:picMkLst>
        </pc:picChg>
      </pc:sldChg>
      <pc:sldChg chg="addSp delSp modSp add mod">
        <pc:chgData name="Abels, Patrick" userId="ba666de4-0d21-43a6-8e66-51a18aae1b4a" providerId="ADAL" clId="{133AA99A-5491-4DE5-9695-40E01B78DF6F}" dt="2026-04-03T19:51:39.700" v="2983" actId="1076"/>
        <pc:sldMkLst>
          <pc:docMk/>
          <pc:sldMk cId="248396717" sldId="310"/>
        </pc:sldMkLst>
        <pc:spChg chg="mod">
          <ac:chgData name="Abels, Patrick" userId="ba666de4-0d21-43a6-8e66-51a18aae1b4a" providerId="ADAL" clId="{133AA99A-5491-4DE5-9695-40E01B78DF6F}" dt="2026-04-03T19:51:13.765" v="2972" actId="20577"/>
          <ac:spMkLst>
            <pc:docMk/>
            <pc:sldMk cId="248396717" sldId="310"/>
            <ac:spMk id="2" creationId="{66C24364-5D3E-ADF0-BD41-7156F38B43F5}"/>
          </ac:spMkLst>
        </pc:spChg>
        <pc:spChg chg="mod">
          <ac:chgData name="Abels, Patrick" userId="ba666de4-0d21-43a6-8e66-51a18aae1b4a" providerId="ADAL" clId="{133AA99A-5491-4DE5-9695-40E01B78DF6F}" dt="2026-04-03T19:51:09.459" v="2971" actId="20577"/>
          <ac:spMkLst>
            <pc:docMk/>
            <pc:sldMk cId="248396717" sldId="310"/>
            <ac:spMk id="3" creationId="{0A45AF59-8D73-6AE7-F93A-6CE3CCDCE24C}"/>
          </ac:spMkLst>
        </pc:spChg>
        <pc:picChg chg="del">
          <ac:chgData name="Abels, Patrick" userId="ba666de4-0d21-43a6-8e66-51a18aae1b4a" providerId="ADAL" clId="{133AA99A-5491-4DE5-9695-40E01B78DF6F}" dt="2026-04-03T19:51:14.388" v="2973" actId="478"/>
          <ac:picMkLst>
            <pc:docMk/>
            <pc:sldMk cId="248396717" sldId="310"/>
            <ac:picMk id="5" creationId="{140AE8CF-B9C3-F000-833D-37DA4B2C5D9D}"/>
          </ac:picMkLst>
        </pc:picChg>
        <pc:picChg chg="add mod">
          <ac:chgData name="Abels, Patrick" userId="ba666de4-0d21-43a6-8e66-51a18aae1b4a" providerId="ADAL" clId="{133AA99A-5491-4DE5-9695-40E01B78DF6F}" dt="2026-04-03T19:51:39.700" v="2983" actId="1076"/>
          <ac:picMkLst>
            <pc:docMk/>
            <pc:sldMk cId="248396717" sldId="310"/>
            <ac:picMk id="6" creationId="{F687E3EC-6117-E524-17B1-860CFFDD1ABC}"/>
          </ac:picMkLst>
        </pc:picChg>
        <pc:picChg chg="add mod">
          <ac:chgData name="Abels, Patrick" userId="ba666de4-0d21-43a6-8e66-51a18aae1b4a" providerId="ADAL" clId="{133AA99A-5491-4DE5-9695-40E01B78DF6F}" dt="2026-04-03T19:51:38.382" v="2982" actId="1076"/>
          <ac:picMkLst>
            <pc:docMk/>
            <pc:sldMk cId="248396717" sldId="310"/>
            <ac:picMk id="8" creationId="{E42DA84F-DA92-6DDE-EB29-F1CF2022D82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sX0" fmla="*/ 0 w 1649114"/>
              <a:gd name="csY0" fmla="*/ 0 h 1685925"/>
              <a:gd name="csX1" fmla="*/ 500231 w 1649114"/>
              <a:gd name="csY1" fmla="*/ 0 h 1685925"/>
              <a:gd name="csX2" fmla="*/ 1016954 w 1649114"/>
              <a:gd name="csY2" fmla="*/ 0 h 1685925"/>
              <a:gd name="csX3" fmla="*/ 1649114 w 1649114"/>
              <a:gd name="csY3" fmla="*/ 0 h 1685925"/>
              <a:gd name="csX4" fmla="*/ 1649114 w 1649114"/>
              <a:gd name="csY4" fmla="*/ 545116 h 1685925"/>
              <a:gd name="csX5" fmla="*/ 1649114 w 1649114"/>
              <a:gd name="csY5" fmla="*/ 1073372 h 1685925"/>
              <a:gd name="csX6" fmla="*/ 1649114 w 1649114"/>
              <a:gd name="csY6" fmla="*/ 1685925 h 1685925"/>
              <a:gd name="csX7" fmla="*/ 1132392 w 1649114"/>
              <a:gd name="csY7" fmla="*/ 1685925 h 1685925"/>
              <a:gd name="csX8" fmla="*/ 566196 w 1649114"/>
              <a:gd name="csY8" fmla="*/ 1685925 h 1685925"/>
              <a:gd name="csX9" fmla="*/ 0 w 1649114"/>
              <a:gd name="csY9" fmla="*/ 1685925 h 1685925"/>
              <a:gd name="csX10" fmla="*/ 0 w 1649114"/>
              <a:gd name="csY10" fmla="*/ 1157669 h 1685925"/>
              <a:gd name="csX11" fmla="*/ 0 w 1649114"/>
              <a:gd name="csY11" fmla="*/ 646271 h 1685925"/>
              <a:gd name="csX12" fmla="*/ 0 w 1649114"/>
              <a:gd name="csY12" fmla="*/ 0 h 16859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787FEB1-BBA4-A745-C8FF-02A20BF4B1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8C71B1-DE76-4069-9F62-88675B6B6F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070" r="8177" b="74482"/>
          <a:stretch>
            <a:fillRect/>
          </a:stretch>
        </p:blipFill>
        <p:spPr>
          <a:xfrm>
            <a:off x="397164" y="2258559"/>
            <a:ext cx="11574519" cy="45641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F9AA376-E978-BA69-9663-70CD1082965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053" t="74546" r="63151" b="-64"/>
          <a:stretch>
            <a:fillRect/>
          </a:stretch>
        </p:blipFill>
        <p:spPr>
          <a:xfrm>
            <a:off x="3716067" y="3112014"/>
            <a:ext cx="4759865" cy="633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08818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>
                <a:solidFill>
                  <a:srgbClr val="FFC000"/>
                </a:solidFill>
              </a:rPr>
              <a:t>Satz des Thales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C047AC-D6C1-F903-AE18-0E087C1F09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8FA7FB-FD01-F0BC-AFDD-673B158247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" r="401"/>
          <a:stretch>
            <a:fillRect/>
          </a:stretch>
        </p:blipFill>
        <p:spPr>
          <a:xfrm>
            <a:off x="138112" y="1829103"/>
            <a:ext cx="11964237" cy="337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85159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F0907644-F7BA-E3BF-719C-7662AE91BC4F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endParaRPr lang="de-DE" b="0" i="1" dirty="0">
                  <a:latin typeface="Cambria Math" panose="02040503050406030204" pitchFamily="18" charset="0"/>
                </a:endParaRPr>
              </a:p>
              <a:p>
                <a:endParaRPr lang="de-DE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de-DE" dirty="0"/>
                  <a:t> liegt auf dem Kreis mit Durchmesser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</m:acc>
                  </m:oMath>
                </a14:m>
                <a:endParaRPr lang="de-DE" dirty="0"/>
              </a:p>
              <a:p>
                <a:endParaRPr lang="de-DE" dirty="0"/>
              </a:p>
              <a:p>
                <a:pPr/>
                <a:r>
                  <a:rPr lang="de-DE" b="0" dirty="0"/>
                  <a:t>			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⇔</m:t>
                    </m:r>
                  </m:oMath>
                </a14:m>
                <a:endParaRPr lang="de-DE" dirty="0"/>
              </a:p>
              <a:p>
                <a:endParaRPr lang="de-DE" dirty="0"/>
              </a:p>
              <a:p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𝐴𝐵𝐶</m:t>
                    </m:r>
                  </m:oMath>
                </a14:m>
                <a:r>
                  <a:rPr lang="de-DE" dirty="0"/>
                  <a:t> hat bei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de-DE" dirty="0"/>
                  <a:t> einen </a:t>
                </a:r>
                <a:r>
                  <a:rPr lang="de-DE" b="1" dirty="0"/>
                  <a:t>rechten Winkel</a:t>
                </a:r>
              </a:p>
            </p:txBody>
          </p:sp>
        </mc:Choice>
        <mc:Fallback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F0907644-F7BA-E3BF-719C-7662AE91BC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88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FF99F-EC88-BA79-A2C5-CC8786EE80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Satz des Thales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BCD96D-F90B-7E69-0B44-DDEB96B89CC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10F21"/>
              </a:clrFrom>
              <a:clrTo>
                <a:srgbClr val="010F2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38719" y="2104008"/>
            <a:ext cx="4064096" cy="3855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82796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AD38B-9D25-813E-ACC9-1C566575A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C24364-5D3E-ADF0-BD41-7156F38B43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45AF59-8D73-6AE7-F93A-6CE3CCDCE2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Satz des Thales (Beweis)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87E3EC-6117-E524-17B1-860CFFDD1A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641" y="2533150"/>
            <a:ext cx="6006718" cy="23752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42DA84F-DA92-6DDE-EB29-F1CF2022D8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3959" y="2256367"/>
            <a:ext cx="4608289" cy="265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9671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70C764-90F8-874C-A0FE-D8B1E85393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5D895-B8A1-11AC-D5B5-3D897F73D7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Fun177,178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7A2FC3-0A16-756F-D8D7-B0B4FEFDD6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575" y="4796287"/>
            <a:ext cx="10656066" cy="16235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D1D75F-89C5-1DF2-3978-2190DF89B74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86063"/>
          <a:stretch>
            <a:fillRect/>
          </a:stretch>
        </p:blipFill>
        <p:spPr>
          <a:xfrm>
            <a:off x="756492" y="1549811"/>
            <a:ext cx="10679015" cy="84972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9859830-499F-EAB8-268C-2CD7990A22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60959"/>
          <a:stretch>
            <a:fillRect/>
          </a:stretch>
        </p:blipFill>
        <p:spPr>
          <a:xfrm>
            <a:off x="784575" y="2416010"/>
            <a:ext cx="10679015" cy="238027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1395920-64C9-393B-224A-3BA3796F189A}"/>
              </a:ext>
            </a:extLst>
          </p:cNvPr>
          <p:cNvSpPr/>
          <p:nvPr/>
        </p:nvSpPr>
        <p:spPr>
          <a:xfrm>
            <a:off x="1652588" y="2399540"/>
            <a:ext cx="2005012" cy="197011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1FA5F4-DA40-5240-7FBB-EAA32056374F}"/>
              </a:ext>
            </a:extLst>
          </p:cNvPr>
          <p:cNvSpPr/>
          <p:nvPr/>
        </p:nvSpPr>
        <p:spPr>
          <a:xfrm>
            <a:off x="3810000" y="4796287"/>
            <a:ext cx="2005012" cy="197011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4613682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D998CE-850A-318F-087F-124CA8E7C9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8558B-6649-98CB-98A8-8D8B6AD6D2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Fun177,178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3ACB9F-DE2C-D7C9-E6D7-BC21AFF0B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1730477"/>
            <a:ext cx="3735864" cy="47084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8D44EA-2052-B687-0B56-66B6B95C15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7769" y="219265"/>
            <a:ext cx="3315841" cy="44079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E3DE2EF-6272-FD95-2864-32C551826F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9007" y="4696207"/>
            <a:ext cx="7482943" cy="1742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733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73A0C36-7714-3D81-414D-7B660767E7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0E4040-1E1D-9E59-3C4A-B93ECE2FC2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Fun178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3E8E57-CAF2-091C-2DFC-BDBCDC6798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4169"/>
          <a:stretch>
            <a:fillRect/>
          </a:stretch>
        </p:blipFill>
        <p:spPr>
          <a:xfrm>
            <a:off x="669965" y="1955301"/>
            <a:ext cx="10593278" cy="19524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0C4CABF-B260-1A9D-86C7-2CDB0C80AD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9604"/>
          <a:stretch>
            <a:fillRect/>
          </a:stretch>
        </p:blipFill>
        <p:spPr>
          <a:xfrm>
            <a:off x="669965" y="3989083"/>
            <a:ext cx="10593278" cy="165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2387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Widescreen</PresentationFormat>
  <Paragraphs>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Cambria Math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2026-04-03T20:02:29Z</dcterms:modified>
</cp:coreProperties>
</file>