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303" r:id="rId4"/>
    <p:sldId id="286" r:id="rId5"/>
    <p:sldId id="280" r:id="rId6"/>
    <p:sldId id="306" r:id="rId7"/>
    <p:sldId id="307" r:id="rId8"/>
    <p:sldId id="308" r:id="rId9"/>
    <p:sldId id="309" r:id="rId10"/>
    <p:sldId id="291" r:id="rId11"/>
    <p:sldId id="292" r:id="rId12"/>
    <p:sldId id="304" r:id="rId13"/>
    <p:sldId id="305" r:id="rId14"/>
    <p:sldId id="293" r:id="rId15"/>
    <p:sldId id="302" r:id="rId1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custSel addSld delSld modSld sldOrd">
      <pc:chgData name="Abels, Patrick" userId="ba666de4-0d21-43a6-8e66-51a18aae1b4a" providerId="ADAL" clId="{133AA99A-5491-4DE5-9695-40E01B78DF6F}" dt="2026-04-03T20:07:01.047" v="1295" actId="2710"/>
      <pc:docMkLst>
        <pc:docMk/>
      </pc:docMkLst>
      <pc:sldChg chg="modSp mod">
        <pc:chgData name="Abels, Patrick" userId="ba666de4-0d21-43a6-8e66-51a18aae1b4a" providerId="ADAL" clId="{133AA99A-5491-4DE5-9695-40E01B78DF6F}" dt="2026-04-03T20:07:01.047" v="1295" actId="2710"/>
        <pc:sldMkLst>
          <pc:docMk/>
          <pc:sldMk cId="1306728353" sldId="274"/>
        </pc:sldMkLst>
        <pc:spChg chg="mod">
          <ac:chgData name="Abels, Patrick" userId="ba666de4-0d21-43a6-8e66-51a18aae1b4a" providerId="ADAL" clId="{133AA99A-5491-4DE5-9695-40E01B78DF6F}" dt="2026-04-03T20:07:01.047" v="1295" actId="2710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mod">
        <pc:chgData name="Abels, Patrick" userId="ba666de4-0d21-43a6-8e66-51a18aae1b4a" providerId="ADAL" clId="{133AA99A-5491-4DE5-9695-40E01B78DF6F}" dt="2026-04-01T17:44:30.954" v="939" actId="1076"/>
        <pc:sldMkLst>
          <pc:docMk/>
          <pc:sldMk cId="797940177" sldId="280"/>
        </pc:sldMkLst>
        <pc:spChg chg="mod">
          <ac:chgData name="Abels, Patrick" userId="ba666de4-0d21-43a6-8e66-51a18aae1b4a" providerId="ADAL" clId="{133AA99A-5491-4DE5-9695-40E01B78DF6F}" dt="2026-04-01T17:37:28.229" v="923" actId="20577"/>
          <ac:spMkLst>
            <pc:docMk/>
            <pc:sldMk cId="797940177" sldId="280"/>
            <ac:spMk id="3" creationId="{16118E2E-8501-E9D6-8FA1-7E94A5136F9C}"/>
          </ac:spMkLst>
        </pc:spChg>
        <pc:picChg chg="add mod">
          <ac:chgData name="Abels, Patrick" userId="ba666de4-0d21-43a6-8e66-51a18aae1b4a" providerId="ADAL" clId="{133AA99A-5491-4DE5-9695-40E01B78DF6F}" dt="2026-04-01T17:44:30.954" v="939" actId="1076"/>
          <ac:picMkLst>
            <pc:docMk/>
            <pc:sldMk cId="797940177" sldId="280"/>
            <ac:picMk id="5" creationId="{07B7187F-9672-7CFE-6A67-31DDB5B7BBDE}"/>
          </ac:picMkLst>
        </pc:picChg>
      </pc:sldChg>
      <pc:sldChg chg="addSp delSp modSp mod">
        <pc:chgData name="Abels, Patrick" userId="ba666de4-0d21-43a6-8e66-51a18aae1b4a" providerId="ADAL" clId="{133AA99A-5491-4DE5-9695-40E01B78DF6F}" dt="2026-04-01T17:28:55.402" v="821" actId="1076"/>
        <pc:sldMkLst>
          <pc:docMk/>
          <pc:sldMk cId="3636612156" sldId="292"/>
        </pc:sldMkLst>
        <pc:spChg chg="mod">
          <ac:chgData name="Abels, Patrick" userId="ba666de4-0d21-43a6-8e66-51a18aae1b4a" providerId="ADAL" clId="{133AA99A-5491-4DE5-9695-40E01B78DF6F}" dt="2026-04-01T17:23:58.498" v="783" actId="6549"/>
          <ac:spMkLst>
            <pc:docMk/>
            <pc:sldMk cId="3636612156" sldId="292"/>
            <ac:spMk id="3" creationId="{9F9A23C0-F826-84B5-D2F4-A530A980020B}"/>
          </ac:spMkLst>
        </pc:spChg>
        <pc:picChg chg="add mod">
          <ac:chgData name="Abels, Patrick" userId="ba666de4-0d21-43a6-8e66-51a18aae1b4a" providerId="ADAL" clId="{133AA99A-5491-4DE5-9695-40E01B78DF6F}" dt="2026-04-01T17:28:55.402" v="821" actId="1076"/>
          <ac:picMkLst>
            <pc:docMk/>
            <pc:sldMk cId="3636612156" sldId="292"/>
            <ac:picMk id="4" creationId="{CC691CC1-F28A-E4EA-903A-CA309C69A4B4}"/>
          </ac:picMkLst>
        </pc:picChg>
      </pc:sldChg>
      <pc:sldChg chg="addSp delSp modSp mod">
        <pc:chgData name="Abels, Patrick" userId="ba666de4-0d21-43a6-8e66-51a18aae1b4a" providerId="ADAL" clId="{133AA99A-5491-4DE5-9695-40E01B78DF6F}" dt="2026-04-01T17:36:26.994" v="911" actId="1076"/>
        <pc:sldMkLst>
          <pc:docMk/>
          <pc:sldMk cId="2526062581" sldId="293"/>
        </pc:sldMkLst>
        <pc:spChg chg="mod">
          <ac:chgData name="Abels, Patrick" userId="ba666de4-0d21-43a6-8e66-51a18aae1b4a" providerId="ADAL" clId="{133AA99A-5491-4DE5-9695-40E01B78DF6F}" dt="2026-04-01T17:24:17.278" v="805" actId="6549"/>
          <ac:spMkLst>
            <pc:docMk/>
            <pc:sldMk cId="2526062581" sldId="293"/>
            <ac:spMk id="3" creationId="{6E699883-210D-7DC4-112C-9942EFA68944}"/>
          </ac:spMkLst>
        </pc:spChg>
        <pc:picChg chg="add mod">
          <ac:chgData name="Abels, Patrick" userId="ba666de4-0d21-43a6-8e66-51a18aae1b4a" providerId="ADAL" clId="{133AA99A-5491-4DE5-9695-40E01B78DF6F}" dt="2026-04-01T17:36:24.322" v="909" actId="1076"/>
          <ac:picMkLst>
            <pc:docMk/>
            <pc:sldMk cId="2526062581" sldId="293"/>
            <ac:picMk id="4" creationId="{DAF97BBB-A148-7027-4903-0382BE763484}"/>
          </ac:picMkLst>
        </pc:picChg>
        <pc:picChg chg="add mod">
          <ac:chgData name="Abels, Patrick" userId="ba666de4-0d21-43a6-8e66-51a18aae1b4a" providerId="ADAL" clId="{133AA99A-5491-4DE5-9695-40E01B78DF6F}" dt="2026-04-01T17:36:25.882" v="910" actId="1076"/>
          <ac:picMkLst>
            <pc:docMk/>
            <pc:sldMk cId="2526062581" sldId="293"/>
            <ac:picMk id="7" creationId="{98FBA523-8822-C8ED-30DB-3C4BBB30F87B}"/>
          </ac:picMkLst>
        </pc:picChg>
        <pc:picChg chg="add mod">
          <ac:chgData name="Abels, Patrick" userId="ba666de4-0d21-43a6-8e66-51a18aae1b4a" providerId="ADAL" clId="{133AA99A-5491-4DE5-9695-40E01B78DF6F}" dt="2026-04-01T17:36:26.994" v="911" actId="1076"/>
          <ac:picMkLst>
            <pc:docMk/>
            <pc:sldMk cId="2526062581" sldId="293"/>
            <ac:picMk id="13" creationId="{60F2544E-E8F4-40BA-FEE7-BB0BD1D884F7}"/>
          </ac:picMkLst>
        </pc:picChg>
        <pc:picChg chg="add mod">
          <ac:chgData name="Abels, Patrick" userId="ba666de4-0d21-43a6-8e66-51a18aae1b4a" providerId="ADAL" clId="{133AA99A-5491-4DE5-9695-40E01B78DF6F}" dt="2026-04-01T17:36:13.330" v="904" actId="1076"/>
          <ac:picMkLst>
            <pc:docMk/>
            <pc:sldMk cId="2526062581" sldId="293"/>
            <ac:picMk id="15" creationId="{5948283A-82C5-5EA4-9333-6D090D96A7D6}"/>
          </ac:picMkLst>
        </pc:picChg>
      </pc:sldChg>
      <pc:sldChg chg="addSp delSp modSp mod">
        <pc:chgData name="Abels, Patrick" userId="ba666de4-0d21-43a6-8e66-51a18aae1b4a" providerId="ADAL" clId="{133AA99A-5491-4DE5-9695-40E01B78DF6F}" dt="2026-04-01T17:32:31.410" v="887" actId="14100"/>
        <pc:sldMkLst>
          <pc:docMk/>
          <pc:sldMk cId="3146487905" sldId="302"/>
        </pc:sldMkLst>
        <pc:spChg chg="mod">
          <ac:chgData name="Abels, Patrick" userId="ba666de4-0d21-43a6-8e66-51a18aae1b4a" providerId="ADAL" clId="{133AA99A-5491-4DE5-9695-40E01B78DF6F}" dt="2026-04-01T17:24:25.928" v="806"/>
          <ac:spMkLst>
            <pc:docMk/>
            <pc:sldMk cId="3146487905" sldId="302"/>
            <ac:spMk id="3" creationId="{4929A884-49B8-CB1D-A98C-110C0BF777FF}"/>
          </ac:spMkLst>
        </pc:spChg>
        <pc:spChg chg="add mod">
          <ac:chgData name="Abels, Patrick" userId="ba666de4-0d21-43a6-8e66-51a18aae1b4a" providerId="ADAL" clId="{133AA99A-5491-4DE5-9695-40E01B78DF6F}" dt="2026-04-01T17:31:13.718" v="860" actId="13822"/>
          <ac:spMkLst>
            <pc:docMk/>
            <pc:sldMk cId="3146487905" sldId="302"/>
            <ac:spMk id="10" creationId="{1CD4393E-13F1-C69F-120A-02DC95B8865E}"/>
          </ac:spMkLst>
        </pc:spChg>
        <pc:spChg chg="add mod">
          <ac:chgData name="Abels, Patrick" userId="ba666de4-0d21-43a6-8e66-51a18aae1b4a" providerId="ADAL" clId="{133AA99A-5491-4DE5-9695-40E01B78DF6F}" dt="2026-04-01T17:32:31.410" v="887" actId="14100"/>
          <ac:spMkLst>
            <pc:docMk/>
            <pc:sldMk cId="3146487905" sldId="302"/>
            <ac:spMk id="14" creationId="{4220E2DE-C523-1184-C062-BEF16B7D8FD1}"/>
          </ac:spMkLst>
        </pc:spChg>
        <pc:picChg chg="add mod">
          <ac:chgData name="Abels, Patrick" userId="ba666de4-0d21-43a6-8e66-51a18aae1b4a" providerId="ADAL" clId="{133AA99A-5491-4DE5-9695-40E01B78DF6F}" dt="2026-04-01T17:30:36.483" v="850" actId="1076"/>
          <ac:picMkLst>
            <pc:docMk/>
            <pc:sldMk cId="3146487905" sldId="302"/>
            <ac:picMk id="4" creationId="{3F71CFB0-54FD-373D-8164-252588C91789}"/>
          </ac:picMkLst>
        </pc:picChg>
        <pc:picChg chg="add mod ord">
          <ac:chgData name="Abels, Patrick" userId="ba666de4-0d21-43a6-8e66-51a18aae1b4a" providerId="ADAL" clId="{133AA99A-5491-4DE5-9695-40E01B78DF6F}" dt="2026-04-01T17:31:23.525" v="864" actId="166"/>
          <ac:picMkLst>
            <pc:docMk/>
            <pc:sldMk cId="3146487905" sldId="302"/>
            <ac:picMk id="5" creationId="{EE38F4BB-A7ED-BB9E-87CF-6C43ADA9071A}"/>
          </ac:picMkLst>
        </pc:picChg>
        <pc:picChg chg="add mod modCrop">
          <ac:chgData name="Abels, Patrick" userId="ba666de4-0d21-43a6-8e66-51a18aae1b4a" providerId="ADAL" clId="{133AA99A-5491-4DE5-9695-40E01B78DF6F}" dt="2026-04-01T17:31:51.139" v="869" actId="732"/>
          <ac:picMkLst>
            <pc:docMk/>
            <pc:sldMk cId="3146487905" sldId="302"/>
            <ac:picMk id="6" creationId="{A8A7FFD2-C248-B803-6D25-5D3FDBE33CAA}"/>
          </ac:picMkLst>
        </pc:picChg>
        <pc:picChg chg="add mod modCrop">
          <ac:chgData name="Abels, Patrick" userId="ba666de4-0d21-43a6-8e66-51a18aae1b4a" providerId="ADAL" clId="{133AA99A-5491-4DE5-9695-40E01B78DF6F}" dt="2026-04-01T17:32:08.909" v="875" actId="732"/>
          <ac:picMkLst>
            <pc:docMk/>
            <pc:sldMk cId="3146487905" sldId="302"/>
            <ac:picMk id="9" creationId="{6296275A-3EAF-57E1-7E7A-5580002BE304}"/>
          </ac:picMkLst>
        </pc:picChg>
        <pc:picChg chg="add mod modCrop">
          <ac:chgData name="Abels, Patrick" userId="ba666de4-0d21-43a6-8e66-51a18aae1b4a" providerId="ADAL" clId="{133AA99A-5491-4DE5-9695-40E01B78DF6F}" dt="2026-04-01T17:32:18.531" v="877" actId="1076"/>
          <ac:picMkLst>
            <pc:docMk/>
            <pc:sldMk cId="3146487905" sldId="302"/>
            <ac:picMk id="12" creationId="{25DC87C2-B8A3-223C-3937-178939DC5412}"/>
          </ac:picMkLst>
        </pc:picChg>
        <pc:picChg chg="add mod modCrop">
          <ac:chgData name="Abels, Patrick" userId="ba666de4-0d21-43a6-8e66-51a18aae1b4a" providerId="ADAL" clId="{133AA99A-5491-4DE5-9695-40E01B78DF6F}" dt="2026-04-01T17:32:24.610" v="884" actId="1036"/>
          <ac:picMkLst>
            <pc:docMk/>
            <pc:sldMk cId="3146487905" sldId="302"/>
            <ac:picMk id="13" creationId="{FC33B8D1-1A09-6B08-BBD8-2356FED88B9C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4-01T17:23:18.538" v="765" actId="14100"/>
        <pc:sldMkLst>
          <pc:docMk/>
          <pc:sldMk cId="1812608810" sldId="303"/>
        </pc:sldMkLst>
        <pc:picChg chg="add mod modCrop">
          <ac:chgData name="Abels, Patrick" userId="ba666de4-0d21-43a6-8e66-51a18aae1b4a" providerId="ADAL" clId="{133AA99A-5491-4DE5-9695-40E01B78DF6F}" dt="2026-04-01T17:23:18.538" v="765" actId="14100"/>
          <ac:picMkLst>
            <pc:docMk/>
            <pc:sldMk cId="1812608810" sldId="303"/>
            <ac:picMk id="6" creationId="{F538ADE3-F971-3F86-8223-17B48ACF737D}"/>
          </ac:picMkLst>
        </pc:picChg>
        <pc:picChg chg="add mod modCrop">
          <ac:chgData name="Abels, Patrick" userId="ba666de4-0d21-43a6-8e66-51a18aae1b4a" providerId="ADAL" clId="{133AA99A-5491-4DE5-9695-40E01B78DF6F}" dt="2026-04-01T17:23:13.842" v="764" actId="14100"/>
          <ac:picMkLst>
            <pc:docMk/>
            <pc:sldMk cId="1812608810" sldId="303"/>
            <ac:picMk id="8" creationId="{6936CE11-588B-0ADE-2239-0A6042EAE9E9}"/>
          </ac:picMkLst>
        </pc:picChg>
      </pc:sldChg>
      <pc:sldChg chg="addSp modSp add mod">
        <pc:chgData name="Abels, Patrick" userId="ba666de4-0d21-43a6-8e66-51a18aae1b4a" providerId="ADAL" clId="{133AA99A-5491-4DE5-9695-40E01B78DF6F}" dt="2026-04-01T17:29:16.091" v="825" actId="1076"/>
        <pc:sldMkLst>
          <pc:docMk/>
          <pc:sldMk cId="169336566" sldId="304"/>
        </pc:sldMkLst>
        <pc:spChg chg="mod">
          <ac:chgData name="Abels, Patrick" userId="ba666de4-0d21-43a6-8e66-51a18aae1b4a" providerId="ADAL" clId="{133AA99A-5491-4DE5-9695-40E01B78DF6F}" dt="2026-04-01T17:28:18.195" v="814" actId="20577"/>
          <ac:spMkLst>
            <pc:docMk/>
            <pc:sldMk cId="169336566" sldId="304"/>
            <ac:spMk id="3" creationId="{3B0DD044-370B-ECDB-6B5F-FBA8972252EE}"/>
          </ac:spMkLst>
        </pc:spChg>
        <pc:picChg chg="add mod">
          <ac:chgData name="Abels, Patrick" userId="ba666de4-0d21-43a6-8e66-51a18aae1b4a" providerId="ADAL" clId="{133AA99A-5491-4DE5-9695-40E01B78DF6F}" dt="2026-04-01T17:29:16.091" v="825" actId="1076"/>
          <ac:picMkLst>
            <pc:docMk/>
            <pc:sldMk cId="169336566" sldId="304"/>
            <ac:picMk id="4" creationId="{5367B5B3-DB6C-DFC6-573D-C9CCE4B0953E}"/>
          </ac:picMkLst>
        </pc:picChg>
      </pc:sldChg>
      <pc:sldChg chg="addSp modSp add mod">
        <pc:chgData name="Abels, Patrick" userId="ba666de4-0d21-43a6-8e66-51a18aae1b4a" providerId="ADAL" clId="{133AA99A-5491-4DE5-9695-40E01B78DF6F}" dt="2026-04-01T17:29:40.938" v="829" actId="1076"/>
        <pc:sldMkLst>
          <pc:docMk/>
          <pc:sldMk cId="1777876475" sldId="305"/>
        </pc:sldMkLst>
        <pc:spChg chg="mod">
          <ac:chgData name="Abels, Patrick" userId="ba666de4-0d21-43a6-8e66-51a18aae1b4a" providerId="ADAL" clId="{133AA99A-5491-4DE5-9695-40E01B78DF6F}" dt="2026-04-01T17:28:15.065" v="813" actId="20577"/>
          <ac:spMkLst>
            <pc:docMk/>
            <pc:sldMk cId="1777876475" sldId="305"/>
            <ac:spMk id="3" creationId="{8CFC9FD8-87BC-90A8-3C57-E51C06DF7490}"/>
          </ac:spMkLst>
        </pc:spChg>
        <pc:picChg chg="add mod">
          <ac:chgData name="Abels, Patrick" userId="ba666de4-0d21-43a6-8e66-51a18aae1b4a" providerId="ADAL" clId="{133AA99A-5491-4DE5-9695-40E01B78DF6F}" dt="2026-04-01T17:29:40.938" v="829" actId="1076"/>
          <ac:picMkLst>
            <pc:docMk/>
            <pc:sldMk cId="1777876475" sldId="305"/>
            <ac:picMk id="4" creationId="{9FC33F1A-98B7-853A-239B-270835B1BF48}"/>
          </ac:picMkLst>
        </pc:picChg>
      </pc:sldChg>
      <pc:sldChg chg="addSp modSp add mod">
        <pc:chgData name="Abels, Patrick" userId="ba666de4-0d21-43a6-8e66-51a18aae1b4a" providerId="ADAL" clId="{133AA99A-5491-4DE5-9695-40E01B78DF6F}" dt="2026-04-01T17:45:24.075" v="948" actId="14100"/>
        <pc:sldMkLst>
          <pc:docMk/>
          <pc:sldMk cId="3460056295" sldId="306"/>
        </pc:sldMkLst>
        <pc:spChg chg="mod">
          <ac:chgData name="Abels, Patrick" userId="ba666de4-0d21-43a6-8e66-51a18aae1b4a" providerId="ADAL" clId="{133AA99A-5491-4DE5-9695-40E01B78DF6F}" dt="2026-04-01T17:37:59.202" v="937" actId="20577"/>
          <ac:spMkLst>
            <pc:docMk/>
            <pc:sldMk cId="3460056295" sldId="306"/>
            <ac:spMk id="3" creationId="{82D28992-C3D0-7449-46CE-0C30FAD5157C}"/>
          </ac:spMkLst>
        </pc:spChg>
        <pc:picChg chg="add mod ord modCrop">
          <ac:chgData name="Abels, Patrick" userId="ba666de4-0d21-43a6-8e66-51a18aae1b4a" providerId="ADAL" clId="{133AA99A-5491-4DE5-9695-40E01B78DF6F}" dt="2026-04-01T17:45:24.075" v="948" actId="14100"/>
          <ac:picMkLst>
            <pc:docMk/>
            <pc:sldMk cId="3460056295" sldId="306"/>
            <ac:picMk id="4" creationId="{AC90C9B2-E397-0C11-441D-AA00FE55EE00}"/>
          </ac:picMkLst>
        </pc:picChg>
        <pc:picChg chg="add mod">
          <ac:chgData name="Abels, Patrick" userId="ba666de4-0d21-43a6-8e66-51a18aae1b4a" providerId="ADAL" clId="{133AA99A-5491-4DE5-9695-40E01B78DF6F}" dt="2026-04-01T17:45:12.963" v="945" actId="1076"/>
          <ac:picMkLst>
            <pc:docMk/>
            <pc:sldMk cId="3460056295" sldId="306"/>
            <ac:picMk id="6" creationId="{F6DB5B66-1153-34AD-304E-8947C8C0EEA9}"/>
          </ac:picMkLst>
        </pc:picChg>
      </pc:sldChg>
      <pc:sldChg chg="addSp modSp add mod">
        <pc:chgData name="Abels, Patrick" userId="ba666de4-0d21-43a6-8e66-51a18aae1b4a" providerId="ADAL" clId="{133AA99A-5491-4DE5-9695-40E01B78DF6F}" dt="2026-04-01T17:46:07.386" v="957" actId="14100"/>
        <pc:sldMkLst>
          <pc:docMk/>
          <pc:sldMk cId="3601576106" sldId="307"/>
        </pc:sldMkLst>
        <pc:spChg chg="mod">
          <ac:chgData name="Abels, Patrick" userId="ba666de4-0d21-43a6-8e66-51a18aae1b4a" providerId="ADAL" clId="{133AA99A-5491-4DE5-9695-40E01B78DF6F}" dt="2026-04-01T17:37:55.892" v="936" actId="20577"/>
          <ac:spMkLst>
            <pc:docMk/>
            <pc:sldMk cId="3601576106" sldId="307"/>
            <ac:spMk id="3" creationId="{EFB61C2A-7AFB-0F5C-4589-1906B51B31E3}"/>
          </ac:spMkLst>
        </pc:spChg>
        <pc:picChg chg="add mod ord modCrop">
          <ac:chgData name="Abels, Patrick" userId="ba666de4-0d21-43a6-8e66-51a18aae1b4a" providerId="ADAL" clId="{133AA99A-5491-4DE5-9695-40E01B78DF6F}" dt="2026-04-01T17:46:07.386" v="957" actId="14100"/>
          <ac:picMkLst>
            <pc:docMk/>
            <pc:sldMk cId="3601576106" sldId="307"/>
            <ac:picMk id="4" creationId="{7D5C6AE1-BE49-0927-CEC9-2DBF100F2C04}"/>
          </ac:picMkLst>
        </pc:picChg>
        <pc:picChg chg="add mod">
          <ac:chgData name="Abels, Patrick" userId="ba666de4-0d21-43a6-8e66-51a18aae1b4a" providerId="ADAL" clId="{133AA99A-5491-4DE5-9695-40E01B78DF6F}" dt="2026-04-01T17:45:57.539" v="954" actId="1076"/>
          <ac:picMkLst>
            <pc:docMk/>
            <pc:sldMk cId="3601576106" sldId="307"/>
            <ac:picMk id="6" creationId="{A2913139-6721-34CE-E876-879C6EEB48A0}"/>
          </ac:picMkLst>
        </pc:picChg>
      </pc:sldChg>
      <pc:sldChg chg="addSp modSp add mod">
        <pc:chgData name="Abels, Patrick" userId="ba666de4-0d21-43a6-8e66-51a18aae1b4a" providerId="ADAL" clId="{133AA99A-5491-4DE5-9695-40E01B78DF6F}" dt="2026-04-01T17:47:32.436" v="968" actId="732"/>
        <pc:sldMkLst>
          <pc:docMk/>
          <pc:sldMk cId="2903200987" sldId="308"/>
        </pc:sldMkLst>
        <pc:spChg chg="mod">
          <ac:chgData name="Abels, Patrick" userId="ba666de4-0d21-43a6-8e66-51a18aae1b4a" providerId="ADAL" clId="{133AA99A-5491-4DE5-9695-40E01B78DF6F}" dt="2026-04-01T17:37:49.252" v="934" actId="20577"/>
          <ac:spMkLst>
            <pc:docMk/>
            <pc:sldMk cId="2903200987" sldId="308"/>
            <ac:spMk id="3" creationId="{436A2F31-84D9-FC63-0EF2-1B77D99A6251}"/>
          </ac:spMkLst>
        </pc:spChg>
        <pc:picChg chg="add mod ord modCrop">
          <ac:chgData name="Abels, Patrick" userId="ba666de4-0d21-43a6-8e66-51a18aae1b4a" providerId="ADAL" clId="{133AA99A-5491-4DE5-9695-40E01B78DF6F}" dt="2026-04-01T17:47:32.436" v="968" actId="732"/>
          <ac:picMkLst>
            <pc:docMk/>
            <pc:sldMk cId="2903200987" sldId="308"/>
            <ac:picMk id="4" creationId="{6B862552-59CC-12E8-14B2-259C7845A99E}"/>
          </ac:picMkLst>
        </pc:picChg>
        <pc:picChg chg="add mod">
          <ac:chgData name="Abels, Patrick" userId="ba666de4-0d21-43a6-8e66-51a18aae1b4a" providerId="ADAL" clId="{133AA99A-5491-4DE5-9695-40E01B78DF6F}" dt="2026-04-01T17:47:11.219" v="965" actId="1076"/>
          <ac:picMkLst>
            <pc:docMk/>
            <pc:sldMk cId="2903200987" sldId="308"/>
            <ac:picMk id="6" creationId="{FB9CC5C6-24AC-67BE-0940-C5D2D7FC07A6}"/>
          </ac:picMkLst>
        </pc:picChg>
      </pc:sldChg>
      <pc:sldChg chg="addSp delSp modSp add mod">
        <pc:chgData name="Abels, Patrick" userId="ba666de4-0d21-43a6-8e66-51a18aae1b4a" providerId="ADAL" clId="{133AA99A-5491-4DE5-9695-40E01B78DF6F}" dt="2026-04-01T17:49:17.674" v="993" actId="14100"/>
        <pc:sldMkLst>
          <pc:docMk/>
          <pc:sldMk cId="3165464483" sldId="309"/>
        </pc:sldMkLst>
        <pc:spChg chg="mod">
          <ac:chgData name="Abels, Patrick" userId="ba666de4-0d21-43a6-8e66-51a18aae1b4a" providerId="ADAL" clId="{133AA99A-5491-4DE5-9695-40E01B78DF6F}" dt="2026-04-01T17:37:46.780" v="933" actId="20577"/>
          <ac:spMkLst>
            <pc:docMk/>
            <pc:sldMk cId="3165464483" sldId="309"/>
            <ac:spMk id="3" creationId="{24927699-3E62-68A6-746D-411B740DD50D}"/>
          </ac:spMkLst>
        </pc:spChg>
        <pc:spChg chg="add mod">
          <ac:chgData name="Abels, Patrick" userId="ba666de4-0d21-43a6-8e66-51a18aae1b4a" providerId="ADAL" clId="{133AA99A-5491-4DE5-9695-40E01B78DF6F}" dt="2026-04-01T17:48:23.831" v="978" actId="13822"/>
          <ac:spMkLst>
            <pc:docMk/>
            <pc:sldMk cId="3165464483" sldId="309"/>
            <ac:spMk id="7" creationId="{66973416-ABD2-E07E-8683-24D042194759}"/>
          </ac:spMkLst>
        </pc:spChg>
        <pc:spChg chg="add mod">
          <ac:chgData name="Abels, Patrick" userId="ba666de4-0d21-43a6-8e66-51a18aae1b4a" providerId="ADAL" clId="{133AA99A-5491-4DE5-9695-40E01B78DF6F}" dt="2026-04-01T17:48:29.401" v="981" actId="14100"/>
          <ac:spMkLst>
            <pc:docMk/>
            <pc:sldMk cId="3165464483" sldId="309"/>
            <ac:spMk id="8" creationId="{3AFEFA37-1298-73D8-8FB2-C57271277AB1}"/>
          </ac:spMkLst>
        </pc:spChg>
        <pc:spChg chg="add mod">
          <ac:chgData name="Abels, Patrick" userId="ba666de4-0d21-43a6-8e66-51a18aae1b4a" providerId="ADAL" clId="{133AA99A-5491-4DE5-9695-40E01B78DF6F}" dt="2026-04-01T17:49:17.674" v="993" actId="14100"/>
          <ac:spMkLst>
            <pc:docMk/>
            <pc:sldMk cId="3165464483" sldId="309"/>
            <ac:spMk id="11" creationId="{5BF2102F-7F75-5823-BA2C-C14192A3AC02}"/>
          </ac:spMkLst>
        </pc:spChg>
        <pc:picChg chg="add mod">
          <ac:chgData name="Abels, Patrick" userId="ba666de4-0d21-43a6-8e66-51a18aae1b4a" providerId="ADAL" clId="{133AA99A-5491-4DE5-9695-40E01B78DF6F}" dt="2026-04-01T17:48:10.850" v="975" actId="1076"/>
          <ac:picMkLst>
            <pc:docMk/>
            <pc:sldMk cId="3165464483" sldId="309"/>
            <ac:picMk id="6" creationId="{BFE7B346-E5A6-551A-0A02-0F32231BF3DD}"/>
          </ac:picMkLst>
        </pc:picChg>
        <pc:picChg chg="add mod">
          <ac:chgData name="Abels, Patrick" userId="ba666de4-0d21-43a6-8e66-51a18aae1b4a" providerId="ADAL" clId="{133AA99A-5491-4DE5-9695-40E01B78DF6F}" dt="2026-04-01T17:49:08.658" v="990" actId="1076"/>
          <ac:picMkLst>
            <pc:docMk/>
            <pc:sldMk cId="3165464483" sldId="309"/>
            <ac:picMk id="10" creationId="{DB0ACE4D-75DC-F7D4-5C39-451737D9A7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CC19C-EAF6-5171-8481-3D37C7BF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B138FA-4E7F-5ACE-A447-CF6DFF94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Gemischte</a:t>
            </a:r>
            <a:r>
              <a:rPr lang="de-DE" dirty="0">
                <a:solidFill>
                  <a:srgbClr val="FFC000"/>
                </a:solidFill>
              </a:rPr>
              <a:t> Übungen</a:t>
            </a:r>
          </a:p>
        </p:txBody>
      </p:sp>
    </p:spTree>
    <p:extLst>
      <p:ext uri="{BB962C8B-B14F-4D97-AF65-F5344CB8AC3E}">
        <p14:creationId xmlns:p14="http://schemas.microsoft.com/office/powerpoint/2010/main" val="316845962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A23C0-F826-84B5-D2F4-A530A98002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Fun182,183 </a:t>
            </a:r>
            <a:r>
              <a:rPr lang="de-DE" dirty="0">
                <a:solidFill>
                  <a:srgbClr val="FFC000"/>
                </a:solidFill>
              </a:rPr>
              <a:t>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91CC1-F28A-E4EA-903A-CA309C69A4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0653" y="1427645"/>
            <a:ext cx="7090693" cy="53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1215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07AC6-EA37-8CD3-FD10-2BFCA3E8D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DD044-370B-ECDB-6B5F-FBA897225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Fun182,183 </a:t>
            </a:r>
            <a:r>
              <a:rPr lang="de-DE" dirty="0">
                <a:solidFill>
                  <a:srgbClr val="FFC000"/>
                </a:solidFill>
              </a:rPr>
              <a:t>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7B5B3-DB6C-DFC6-573D-C9CCE4B09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3439" y="1488030"/>
            <a:ext cx="6205121" cy="52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656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79EC4-188E-8E23-DD5D-B02FDA629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C9FD8-87BC-90A8-3C57-E51C06DF74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Fun182,183 </a:t>
            </a:r>
            <a:r>
              <a:rPr lang="de-DE" dirty="0">
                <a:solidFill>
                  <a:srgbClr val="FFC000"/>
                </a:solidFill>
              </a:rPr>
              <a:t>III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33F1A-98B7-853A-239B-270835B1BF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329" y="1367259"/>
            <a:ext cx="5477342" cy="54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7647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99883-210D-7DC4-112C-9942EFA68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Fun182,183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97BBB-A148-7027-4903-0382BE76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75" y="1401134"/>
            <a:ext cx="2098609" cy="5261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FBA523-8822-C8ED-30DB-3C4BBB30F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023" y="1887857"/>
            <a:ext cx="2897885" cy="4774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F2544E-E8F4-40BA-FEE7-BB0BD1D88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547" y="2118632"/>
            <a:ext cx="2086266" cy="4544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48283A-82C5-5EA4-9333-6D090D96A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402" y="2832174"/>
            <a:ext cx="2630481" cy="35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62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9A884-49B8-CB1D-A98C-110C0BF777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Fun182,183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1CFB0-54FD-373D-8164-252588C917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202720"/>
            <a:ext cx="4359228" cy="4321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A7FFD2-C248-B803-6D25-5D3FDBE33C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rcRect b="24447"/>
          <a:stretch>
            <a:fillRect/>
          </a:stretch>
        </p:blipFill>
        <p:spPr>
          <a:xfrm>
            <a:off x="169783" y="1427645"/>
            <a:ext cx="4380892" cy="250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6275A-3EAF-57E1-7E7A-5580002BE3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rcRect l="59437" t="47552" b="7324"/>
          <a:stretch>
            <a:fillRect/>
          </a:stretch>
        </p:blipFill>
        <p:spPr>
          <a:xfrm>
            <a:off x="478172" y="3933645"/>
            <a:ext cx="1777041" cy="14967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D4393E-13F1-C69F-120A-02DC95B8865E}"/>
              </a:ext>
            </a:extLst>
          </p:cNvPr>
          <p:cNvSpPr/>
          <p:nvPr/>
        </p:nvSpPr>
        <p:spPr>
          <a:xfrm>
            <a:off x="2803585" y="2948931"/>
            <a:ext cx="1777041" cy="188186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8F4BB-A7ED-BB9E-87CF-6C43ADA907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3336" y="2948931"/>
            <a:ext cx="4467991" cy="3786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DC87C2-B8A3-223C-3937-178939DC5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rcRect t="75640" r="41390"/>
          <a:stretch>
            <a:fillRect/>
          </a:stretch>
        </p:blipFill>
        <p:spPr>
          <a:xfrm>
            <a:off x="235919" y="5454931"/>
            <a:ext cx="2567666" cy="808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33B8D1-1A09-6B08-BBD8-2356FED88B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rcRect l="50410" t="91707" r="14759"/>
          <a:stretch>
            <a:fillRect/>
          </a:stretch>
        </p:blipFill>
        <p:spPr>
          <a:xfrm>
            <a:off x="389871" y="6164566"/>
            <a:ext cx="1525928" cy="2750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20E2DE-C523-1184-C062-BEF16B7D8FD1}"/>
              </a:ext>
            </a:extLst>
          </p:cNvPr>
          <p:cNvSpPr/>
          <p:nvPr/>
        </p:nvSpPr>
        <p:spPr>
          <a:xfrm>
            <a:off x="2358959" y="5965794"/>
            <a:ext cx="474964" cy="4958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48790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070DE-A5F9-BD5B-6EDA-2B06A4048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43075"/>
            <a:ext cx="11316494" cy="4703908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 err="1"/>
              <a:t>Mittelsenkrechte</a:t>
            </a:r>
            <a:r>
              <a:rPr lang="en-GB" dirty="0"/>
              <a:t>, </a:t>
            </a:r>
            <a:r>
              <a:rPr lang="en-GB" b="1" dirty="0" err="1"/>
              <a:t>Winkelhalbierende</a:t>
            </a:r>
            <a:endParaRPr lang="en-GB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Linien am Kreis</a:t>
            </a:r>
            <a:r>
              <a:rPr lang="en-GB" dirty="0"/>
              <a:t>: </a:t>
            </a:r>
            <a:r>
              <a:rPr lang="en-GB" dirty="0" err="1"/>
              <a:t>Durchmesser</a:t>
            </a:r>
            <a:r>
              <a:rPr lang="en-GB" dirty="0"/>
              <a:t>, Passante, </a:t>
            </a:r>
            <a:r>
              <a:rPr lang="en-GB" dirty="0" err="1"/>
              <a:t>Tangente</a:t>
            </a:r>
            <a:r>
              <a:rPr lang="en-GB" dirty="0"/>
              <a:t>, </a:t>
            </a:r>
            <a:r>
              <a:rPr lang="en-GB" dirty="0" err="1"/>
              <a:t>Sekante</a:t>
            </a:r>
            <a:r>
              <a:rPr lang="en-GB" dirty="0"/>
              <a:t>, </a:t>
            </a:r>
            <a:r>
              <a:rPr lang="en-GB" dirty="0" err="1"/>
              <a:t>Sehne</a:t>
            </a:r>
            <a:r>
              <a:rPr lang="en-GB" dirty="0"/>
              <a:t>, </a:t>
            </a:r>
            <a:r>
              <a:rPr lang="en-GB" dirty="0" err="1"/>
              <a:t>Mittelpunkt</a:t>
            </a:r>
            <a:r>
              <a:rPr lang="en-GB" dirty="0"/>
              <a:t> </a:t>
            </a:r>
            <a:r>
              <a:rPr lang="en-GB" dirty="0" err="1"/>
              <a:t>konstrieren</a:t>
            </a:r>
            <a:r>
              <a:rPr lang="en-GB" dirty="0"/>
              <a:t>, </a:t>
            </a:r>
            <a:r>
              <a:rPr lang="en-GB" dirty="0" err="1"/>
              <a:t>Tangente</a:t>
            </a:r>
            <a:r>
              <a:rPr lang="en-GB" dirty="0"/>
              <a:t> </a:t>
            </a:r>
            <a:r>
              <a:rPr lang="en-GB" dirty="0" err="1"/>
              <a:t>konstruieren</a:t>
            </a: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 err="1"/>
              <a:t>Seitenhalbierende</a:t>
            </a:r>
            <a:r>
              <a:rPr lang="en-GB" dirty="0"/>
              <a:t>, </a:t>
            </a:r>
            <a:r>
              <a:rPr lang="en-GB" b="1" dirty="0" err="1"/>
              <a:t>Höhe</a:t>
            </a:r>
            <a:endParaRPr lang="en-GB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 err="1"/>
              <a:t>Kongruenz</a:t>
            </a:r>
            <a:endParaRPr lang="en-GB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 err="1"/>
              <a:t>Kongruenzsätze</a:t>
            </a:r>
            <a:r>
              <a:rPr lang="en-GB" dirty="0"/>
              <a:t>: SSS, WSW, SWS, </a:t>
            </a:r>
            <a:r>
              <a:rPr lang="en-GB" dirty="0" err="1"/>
              <a:t>SsW</a:t>
            </a: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 err="1"/>
              <a:t>Umkreis</a:t>
            </a:r>
            <a:r>
              <a:rPr lang="en-GB" dirty="0"/>
              <a:t>, </a:t>
            </a:r>
            <a:r>
              <a:rPr lang="en-GB" b="1" dirty="0" err="1"/>
              <a:t>Inkreis</a:t>
            </a:r>
            <a:endParaRPr lang="en-GB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Satz des Thales </a:t>
            </a:r>
            <a:r>
              <a:rPr lang="en-GB" dirty="0"/>
              <a:t>(</a:t>
            </a:r>
            <a:r>
              <a:rPr lang="en-GB" dirty="0" err="1"/>
              <a:t>ohne</a:t>
            </a:r>
            <a:r>
              <a:rPr lang="en-GB" dirty="0"/>
              <a:t> </a:t>
            </a:r>
            <a:r>
              <a:rPr lang="en-GB" dirty="0" err="1"/>
              <a:t>Beweis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02E4-7577-AB24-F06C-4F33399A27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Cheatsheet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8ADE3-F971-3F86-8223-17B48ACF73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0F21"/>
              </a:clrFrom>
              <a:clrTo>
                <a:srgbClr val="010F21">
                  <a:alpha val="0"/>
                </a:srgbClr>
              </a:clrTo>
            </a:clrChange>
          </a:blip>
          <a:srcRect b="34466"/>
          <a:stretch>
            <a:fillRect/>
          </a:stretch>
        </p:blipFill>
        <p:spPr>
          <a:xfrm>
            <a:off x="218391" y="1427644"/>
            <a:ext cx="6311805" cy="5360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6CE11-588B-0ADE-2239-0A6042EA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0F21"/>
              </a:clrFrom>
              <a:clrTo>
                <a:srgbClr val="010F21">
                  <a:alpha val="0"/>
                </a:srgbClr>
              </a:clrTo>
            </a:clrChange>
          </a:blip>
          <a:srcRect t="66331"/>
          <a:stretch>
            <a:fillRect/>
          </a:stretch>
        </p:blipFill>
        <p:spPr>
          <a:xfrm>
            <a:off x="5589772" y="3767463"/>
            <a:ext cx="6383837" cy="27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088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</a:rPr>
              <a:t>Präsentationen</a:t>
            </a:r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</a:t>
            </a:r>
            <a:r>
              <a:rPr lang="en-GB" dirty="0"/>
              <a:t> Fun179-181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7187F-9672-7CFE-6A67-31DDB5B7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2547750"/>
            <a:ext cx="10050278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A0B93-F5E4-D87C-1E87-138C4DD85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8992-C3D0-7449-46CE-0C30FAD515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II</a:t>
            </a:r>
            <a:r>
              <a:rPr lang="en-GB" dirty="0"/>
              <a:t> Fun179-181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B5B66-1153-34AD-304E-8947C8C0E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1609934"/>
            <a:ext cx="10336067" cy="4725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90C9B2-E397-0C11-441D-AA00FE55EE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795" t="17959" r="2234" b="4450"/>
          <a:stretch>
            <a:fillRect/>
          </a:stretch>
        </p:blipFill>
        <p:spPr>
          <a:xfrm>
            <a:off x="7134045" y="2410240"/>
            <a:ext cx="3959525" cy="390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562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883A7-60E1-AB1F-FA62-0F1988ADA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61C2A-7AFB-0F5C-4589-1906B51B31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III</a:t>
            </a:r>
            <a:r>
              <a:rPr lang="en-GB" dirty="0"/>
              <a:t> Fun179-181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913139-6721-34CE-E876-879C6EEB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40" y="2180877"/>
            <a:ext cx="10250330" cy="3686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5C6AE1-BE49-0927-CEC9-2DBF100F2C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300" t="4255" r="1245" b="5659"/>
          <a:stretch>
            <a:fillRect/>
          </a:stretch>
        </p:blipFill>
        <p:spPr>
          <a:xfrm>
            <a:off x="6096000" y="2268747"/>
            <a:ext cx="5083834" cy="35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761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89F15-6A41-CD39-2E21-70E75AED3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A2F31-84D9-FC63-0EF2-1B77D99A62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IV</a:t>
            </a:r>
            <a:r>
              <a:rPr lang="en-GB" dirty="0"/>
              <a:t> Fun179-181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CC5C6-24AC-67BE-0940-C5D2D7FC0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45" y="1427645"/>
            <a:ext cx="7179510" cy="5223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862552-59CC-12E8-14B2-259C7845A9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403" t="57198" r="1572" b="2494"/>
          <a:stretch>
            <a:fillRect/>
          </a:stretch>
        </p:blipFill>
        <p:spPr>
          <a:xfrm>
            <a:off x="6140299" y="4405203"/>
            <a:ext cx="3525196" cy="224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0098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A0BB2-1EDF-B489-3974-BB1071864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27699-3E62-68A6-746D-411B740DD5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V</a:t>
            </a:r>
            <a:r>
              <a:rPr lang="en-GB" dirty="0"/>
              <a:t> Fun179-181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7B346-E5A6-551A-0A02-0F32231BF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23" y="1494793"/>
            <a:ext cx="6043612" cy="5224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973416-ABD2-E07E-8683-24D042194759}"/>
              </a:ext>
            </a:extLst>
          </p:cNvPr>
          <p:cNvSpPr/>
          <p:nvPr/>
        </p:nvSpPr>
        <p:spPr>
          <a:xfrm>
            <a:off x="5331125" y="2529963"/>
            <a:ext cx="2562045" cy="283324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FEFA37-1298-73D8-8FB2-C57271277AB1}"/>
              </a:ext>
            </a:extLst>
          </p:cNvPr>
          <p:cNvSpPr/>
          <p:nvPr/>
        </p:nvSpPr>
        <p:spPr>
          <a:xfrm>
            <a:off x="5026325" y="3027420"/>
            <a:ext cx="589471" cy="81133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0ACE4D-75DC-F7D4-5C39-451737D9A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060" y="1494793"/>
            <a:ext cx="4246677" cy="43190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F2102F-7F75-5823-BA2C-C14192A3AC02}"/>
              </a:ext>
            </a:extLst>
          </p:cNvPr>
          <p:cNvSpPr/>
          <p:nvPr/>
        </p:nvSpPr>
        <p:spPr>
          <a:xfrm>
            <a:off x="6916947" y="1789319"/>
            <a:ext cx="363747" cy="4449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4644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2026-04-03T20:07:02Z</dcterms:modified>
</cp:coreProperties>
</file>