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74" r:id="rId3"/>
    <p:sldId id="286" r:id="rId4"/>
    <p:sldId id="291" r:id="rId5"/>
    <p:sldId id="298" r:id="rId6"/>
    <p:sldId id="299" r:id="rId7"/>
    <p:sldId id="300" r:id="rId8"/>
    <p:sldId id="301" r:id="rId9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323F"/>
    <a:srgbClr val="22122B"/>
    <a:srgbClr val="011A35"/>
    <a:srgbClr val="262919"/>
    <a:srgbClr val="000000"/>
    <a:srgbClr val="0D2504"/>
    <a:srgbClr val="010201"/>
    <a:srgbClr val="99B7AE"/>
    <a:srgbClr val="00B05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739A13-668B-4850-B700-9A410A80FB79}" v="14" dt="2025-12-07T21:22:29.3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04" autoAdjust="0"/>
    <p:restoredTop sz="94660"/>
  </p:normalViewPr>
  <p:slideViewPr>
    <p:cSldViewPr snapToGrid="0">
      <p:cViewPr>
        <p:scale>
          <a:sx n="100" d="100"/>
          <a:sy n="100" d="100"/>
        </p:scale>
        <p:origin x="966" y="31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els, Patrick" userId="ba666de4-0d21-43a6-8e66-51a18aae1b4a" providerId="ADAL" clId="{133AA99A-5491-4DE5-9695-40E01B78DF6F}"/>
    <pc:docChg chg="undo custSel addSld delSld modSld">
      <pc:chgData name="Abels, Patrick" userId="ba666de4-0d21-43a6-8e66-51a18aae1b4a" providerId="ADAL" clId="{133AA99A-5491-4DE5-9695-40E01B78DF6F}" dt="2025-12-07T21:22:41.341" v="2152" actId="1038"/>
      <pc:docMkLst>
        <pc:docMk/>
      </pc:docMkLst>
      <pc:sldChg chg="addSp delSp modSp mod">
        <pc:chgData name="Abels, Patrick" userId="ba666de4-0d21-43a6-8e66-51a18aae1b4a" providerId="ADAL" clId="{133AA99A-5491-4DE5-9695-40E01B78DF6F}" dt="2025-12-07T21:22:41.341" v="2152" actId="1038"/>
        <pc:sldMkLst>
          <pc:docMk/>
          <pc:sldMk cId="1306728353" sldId="274"/>
        </pc:sldMkLst>
        <pc:spChg chg="mod">
          <ac:chgData name="Abels, Patrick" userId="ba666de4-0d21-43a6-8e66-51a18aae1b4a" providerId="ADAL" clId="{133AA99A-5491-4DE5-9695-40E01B78DF6F}" dt="2025-12-07T21:20:59.430" v="1996" actId="20577"/>
          <ac:spMkLst>
            <pc:docMk/>
            <pc:sldMk cId="1306728353" sldId="274"/>
            <ac:spMk id="2" creationId="{E48070DE-A5F9-BD5B-6EDA-2B06A4048B06}"/>
          </ac:spMkLst>
        </pc:spChg>
        <pc:spChg chg="add mod">
          <ac:chgData name="Abels, Patrick" userId="ba666de4-0d21-43a6-8e66-51a18aae1b4a" providerId="ADAL" clId="{133AA99A-5491-4DE5-9695-40E01B78DF6F}" dt="2025-12-07T21:21:43.374" v="2010" actId="1035"/>
          <ac:spMkLst>
            <pc:docMk/>
            <pc:sldMk cId="1306728353" sldId="274"/>
            <ac:spMk id="4" creationId="{9C68816E-27A2-43D4-9A9C-17443C8CBB9A}"/>
          </ac:spMkLst>
        </pc:spChg>
        <pc:spChg chg="add mod">
          <ac:chgData name="Abels, Patrick" userId="ba666de4-0d21-43a6-8e66-51a18aae1b4a" providerId="ADAL" clId="{133AA99A-5491-4DE5-9695-40E01B78DF6F}" dt="2025-12-07T21:22:28.249" v="2130" actId="13926"/>
          <ac:spMkLst>
            <pc:docMk/>
            <pc:sldMk cId="1306728353" sldId="274"/>
            <ac:spMk id="5" creationId="{296A12F4-B4AC-C60E-ED8B-C996895C692D}"/>
          </ac:spMkLst>
        </pc:spChg>
        <pc:spChg chg="del">
          <ac:chgData name="Abels, Patrick" userId="ba666de4-0d21-43a6-8e66-51a18aae1b4a" providerId="ADAL" clId="{133AA99A-5491-4DE5-9695-40E01B78DF6F}" dt="2025-12-07T18:08:26.955" v="1282" actId="478"/>
          <ac:spMkLst>
            <pc:docMk/>
            <pc:sldMk cId="1306728353" sldId="274"/>
            <ac:spMk id="5" creationId="{53869761-AF68-903E-69DE-C2555D70F697}"/>
          </ac:spMkLst>
        </pc:spChg>
        <pc:spChg chg="del">
          <ac:chgData name="Abels, Patrick" userId="ba666de4-0d21-43a6-8e66-51a18aae1b4a" providerId="ADAL" clId="{133AA99A-5491-4DE5-9695-40E01B78DF6F}" dt="2025-12-07T18:08:17.934" v="1276" actId="478"/>
          <ac:spMkLst>
            <pc:docMk/>
            <pc:sldMk cId="1306728353" sldId="274"/>
            <ac:spMk id="6" creationId="{159B288A-DC81-9957-A5D7-059AA1647C6D}"/>
          </ac:spMkLst>
        </pc:spChg>
        <pc:spChg chg="add mod">
          <ac:chgData name="Abels, Patrick" userId="ba666de4-0d21-43a6-8e66-51a18aae1b4a" providerId="ADAL" clId="{133AA99A-5491-4DE5-9695-40E01B78DF6F}" dt="2025-12-07T21:22:41.341" v="2152" actId="1038"/>
          <ac:spMkLst>
            <pc:docMk/>
            <pc:sldMk cId="1306728353" sldId="274"/>
            <ac:spMk id="6" creationId="{F965FCFC-491C-9991-7CC1-6C4ED6FCEBA8}"/>
          </ac:spMkLst>
        </pc:spChg>
        <pc:spChg chg="del">
          <ac:chgData name="Abels, Patrick" userId="ba666de4-0d21-43a6-8e66-51a18aae1b4a" providerId="ADAL" clId="{133AA99A-5491-4DE5-9695-40E01B78DF6F}" dt="2025-12-07T18:08:23.169" v="1281" actId="478"/>
          <ac:spMkLst>
            <pc:docMk/>
            <pc:sldMk cId="1306728353" sldId="274"/>
            <ac:spMk id="10" creationId="{6F43FC22-F669-5264-F25E-8C928FDBC82F}"/>
          </ac:spMkLst>
        </pc:spChg>
        <pc:spChg chg="del">
          <ac:chgData name="Abels, Patrick" userId="ba666de4-0d21-43a6-8e66-51a18aae1b4a" providerId="ADAL" clId="{133AA99A-5491-4DE5-9695-40E01B78DF6F}" dt="2025-12-07T18:08:18.505" v="1277" actId="478"/>
          <ac:spMkLst>
            <pc:docMk/>
            <pc:sldMk cId="1306728353" sldId="274"/>
            <ac:spMk id="11" creationId="{57A1ECC8-2418-DCD8-9AFA-EEB9B785697B}"/>
          </ac:spMkLst>
        </pc:spChg>
        <pc:spChg chg="del mod">
          <ac:chgData name="Abels, Patrick" userId="ba666de4-0d21-43a6-8e66-51a18aae1b4a" providerId="ADAL" clId="{133AA99A-5491-4DE5-9695-40E01B78DF6F}" dt="2025-12-07T18:08:23.169" v="1281" actId="478"/>
          <ac:spMkLst>
            <pc:docMk/>
            <pc:sldMk cId="1306728353" sldId="274"/>
            <ac:spMk id="12" creationId="{9F9EFC13-3DDD-1D79-8A02-7E573ED079D3}"/>
          </ac:spMkLst>
        </pc:spChg>
        <pc:picChg chg="add mod modCrop">
          <ac:chgData name="Abels, Patrick" userId="ba666de4-0d21-43a6-8e66-51a18aae1b4a" providerId="ADAL" clId="{133AA99A-5491-4DE5-9695-40E01B78DF6F}" dt="2025-12-07T21:21:12.663" v="2000" actId="732"/>
          <ac:picMkLst>
            <pc:docMk/>
            <pc:sldMk cId="1306728353" sldId="274"/>
            <ac:picMk id="3" creationId="{06958EC5-7CB4-1657-9BF7-A4B3066A8BAD}"/>
          </ac:picMkLst>
        </pc:picChg>
        <pc:picChg chg="del">
          <ac:chgData name="Abels, Patrick" userId="ba666de4-0d21-43a6-8e66-51a18aae1b4a" providerId="ADAL" clId="{133AA99A-5491-4DE5-9695-40E01B78DF6F}" dt="2025-12-07T18:08:19.231" v="1278" actId="478"/>
          <ac:picMkLst>
            <pc:docMk/>
            <pc:sldMk cId="1306728353" sldId="274"/>
            <ac:picMk id="4" creationId="{3AC9E6AB-7B29-6510-BE06-5AAD0B5DA6F6}"/>
          </ac:picMkLst>
        </pc:picChg>
        <pc:picChg chg="del">
          <ac:chgData name="Abels, Patrick" userId="ba666de4-0d21-43a6-8e66-51a18aae1b4a" providerId="ADAL" clId="{133AA99A-5491-4DE5-9695-40E01B78DF6F}" dt="2025-12-07T18:08:19.840" v="1279" actId="478"/>
          <ac:picMkLst>
            <pc:docMk/>
            <pc:sldMk cId="1306728353" sldId="274"/>
            <ac:picMk id="8" creationId="{01B1210C-21FD-89CA-3078-3E6D1B414E7A}"/>
          </ac:picMkLst>
        </pc:picChg>
      </pc:sldChg>
      <pc:sldChg chg="modSp mod">
        <pc:chgData name="Abels, Patrick" userId="ba666de4-0d21-43a6-8e66-51a18aae1b4a" providerId="ADAL" clId="{133AA99A-5491-4DE5-9695-40E01B78DF6F}" dt="2025-12-07T19:14:19.297" v="1350" actId="207"/>
        <pc:sldMkLst>
          <pc:docMk/>
          <pc:sldMk cId="3362198231" sldId="286"/>
        </pc:sldMkLst>
        <pc:spChg chg="mod">
          <ac:chgData name="Abels, Patrick" userId="ba666de4-0d21-43a6-8e66-51a18aae1b4a" providerId="ADAL" clId="{133AA99A-5491-4DE5-9695-40E01B78DF6F}" dt="2025-12-07T19:14:19.297" v="1350" actId="207"/>
          <ac:spMkLst>
            <pc:docMk/>
            <pc:sldMk cId="3362198231" sldId="286"/>
            <ac:spMk id="2" creationId="{D615A5A3-68C6-F3DF-27A6-2464D6655B1A}"/>
          </ac:spMkLst>
        </pc:spChg>
      </pc:sldChg>
      <pc:sldChg chg="del">
        <pc:chgData name="Abels, Patrick" userId="ba666de4-0d21-43a6-8e66-51a18aae1b4a" providerId="ADAL" clId="{133AA99A-5491-4DE5-9695-40E01B78DF6F}" dt="2025-12-07T20:02:36.145" v="1797" actId="47"/>
        <pc:sldMkLst>
          <pc:docMk/>
          <pc:sldMk cId="3937252269" sldId="289"/>
        </pc:sldMkLst>
      </pc:sldChg>
      <pc:sldChg chg="addSp delSp modSp mod">
        <pc:chgData name="Abels, Patrick" userId="ba666de4-0d21-43a6-8e66-51a18aae1b4a" providerId="ADAL" clId="{133AA99A-5491-4DE5-9695-40E01B78DF6F}" dt="2025-12-07T19:55:26.181" v="1743" actId="1076"/>
        <pc:sldMkLst>
          <pc:docMk/>
          <pc:sldMk cId="3432745306" sldId="291"/>
        </pc:sldMkLst>
        <pc:spChg chg="mod">
          <ac:chgData name="Abels, Patrick" userId="ba666de4-0d21-43a6-8e66-51a18aae1b4a" providerId="ADAL" clId="{133AA99A-5491-4DE5-9695-40E01B78DF6F}" dt="2025-12-07T19:55:26.181" v="1743" actId="1076"/>
          <ac:spMkLst>
            <pc:docMk/>
            <pc:sldMk cId="3432745306" sldId="291"/>
            <ac:spMk id="2" creationId="{1E77C3A1-975A-4CCD-1D43-702948446028}"/>
          </ac:spMkLst>
        </pc:spChg>
        <pc:grpChg chg="add del">
          <ac:chgData name="Abels, Patrick" userId="ba666de4-0d21-43a6-8e66-51a18aae1b4a" providerId="ADAL" clId="{133AA99A-5491-4DE5-9695-40E01B78DF6F}" dt="2025-12-07T18:08:56.319" v="1299" actId="478"/>
          <ac:grpSpMkLst>
            <pc:docMk/>
            <pc:sldMk cId="3432745306" sldId="291"/>
            <ac:grpSpMk id="3" creationId="{108A0392-BB52-8A06-1AF1-BE651E24FA2E}"/>
          </ac:grpSpMkLst>
        </pc:grpChg>
        <pc:picChg chg="del">
          <ac:chgData name="Abels, Patrick" userId="ba666de4-0d21-43a6-8e66-51a18aae1b4a" providerId="ADAL" clId="{133AA99A-5491-4DE5-9695-40E01B78DF6F}" dt="2025-12-07T18:08:53.129" v="1296" actId="478"/>
          <ac:picMkLst>
            <pc:docMk/>
            <pc:sldMk cId="3432745306" sldId="291"/>
            <ac:picMk id="7" creationId="{1EF6184D-2988-FBFA-0560-64A35181FD8A}"/>
          </ac:picMkLst>
        </pc:picChg>
        <pc:picChg chg="add del mod">
          <ac:chgData name="Abels, Patrick" userId="ba666de4-0d21-43a6-8e66-51a18aae1b4a" providerId="ADAL" clId="{133AA99A-5491-4DE5-9695-40E01B78DF6F}" dt="2025-12-07T19:54:01.477" v="1571" actId="478"/>
          <ac:picMkLst>
            <pc:docMk/>
            <pc:sldMk cId="3432745306" sldId="291"/>
            <ac:picMk id="8" creationId="{45B5E417-FFC4-1404-263B-87D9571EC3B2}"/>
          </ac:picMkLst>
        </pc:picChg>
        <pc:picChg chg="del">
          <ac:chgData name="Abels, Patrick" userId="ba666de4-0d21-43a6-8e66-51a18aae1b4a" providerId="ADAL" clId="{133AA99A-5491-4DE5-9695-40E01B78DF6F}" dt="2025-12-07T18:08:53.649" v="1297" actId="478"/>
          <ac:picMkLst>
            <pc:docMk/>
            <pc:sldMk cId="3432745306" sldId="291"/>
            <ac:picMk id="8" creationId="{93275834-72B8-5380-F291-0D5032C13AB4}"/>
          </ac:picMkLst>
        </pc:picChg>
        <pc:picChg chg="add mod">
          <ac:chgData name="Abels, Patrick" userId="ba666de4-0d21-43a6-8e66-51a18aae1b4a" providerId="ADAL" clId="{133AA99A-5491-4DE5-9695-40E01B78DF6F}" dt="2025-12-07T19:54:56.837" v="1731" actId="1076"/>
          <ac:picMkLst>
            <pc:docMk/>
            <pc:sldMk cId="3432745306" sldId="291"/>
            <ac:picMk id="12" creationId="{80093FCD-8E7C-5F7C-53E4-ADD4BC68A78E}"/>
          </ac:picMkLst>
        </pc:picChg>
      </pc:sldChg>
      <pc:sldChg chg="delSp del mod">
        <pc:chgData name="Abels, Patrick" userId="ba666de4-0d21-43a6-8e66-51a18aae1b4a" providerId="ADAL" clId="{133AA99A-5491-4DE5-9695-40E01B78DF6F}" dt="2025-12-07T18:09:05.930" v="1303" actId="47"/>
        <pc:sldMkLst>
          <pc:docMk/>
          <pc:sldMk cId="1556165019" sldId="292"/>
        </pc:sldMkLst>
        <pc:picChg chg="del">
          <ac:chgData name="Abels, Patrick" userId="ba666de4-0d21-43a6-8e66-51a18aae1b4a" providerId="ADAL" clId="{133AA99A-5491-4DE5-9695-40E01B78DF6F}" dt="2025-12-07T18:09:00.745" v="1300" actId="478"/>
          <ac:picMkLst>
            <pc:docMk/>
            <pc:sldMk cId="1556165019" sldId="292"/>
            <ac:picMk id="5" creationId="{511EDAC3-7DBB-85E5-D7AF-D6F92CF30D08}"/>
          </ac:picMkLst>
        </pc:picChg>
        <pc:picChg chg="del">
          <ac:chgData name="Abels, Patrick" userId="ba666de4-0d21-43a6-8e66-51a18aae1b4a" providerId="ADAL" clId="{133AA99A-5491-4DE5-9695-40E01B78DF6F}" dt="2025-12-07T18:09:01.465" v="1301" actId="478"/>
          <ac:picMkLst>
            <pc:docMk/>
            <pc:sldMk cId="1556165019" sldId="292"/>
            <ac:picMk id="9" creationId="{D16E3B1B-375A-166A-AF5D-F17EFD37D2AB}"/>
          </ac:picMkLst>
        </pc:picChg>
        <pc:cxnChg chg="del">
          <ac:chgData name="Abels, Patrick" userId="ba666de4-0d21-43a6-8e66-51a18aae1b4a" providerId="ADAL" clId="{133AA99A-5491-4DE5-9695-40E01B78DF6F}" dt="2025-12-07T18:09:03.114" v="1302" actId="478"/>
          <ac:cxnSpMkLst>
            <pc:docMk/>
            <pc:sldMk cId="1556165019" sldId="292"/>
            <ac:cxnSpMk id="11" creationId="{43F47CCE-24E9-FAF9-6A3A-869F9A8BDD02}"/>
          </ac:cxnSpMkLst>
        </pc:cxnChg>
      </pc:sldChg>
      <pc:sldChg chg="del">
        <pc:chgData name="Abels, Patrick" userId="ba666de4-0d21-43a6-8e66-51a18aae1b4a" providerId="ADAL" clId="{133AA99A-5491-4DE5-9695-40E01B78DF6F}" dt="2025-12-07T18:09:16.329" v="1307" actId="47"/>
        <pc:sldMkLst>
          <pc:docMk/>
          <pc:sldMk cId="3480612701" sldId="293"/>
        </pc:sldMkLst>
      </pc:sldChg>
      <pc:sldChg chg="del">
        <pc:chgData name="Abels, Patrick" userId="ba666de4-0d21-43a6-8e66-51a18aae1b4a" providerId="ADAL" clId="{133AA99A-5491-4DE5-9695-40E01B78DF6F}" dt="2025-12-07T18:09:13.152" v="1305" actId="47"/>
        <pc:sldMkLst>
          <pc:docMk/>
          <pc:sldMk cId="2469845420" sldId="294"/>
        </pc:sldMkLst>
      </pc:sldChg>
      <pc:sldChg chg="del">
        <pc:chgData name="Abels, Patrick" userId="ba666de4-0d21-43a6-8e66-51a18aae1b4a" providerId="ADAL" clId="{133AA99A-5491-4DE5-9695-40E01B78DF6F}" dt="2025-12-07T18:09:30.489" v="1310" actId="47"/>
        <pc:sldMkLst>
          <pc:docMk/>
          <pc:sldMk cId="513031569" sldId="295"/>
        </pc:sldMkLst>
      </pc:sldChg>
      <pc:sldChg chg="del">
        <pc:chgData name="Abels, Patrick" userId="ba666de4-0d21-43a6-8e66-51a18aae1b4a" providerId="ADAL" clId="{133AA99A-5491-4DE5-9695-40E01B78DF6F}" dt="2025-12-07T18:09:14.755" v="1306" actId="47"/>
        <pc:sldMkLst>
          <pc:docMk/>
          <pc:sldMk cId="2012708330" sldId="297"/>
        </pc:sldMkLst>
      </pc:sldChg>
      <pc:sldChg chg="addSp modSp new mod">
        <pc:chgData name="Abels, Patrick" userId="ba666de4-0d21-43a6-8e66-51a18aae1b4a" providerId="ADAL" clId="{133AA99A-5491-4DE5-9695-40E01B78DF6F}" dt="2025-12-07T19:51:09.221" v="1557" actId="20577"/>
        <pc:sldMkLst>
          <pc:docMk/>
          <pc:sldMk cId="2514894793" sldId="298"/>
        </pc:sldMkLst>
        <pc:spChg chg="mod">
          <ac:chgData name="Abels, Patrick" userId="ba666de4-0d21-43a6-8e66-51a18aae1b4a" providerId="ADAL" clId="{133AA99A-5491-4DE5-9695-40E01B78DF6F}" dt="2025-12-07T19:51:09.221" v="1557" actId="20577"/>
          <ac:spMkLst>
            <pc:docMk/>
            <pc:sldMk cId="2514894793" sldId="298"/>
            <ac:spMk id="2" creationId="{3BD56886-9B37-125D-7146-692904E8D17A}"/>
          </ac:spMkLst>
        </pc:spChg>
        <pc:spChg chg="mod">
          <ac:chgData name="Abels, Patrick" userId="ba666de4-0d21-43a6-8e66-51a18aae1b4a" providerId="ADAL" clId="{133AA99A-5491-4DE5-9695-40E01B78DF6F}" dt="2025-12-07T19:45:03.812" v="1384" actId="14100"/>
          <ac:spMkLst>
            <pc:docMk/>
            <pc:sldMk cId="2514894793" sldId="298"/>
            <ac:spMk id="3" creationId="{9B240CE4-8388-59CF-90CA-008B91A64F81}"/>
          </ac:spMkLst>
        </pc:spChg>
        <pc:spChg chg="add mod">
          <ac:chgData name="Abels, Patrick" userId="ba666de4-0d21-43a6-8e66-51a18aae1b4a" providerId="ADAL" clId="{133AA99A-5491-4DE5-9695-40E01B78DF6F}" dt="2025-12-07T19:48:23.501" v="1513" actId="207"/>
          <ac:spMkLst>
            <pc:docMk/>
            <pc:sldMk cId="2514894793" sldId="298"/>
            <ac:spMk id="4" creationId="{D51E3477-F577-2430-DFE4-20282D5EC2B5}"/>
          </ac:spMkLst>
        </pc:spChg>
        <pc:spChg chg="add mod">
          <ac:chgData name="Abels, Patrick" userId="ba666de4-0d21-43a6-8e66-51a18aae1b4a" providerId="ADAL" clId="{133AA99A-5491-4DE5-9695-40E01B78DF6F}" dt="2025-12-07T19:50:50.534" v="1555" actId="207"/>
          <ac:spMkLst>
            <pc:docMk/>
            <pc:sldMk cId="2514894793" sldId="298"/>
            <ac:spMk id="5" creationId="{593FA4C8-E56C-5FA7-F5A1-C61845938AB2}"/>
          </ac:spMkLst>
        </pc:spChg>
        <pc:spChg chg="add mod">
          <ac:chgData name="Abels, Patrick" userId="ba666de4-0d21-43a6-8e66-51a18aae1b4a" providerId="ADAL" clId="{133AA99A-5491-4DE5-9695-40E01B78DF6F}" dt="2025-12-07T19:50:46.969" v="1554" actId="207"/>
          <ac:spMkLst>
            <pc:docMk/>
            <pc:sldMk cId="2514894793" sldId="298"/>
            <ac:spMk id="6" creationId="{7CCF87B7-851E-8502-EF7A-63EE18309902}"/>
          </ac:spMkLst>
        </pc:spChg>
        <pc:spChg chg="add mod">
          <ac:chgData name="Abels, Patrick" userId="ba666de4-0d21-43a6-8e66-51a18aae1b4a" providerId="ADAL" clId="{133AA99A-5491-4DE5-9695-40E01B78DF6F}" dt="2025-12-07T19:50:54.152" v="1556" actId="207"/>
          <ac:spMkLst>
            <pc:docMk/>
            <pc:sldMk cId="2514894793" sldId="298"/>
            <ac:spMk id="7" creationId="{FEB4D33D-BADE-D471-2949-15994E854C74}"/>
          </ac:spMkLst>
        </pc:spChg>
        <pc:spChg chg="add mod">
          <ac:chgData name="Abels, Patrick" userId="ba666de4-0d21-43a6-8e66-51a18aae1b4a" providerId="ADAL" clId="{133AA99A-5491-4DE5-9695-40E01B78DF6F}" dt="2025-12-07T19:50:23.742" v="1553" actId="1076"/>
          <ac:spMkLst>
            <pc:docMk/>
            <pc:sldMk cId="2514894793" sldId="298"/>
            <ac:spMk id="10" creationId="{44410A95-6768-7F8F-BDCA-0BDEBF440BEF}"/>
          </ac:spMkLst>
        </pc:spChg>
        <pc:cxnChg chg="add mod">
          <ac:chgData name="Abels, Patrick" userId="ba666de4-0d21-43a6-8e66-51a18aae1b4a" providerId="ADAL" clId="{133AA99A-5491-4DE5-9695-40E01B78DF6F}" dt="2025-12-07T19:50:01.168" v="1548" actId="1582"/>
          <ac:cxnSpMkLst>
            <pc:docMk/>
            <pc:sldMk cId="2514894793" sldId="298"/>
            <ac:cxnSpMk id="9" creationId="{C2748B72-461A-EE7C-D4E6-87A443AE077E}"/>
          </ac:cxnSpMkLst>
        </pc:cxnChg>
      </pc:sldChg>
      <pc:sldChg chg="addSp modSp new mod">
        <pc:chgData name="Abels, Patrick" userId="ba666de4-0d21-43a6-8e66-51a18aae1b4a" providerId="ADAL" clId="{133AA99A-5491-4DE5-9695-40E01B78DF6F}" dt="2025-12-07T20:03:17.269" v="1943" actId="1036"/>
        <pc:sldMkLst>
          <pc:docMk/>
          <pc:sldMk cId="3495261832" sldId="299"/>
        </pc:sldMkLst>
        <pc:spChg chg="mod">
          <ac:chgData name="Abels, Patrick" userId="ba666de4-0d21-43a6-8e66-51a18aae1b4a" providerId="ADAL" clId="{133AA99A-5491-4DE5-9695-40E01B78DF6F}" dt="2025-12-07T19:57:24.662" v="1753" actId="20577"/>
          <ac:spMkLst>
            <pc:docMk/>
            <pc:sldMk cId="3495261832" sldId="299"/>
            <ac:spMk id="3" creationId="{C7C9FF4A-61BD-8AAC-F9C0-0E4369E76E1D}"/>
          </ac:spMkLst>
        </pc:spChg>
        <pc:spChg chg="add mod">
          <ac:chgData name="Abels, Patrick" userId="ba666de4-0d21-43a6-8e66-51a18aae1b4a" providerId="ADAL" clId="{133AA99A-5491-4DE5-9695-40E01B78DF6F}" dt="2025-12-07T20:03:17.269" v="1943" actId="1036"/>
          <ac:spMkLst>
            <pc:docMk/>
            <pc:sldMk cId="3495261832" sldId="299"/>
            <ac:spMk id="11" creationId="{52675B0C-C308-F670-4B45-53D7C60DB277}"/>
          </ac:spMkLst>
        </pc:spChg>
        <pc:spChg chg="add mod">
          <ac:chgData name="Abels, Patrick" userId="ba666de4-0d21-43a6-8e66-51a18aae1b4a" providerId="ADAL" clId="{133AA99A-5491-4DE5-9695-40E01B78DF6F}" dt="2025-12-07T20:03:01.092" v="1923" actId="1035"/>
          <ac:spMkLst>
            <pc:docMk/>
            <pc:sldMk cId="3495261832" sldId="299"/>
            <ac:spMk id="12" creationId="{FA71E2DB-1C07-1CE6-C727-AFA1E387B12D}"/>
          </ac:spMkLst>
        </pc:spChg>
        <pc:spChg chg="add mod">
          <ac:chgData name="Abels, Patrick" userId="ba666de4-0d21-43a6-8e66-51a18aae1b4a" providerId="ADAL" clId="{133AA99A-5491-4DE5-9695-40E01B78DF6F}" dt="2025-12-07T20:02:50.325" v="1808" actId="1035"/>
          <ac:spMkLst>
            <pc:docMk/>
            <pc:sldMk cId="3495261832" sldId="299"/>
            <ac:spMk id="13" creationId="{02B0C575-3AC9-859C-717B-8DD1F36A96BB}"/>
          </ac:spMkLst>
        </pc:spChg>
        <pc:spChg chg="add mod">
          <ac:chgData name="Abels, Patrick" userId="ba666de4-0d21-43a6-8e66-51a18aae1b4a" providerId="ADAL" clId="{133AA99A-5491-4DE5-9695-40E01B78DF6F}" dt="2025-12-07T20:03:11.293" v="1932" actId="1035"/>
          <ac:spMkLst>
            <pc:docMk/>
            <pc:sldMk cId="3495261832" sldId="299"/>
            <ac:spMk id="14" creationId="{5BC9DD89-A0A1-0C8F-4EF9-1970364F4E52}"/>
          </ac:spMkLst>
        </pc:spChg>
        <pc:picChg chg="add mod modCrop">
          <ac:chgData name="Abels, Patrick" userId="ba666de4-0d21-43a6-8e66-51a18aae1b4a" providerId="ADAL" clId="{133AA99A-5491-4DE5-9695-40E01B78DF6F}" dt="2025-12-07T20:02:04.597" v="1796" actId="732"/>
          <ac:picMkLst>
            <pc:docMk/>
            <pc:sldMk cId="3495261832" sldId="299"/>
            <ac:picMk id="5" creationId="{5C8FB481-B8B1-E644-5B65-777BB0CC7A4E}"/>
          </ac:picMkLst>
        </pc:picChg>
        <pc:picChg chg="add mod">
          <ac:chgData name="Abels, Patrick" userId="ba666de4-0d21-43a6-8e66-51a18aae1b4a" providerId="ADAL" clId="{133AA99A-5491-4DE5-9695-40E01B78DF6F}" dt="2025-12-07T19:59:48.270" v="1786" actId="1076"/>
          <ac:picMkLst>
            <pc:docMk/>
            <pc:sldMk cId="3495261832" sldId="299"/>
            <ac:picMk id="7" creationId="{C99E9BEC-0526-9062-4BFF-8D4F3F384982}"/>
          </ac:picMkLst>
        </pc:picChg>
        <pc:picChg chg="add mod">
          <ac:chgData name="Abels, Patrick" userId="ba666de4-0d21-43a6-8e66-51a18aae1b4a" providerId="ADAL" clId="{133AA99A-5491-4DE5-9695-40E01B78DF6F}" dt="2025-12-07T19:59:37.117" v="1783" actId="1076"/>
          <ac:picMkLst>
            <pc:docMk/>
            <pc:sldMk cId="3495261832" sldId="299"/>
            <ac:picMk id="9" creationId="{410BEB6A-03A4-C639-7D95-700884E19103}"/>
          </ac:picMkLst>
        </pc:picChg>
        <pc:picChg chg="add mod modCrop">
          <ac:chgData name="Abels, Patrick" userId="ba666de4-0d21-43a6-8e66-51a18aae1b4a" providerId="ADAL" clId="{133AA99A-5491-4DE5-9695-40E01B78DF6F}" dt="2025-12-07T20:01:56.755" v="1794" actId="732"/>
          <ac:picMkLst>
            <pc:docMk/>
            <pc:sldMk cId="3495261832" sldId="299"/>
            <ac:picMk id="10" creationId="{B860C363-0866-D820-3CEF-0ED673B87AB4}"/>
          </ac:picMkLst>
        </pc:picChg>
      </pc:sldChg>
      <pc:sldChg chg="addSp modSp new mod">
        <pc:chgData name="Abels, Patrick" userId="ba666de4-0d21-43a6-8e66-51a18aae1b4a" providerId="ADAL" clId="{133AA99A-5491-4DE5-9695-40E01B78DF6F}" dt="2025-12-07T20:01:15.182" v="1790" actId="1076"/>
        <pc:sldMkLst>
          <pc:docMk/>
          <pc:sldMk cId="1467013587" sldId="300"/>
        </pc:sldMkLst>
        <pc:spChg chg="mod">
          <ac:chgData name="Abels, Patrick" userId="ba666de4-0d21-43a6-8e66-51a18aae1b4a" providerId="ADAL" clId="{133AA99A-5491-4DE5-9695-40E01B78DF6F}" dt="2025-12-07T19:58:49.581" v="1771" actId="20577"/>
          <ac:spMkLst>
            <pc:docMk/>
            <pc:sldMk cId="1467013587" sldId="300"/>
            <ac:spMk id="3" creationId="{56B88405-8EF4-4AAB-22E6-8E8FB2354BEA}"/>
          </ac:spMkLst>
        </pc:spChg>
        <pc:picChg chg="add mod">
          <ac:chgData name="Abels, Patrick" userId="ba666de4-0d21-43a6-8e66-51a18aae1b4a" providerId="ADAL" clId="{133AA99A-5491-4DE5-9695-40E01B78DF6F}" dt="2025-12-07T20:01:15.182" v="1790" actId="1076"/>
          <ac:picMkLst>
            <pc:docMk/>
            <pc:sldMk cId="1467013587" sldId="300"/>
            <ac:picMk id="5" creationId="{6DBE4418-0A3B-A875-BD75-4162B9F6445D}"/>
          </ac:picMkLst>
        </pc:picChg>
      </pc:sldChg>
      <pc:sldChg chg="addSp modSp new mod">
        <pc:chgData name="Abels, Patrick" userId="ba666de4-0d21-43a6-8e66-51a18aae1b4a" providerId="ADAL" clId="{133AA99A-5491-4DE5-9695-40E01B78DF6F}" dt="2025-12-07T19:58:44.957" v="1765" actId="1076"/>
        <pc:sldMkLst>
          <pc:docMk/>
          <pc:sldMk cId="3687613522" sldId="301"/>
        </pc:sldMkLst>
        <pc:spChg chg="mod">
          <ac:chgData name="Abels, Patrick" userId="ba666de4-0d21-43a6-8e66-51a18aae1b4a" providerId="ADAL" clId="{133AA99A-5491-4DE5-9695-40E01B78DF6F}" dt="2025-12-07T19:58:32.373" v="1761" actId="20577"/>
          <ac:spMkLst>
            <pc:docMk/>
            <pc:sldMk cId="3687613522" sldId="301"/>
            <ac:spMk id="3" creationId="{ADE142B5-851C-CD06-E636-1E1708319432}"/>
          </ac:spMkLst>
        </pc:spChg>
        <pc:picChg chg="add mod">
          <ac:chgData name="Abels, Patrick" userId="ba666de4-0d21-43a6-8e66-51a18aae1b4a" providerId="ADAL" clId="{133AA99A-5491-4DE5-9695-40E01B78DF6F}" dt="2025-12-07T19:58:44.957" v="1765" actId="1076"/>
          <ac:picMkLst>
            <pc:docMk/>
            <pc:sldMk cId="3687613522" sldId="301"/>
            <ac:picMk id="5" creationId="{5A956115-B410-E1B9-3C1C-A984406BA72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m Chec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2CB35870-924C-FCEE-621F-5B1A5DAC2D9A}"/>
              </a:ext>
            </a:extLst>
          </p:cNvPr>
          <p:cNvSpPr/>
          <p:nvPr userDrawn="1"/>
        </p:nvSpPr>
        <p:spPr>
          <a:xfrm>
            <a:off x="10173680" y="4826062"/>
            <a:ext cx="1908000" cy="1908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50696084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mewor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887" y="2036617"/>
            <a:ext cx="11285239" cy="4410366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Home with solid fill">
            <a:extLst>
              <a:ext uri="{FF2B5EF4-FFF2-40B4-BE49-F238E27FC236}">
                <a16:creationId xmlns:a16="http://schemas.microsoft.com/office/drawing/2014/main" id="{69AA69DC-3BDE-DC5B-7592-005FD0389B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1888" y="571131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C9A209D0-EA06-1729-FBBE-24B631883FB1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02C2D1C7-AB5A-B615-A731-A156F2D638B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/>
              <a:t>Fun …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22919291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Ü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8342" y="2036617"/>
            <a:ext cx="11316494" cy="4410366"/>
          </a:xfrm>
          <a:prstGeom prst="rect">
            <a:avLst/>
          </a:prstGeom>
        </p:spPr>
        <p:txBody>
          <a:bodyPr anchor="t"/>
          <a:lstStyle>
            <a:lvl1pPr marL="342900" indent="-342900" algn="l">
              <a:lnSpc>
                <a:spcPct val="200000"/>
              </a:lnSpc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First</a:t>
            </a:r>
          </a:p>
          <a:p>
            <a:pPr lvl="0"/>
            <a:r>
              <a:rPr lang="en-US" dirty="0"/>
              <a:t>Second</a:t>
            </a:r>
          </a:p>
          <a:p>
            <a:pPr lvl="0"/>
            <a:r>
              <a:rPr lang="en-US" dirty="0"/>
              <a:t>Third</a:t>
            </a:r>
          </a:p>
          <a:p>
            <a:pPr lvl="0"/>
            <a:endParaRPr lang="en-D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A6C134-3551-6DE4-1C26-0EAF373048EE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  <a:latin typeface="Montserrat" pitchFamily="2" charset="0"/>
              </a:rPr>
              <a:t>Kopfübung</a:t>
            </a:r>
            <a:endParaRPr lang="en-DE" sz="3600" b="1" dirty="0">
              <a:solidFill>
                <a:schemeClr val="bg1"/>
              </a:solidFill>
              <a:latin typeface="Montserrat" pitchFamily="2" charset="0"/>
            </a:endParaRPr>
          </a:p>
        </p:txBody>
      </p:sp>
      <p:pic>
        <p:nvPicPr>
          <p:cNvPr id="4" name="Graphic 3" descr="Brain in head with solid fill">
            <a:extLst>
              <a:ext uri="{FF2B5EF4-FFF2-40B4-BE49-F238E27FC236}">
                <a16:creationId xmlns:a16="http://schemas.microsoft.com/office/drawing/2014/main" id="{E45BE055-35ED-0E1E-0BDF-73C8529392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342" y="592397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5142F539-38A0-8060-018C-13DE99969077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053926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 err="1"/>
              <a:t>Mathematik</a:t>
            </a:r>
            <a:r>
              <a:rPr lang="en-US" dirty="0"/>
              <a:t> 9 Abels</a:t>
            </a:r>
            <a:endParaRPr lang="en-DE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6133CF1-11F3-EDEA-3ED0-5E0A17886D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987" b="98690" l="4911" r="99554">
                        <a14:foregroundMark x1="55804" y1="6987" x2="68304" y2="7860"/>
                        <a14:foregroundMark x1="97321" y1="53275" x2="95982" y2="79913"/>
                        <a14:foregroundMark x1="77232" y1="95633" x2="92411" y2="93013"/>
                        <a14:foregroundMark x1="91518" y1="98690" x2="99554" y2="96070"/>
                        <a14:foregroundMark x1="9821" y1="60699" x2="7143" y2="53275"/>
                        <a14:foregroundMark x1="7589" y1="51965" x2="4911" y2="510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7142" y="4872722"/>
            <a:ext cx="1649114" cy="1685925"/>
          </a:xfrm>
          <a:custGeom>
            <a:avLst/>
            <a:gdLst>
              <a:gd name="connsiteX0" fmla="*/ 0 w 1649114"/>
              <a:gd name="connsiteY0" fmla="*/ 0 h 1685925"/>
              <a:gd name="connsiteX1" fmla="*/ 500231 w 1649114"/>
              <a:gd name="connsiteY1" fmla="*/ 0 h 1685925"/>
              <a:gd name="connsiteX2" fmla="*/ 1016954 w 1649114"/>
              <a:gd name="connsiteY2" fmla="*/ 0 h 1685925"/>
              <a:gd name="connsiteX3" fmla="*/ 1649114 w 1649114"/>
              <a:gd name="connsiteY3" fmla="*/ 0 h 1685925"/>
              <a:gd name="connsiteX4" fmla="*/ 1649114 w 1649114"/>
              <a:gd name="connsiteY4" fmla="*/ 545116 h 1685925"/>
              <a:gd name="connsiteX5" fmla="*/ 1649114 w 1649114"/>
              <a:gd name="connsiteY5" fmla="*/ 1073372 h 1685925"/>
              <a:gd name="connsiteX6" fmla="*/ 1649114 w 1649114"/>
              <a:gd name="connsiteY6" fmla="*/ 1685925 h 1685925"/>
              <a:gd name="connsiteX7" fmla="*/ 1132392 w 1649114"/>
              <a:gd name="connsiteY7" fmla="*/ 1685925 h 1685925"/>
              <a:gd name="connsiteX8" fmla="*/ 566196 w 1649114"/>
              <a:gd name="connsiteY8" fmla="*/ 1685925 h 1685925"/>
              <a:gd name="connsiteX9" fmla="*/ 0 w 1649114"/>
              <a:gd name="connsiteY9" fmla="*/ 1685925 h 1685925"/>
              <a:gd name="connsiteX10" fmla="*/ 0 w 1649114"/>
              <a:gd name="connsiteY10" fmla="*/ 1157669 h 1685925"/>
              <a:gd name="connsiteX11" fmla="*/ 0 w 1649114"/>
              <a:gd name="connsiteY11" fmla="*/ 646271 h 1685925"/>
              <a:gd name="connsiteX12" fmla="*/ 0 w 1649114"/>
              <a:gd name="connsiteY12" fmla="*/ 0 h 1685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49114" h="1685925" fill="none" extrusionOk="0">
                <a:moveTo>
                  <a:pt x="0" y="0"/>
                </a:moveTo>
                <a:cubicBezTo>
                  <a:pt x="141797" y="-647"/>
                  <a:pt x="367167" y="31833"/>
                  <a:pt x="500231" y="0"/>
                </a:cubicBezTo>
                <a:cubicBezTo>
                  <a:pt x="633295" y="-31833"/>
                  <a:pt x="793124" y="6931"/>
                  <a:pt x="1016954" y="0"/>
                </a:cubicBezTo>
                <a:cubicBezTo>
                  <a:pt x="1240784" y="-6931"/>
                  <a:pt x="1463633" y="47685"/>
                  <a:pt x="1649114" y="0"/>
                </a:cubicBezTo>
                <a:cubicBezTo>
                  <a:pt x="1669925" y="127734"/>
                  <a:pt x="1615179" y="424519"/>
                  <a:pt x="1649114" y="545116"/>
                </a:cubicBezTo>
                <a:cubicBezTo>
                  <a:pt x="1683049" y="665713"/>
                  <a:pt x="1619356" y="886729"/>
                  <a:pt x="1649114" y="1073372"/>
                </a:cubicBezTo>
                <a:cubicBezTo>
                  <a:pt x="1678872" y="1260015"/>
                  <a:pt x="1588666" y="1528832"/>
                  <a:pt x="1649114" y="1685925"/>
                </a:cubicBezTo>
                <a:cubicBezTo>
                  <a:pt x="1491958" y="1744123"/>
                  <a:pt x="1315024" y="1633381"/>
                  <a:pt x="1132392" y="1685925"/>
                </a:cubicBezTo>
                <a:cubicBezTo>
                  <a:pt x="949760" y="1738469"/>
                  <a:pt x="787506" y="1638489"/>
                  <a:pt x="566196" y="1685925"/>
                </a:cubicBezTo>
                <a:cubicBezTo>
                  <a:pt x="344886" y="1733361"/>
                  <a:pt x="196220" y="1685913"/>
                  <a:pt x="0" y="1685925"/>
                </a:cubicBezTo>
                <a:cubicBezTo>
                  <a:pt x="-20970" y="1480859"/>
                  <a:pt x="58950" y="1351215"/>
                  <a:pt x="0" y="1157669"/>
                </a:cubicBezTo>
                <a:cubicBezTo>
                  <a:pt x="-58950" y="964123"/>
                  <a:pt x="40473" y="889960"/>
                  <a:pt x="0" y="646271"/>
                </a:cubicBezTo>
                <a:cubicBezTo>
                  <a:pt x="-40473" y="402582"/>
                  <a:pt x="51559" y="248494"/>
                  <a:pt x="0" y="0"/>
                </a:cubicBezTo>
                <a:close/>
              </a:path>
              <a:path w="1649114" h="1685925" stroke="0" extrusionOk="0">
                <a:moveTo>
                  <a:pt x="0" y="0"/>
                </a:moveTo>
                <a:cubicBezTo>
                  <a:pt x="127869" y="-58549"/>
                  <a:pt x="457140" y="69205"/>
                  <a:pt x="582687" y="0"/>
                </a:cubicBezTo>
                <a:cubicBezTo>
                  <a:pt x="708234" y="-69205"/>
                  <a:pt x="908511" y="30986"/>
                  <a:pt x="1132392" y="0"/>
                </a:cubicBezTo>
                <a:cubicBezTo>
                  <a:pt x="1356274" y="-30986"/>
                  <a:pt x="1395117" y="21620"/>
                  <a:pt x="1649114" y="0"/>
                </a:cubicBezTo>
                <a:cubicBezTo>
                  <a:pt x="1718274" y="183323"/>
                  <a:pt x="1604149" y="370961"/>
                  <a:pt x="1649114" y="578834"/>
                </a:cubicBezTo>
                <a:cubicBezTo>
                  <a:pt x="1694079" y="786707"/>
                  <a:pt x="1587358" y="934167"/>
                  <a:pt x="1649114" y="1140809"/>
                </a:cubicBezTo>
                <a:cubicBezTo>
                  <a:pt x="1710870" y="1347452"/>
                  <a:pt x="1603545" y="1496505"/>
                  <a:pt x="1649114" y="1685925"/>
                </a:cubicBezTo>
                <a:cubicBezTo>
                  <a:pt x="1393847" y="1708125"/>
                  <a:pt x="1279860" y="1656742"/>
                  <a:pt x="1115900" y="1685925"/>
                </a:cubicBezTo>
                <a:cubicBezTo>
                  <a:pt x="951940" y="1715108"/>
                  <a:pt x="703268" y="1637728"/>
                  <a:pt x="566196" y="1685925"/>
                </a:cubicBezTo>
                <a:cubicBezTo>
                  <a:pt x="429124" y="1734122"/>
                  <a:pt x="229164" y="1635991"/>
                  <a:pt x="0" y="1685925"/>
                </a:cubicBezTo>
                <a:cubicBezTo>
                  <a:pt x="-564" y="1539796"/>
                  <a:pt x="30978" y="1364816"/>
                  <a:pt x="0" y="1140809"/>
                </a:cubicBezTo>
                <a:cubicBezTo>
                  <a:pt x="-30978" y="916802"/>
                  <a:pt x="21974" y="735115"/>
                  <a:pt x="0" y="545116"/>
                </a:cubicBezTo>
                <a:cubicBezTo>
                  <a:pt x="-21974" y="355117"/>
                  <a:pt x="32467" y="194198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879376400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</p:spTree>
    <p:extLst>
      <p:ext uri="{BB962C8B-B14F-4D97-AF65-F5344CB8AC3E}">
        <p14:creationId xmlns:p14="http://schemas.microsoft.com/office/powerpoint/2010/main" val="2951064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607473778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Animated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5259088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>
        <p:tmplLst>
          <p:tmpl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iterate type="lt">
                    <p:tmAbs val="4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7" y="2036617"/>
            <a:ext cx="11368207" cy="441388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24753" y="619845"/>
            <a:ext cx="914400" cy="914400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96C6788-0DB4-7E84-1F70-465F03B9406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608986" y="407504"/>
            <a:ext cx="1281600" cy="1282148"/>
          </a:xfrm>
          <a:prstGeom prst="rect">
            <a:avLst/>
          </a:prstGeom>
        </p:spPr>
        <p:txBody>
          <a:bodyPr/>
          <a:lstStyle/>
          <a:p>
            <a:endParaRPr lang="en-DE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48D296A4-2077-12B4-53D8-2472FECBC89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281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FDBFC21C-4561-54AC-2D13-2FA78D6663B6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654414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NoHint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38323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DD23C22D-C9DD-219B-C738-804E4CB2C5E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4" name="Half Frame 3">
            <a:extLst>
              <a:ext uri="{FF2B5EF4-FFF2-40B4-BE49-F238E27FC236}">
                <a16:creationId xmlns:a16="http://schemas.microsoft.com/office/drawing/2014/main" id="{AE2624B0-64A9-2718-7794-4E2E9E577B5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437158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Hin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6"/>
            <a:ext cx="11377732" cy="4373709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21277" y="602337"/>
            <a:ext cx="914400" cy="914400"/>
          </a:xfrm>
          <a:prstGeom prst="rect">
            <a:avLst/>
          </a:prstGeom>
        </p:spPr>
      </p:pic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1C5A454-C75F-6FDA-789A-702540F36AB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33876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72B7E6FC-7A9B-0664-B363-B0218EE031D5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6439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Solu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40228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50068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3B8809EF-E0A0-9BB5-504C-EA2E35B5906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4" name="Partial Circle 3">
            <a:extLst>
              <a:ext uri="{FF2B5EF4-FFF2-40B4-BE49-F238E27FC236}">
                <a16:creationId xmlns:a16="http://schemas.microsoft.com/office/drawing/2014/main" id="{6988BA44-164A-F7CA-AC6A-C1C359CE07A8}"/>
              </a:ext>
            </a:extLst>
          </p:cNvPr>
          <p:cNvSpPr/>
          <p:nvPr userDrawn="1"/>
        </p:nvSpPr>
        <p:spPr>
          <a:xfrm>
            <a:off x="9602344" y="-1809345"/>
            <a:ext cx="5203154" cy="3596191"/>
          </a:xfrm>
          <a:prstGeom prst="pie">
            <a:avLst>
              <a:gd name="adj1" fmla="val 5387427"/>
              <a:gd name="adj2" fmla="val 10792375"/>
            </a:avLst>
          </a:prstGeom>
          <a:solidFill>
            <a:srgbClr val="00B05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9" name="Graphic 8" descr="Checkmark with solid fill">
            <a:extLst>
              <a:ext uri="{FF2B5EF4-FFF2-40B4-BE49-F238E27FC236}">
                <a16:creationId xmlns:a16="http://schemas.microsoft.com/office/drawing/2014/main" id="{D4DDF931-1D2A-A0BE-2792-86C1CEE29EB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47057" y="39659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8049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w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9328" y="2036616"/>
            <a:ext cx="10983548" cy="4288141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2E43612-BB99-E759-308D-EC7DC153B9A7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5" name="Partial Circle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707418" y="-1509486"/>
            <a:ext cx="5010068" cy="3012859"/>
          </a:xfrm>
          <a:prstGeom prst="pie">
            <a:avLst>
              <a:gd name="adj1" fmla="val 5421550"/>
              <a:gd name="adj2" fmla="val 10807593"/>
            </a:avLst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9327" y="781533"/>
            <a:ext cx="798201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Überschrift</a:t>
            </a:r>
            <a:endParaRPr lang="en-D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5161EA-303E-AE82-C761-477476BF0B4C}"/>
              </a:ext>
            </a:extLst>
          </p:cNvPr>
          <p:cNvSpPr txBox="1"/>
          <p:nvPr userDrawn="1"/>
        </p:nvSpPr>
        <p:spPr>
          <a:xfrm>
            <a:off x="10144704" y="132860"/>
            <a:ext cx="19736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chemeClr val="bg1"/>
                </a:solidFill>
                <a:latin typeface="Arial Black" panose="020B0A04020102020204" pitchFamily="34" charset="0"/>
              </a:rPr>
              <a:t>!</a:t>
            </a:r>
            <a:endParaRPr lang="en-DE" sz="66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298598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376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6" r:id="rId2"/>
    <p:sldLayoutId id="2147483661" r:id="rId3"/>
    <p:sldLayoutId id="2147483675" r:id="rId4"/>
    <p:sldLayoutId id="2147483663" r:id="rId5"/>
    <p:sldLayoutId id="2147483671" r:id="rId6"/>
    <p:sldLayoutId id="2147483664" r:id="rId7"/>
    <p:sldLayoutId id="2147483665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8E00736-7763-5364-29F5-3973C6BC80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Mathematik</a:t>
            </a:r>
            <a:r>
              <a:rPr lang="en-GB"/>
              <a:t> 7 </a:t>
            </a:r>
            <a:r>
              <a:rPr lang="en-GB" dirty="0"/>
              <a:t>Abels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766537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48070DE-A5F9-BD5B-6EDA-2B06A4048B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8342" y="1743075"/>
            <a:ext cx="11316494" cy="4703908"/>
          </a:xfrm>
        </p:spPr>
        <p:txBody>
          <a:bodyPr numCol="1"/>
          <a:lstStyle/>
          <a:p>
            <a:r>
              <a:rPr lang="de-DE" dirty="0"/>
              <a:t>Bei </a:t>
            </a:r>
            <a:r>
              <a:rPr lang="de-DE" b="1" dirty="0">
                <a:solidFill>
                  <a:srgbClr val="FFC000"/>
                </a:solidFill>
              </a:rPr>
              <a:t>20</a:t>
            </a:r>
            <a:r>
              <a:rPr lang="de-DE" dirty="0"/>
              <a:t> Würfen gab es </a:t>
            </a:r>
            <a:r>
              <a:rPr lang="de-DE" b="1" dirty="0">
                <a:solidFill>
                  <a:srgbClr val="00B0F0"/>
                </a:solidFill>
              </a:rPr>
              <a:t>10</a:t>
            </a:r>
            <a:r>
              <a:rPr lang="de-DE" dirty="0"/>
              <a:t> Treffer, das sind </a:t>
            </a:r>
            <a:r>
              <a:rPr lang="de-DE" b="1" dirty="0">
                <a:solidFill>
                  <a:srgbClr val="00B050"/>
                </a:solidFill>
              </a:rPr>
              <a:t>… %</a:t>
            </a:r>
            <a:r>
              <a:rPr lang="de-DE" dirty="0"/>
              <a:t>.</a:t>
            </a:r>
          </a:p>
          <a:p>
            <a:r>
              <a:rPr lang="de-DE" dirty="0"/>
              <a:t>Bei </a:t>
            </a:r>
            <a:r>
              <a:rPr lang="de-DE" b="1" dirty="0">
                <a:solidFill>
                  <a:srgbClr val="FFC000"/>
                </a:solidFill>
              </a:rPr>
              <a:t>40</a:t>
            </a:r>
            <a:r>
              <a:rPr lang="de-DE" dirty="0"/>
              <a:t> Würfen gab es </a:t>
            </a:r>
            <a:r>
              <a:rPr lang="de-DE" b="1" dirty="0">
                <a:solidFill>
                  <a:srgbClr val="00B0F0"/>
                </a:solidFill>
              </a:rPr>
              <a:t>…</a:t>
            </a:r>
            <a:r>
              <a:rPr lang="de-DE" dirty="0"/>
              <a:t> Treffer, das sind </a:t>
            </a:r>
            <a:r>
              <a:rPr lang="de-DE" b="1" dirty="0">
                <a:solidFill>
                  <a:srgbClr val="00B050"/>
                </a:solidFill>
              </a:rPr>
              <a:t>50 %</a:t>
            </a:r>
            <a:r>
              <a:rPr lang="de-DE" dirty="0"/>
              <a:t>.</a:t>
            </a:r>
          </a:p>
          <a:p>
            <a:r>
              <a:rPr lang="de-DE" dirty="0"/>
              <a:t>Bei </a:t>
            </a:r>
            <a:r>
              <a:rPr lang="de-DE" b="1" dirty="0">
                <a:solidFill>
                  <a:srgbClr val="FFC000"/>
                </a:solidFill>
              </a:rPr>
              <a:t>…</a:t>
            </a:r>
            <a:r>
              <a:rPr lang="de-DE" dirty="0"/>
              <a:t> Würfen gab es </a:t>
            </a:r>
            <a:r>
              <a:rPr lang="de-DE" b="1" dirty="0">
                <a:solidFill>
                  <a:srgbClr val="00B0F0"/>
                </a:solidFill>
              </a:rPr>
              <a:t>30</a:t>
            </a:r>
            <a:r>
              <a:rPr lang="de-DE" dirty="0"/>
              <a:t> Treffer, das sind </a:t>
            </a:r>
            <a:r>
              <a:rPr lang="de-DE" b="1" dirty="0">
                <a:solidFill>
                  <a:srgbClr val="00B050"/>
                </a:solidFill>
              </a:rPr>
              <a:t>50 %</a:t>
            </a:r>
            <a:r>
              <a:rPr lang="de-DE" dirty="0"/>
              <a:t>.</a:t>
            </a:r>
            <a:r>
              <a:rPr lang="en-GB" dirty="0"/>
              <a:t> </a:t>
            </a:r>
          </a:p>
          <a:p>
            <a:r>
              <a:rPr lang="en-GB" dirty="0"/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6958EC5-7CB4-1657-9BF7-A4B3066A8BA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883" t="13101" r="18366" b="72028"/>
          <a:stretch>
            <a:fillRect/>
          </a:stretch>
        </p:blipFill>
        <p:spPr>
          <a:xfrm>
            <a:off x="828136" y="4686300"/>
            <a:ext cx="9085052" cy="120554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C68816E-27A2-43D4-9A9C-17443C8CBB9A}"/>
              </a:ext>
            </a:extLst>
          </p:cNvPr>
          <p:cNvSpPr txBox="1"/>
          <p:nvPr/>
        </p:nvSpPr>
        <p:spPr>
          <a:xfrm>
            <a:off x="7867649" y="4791075"/>
            <a:ext cx="561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  <a:latin typeface="Montserrat" pitchFamily="2" charset="0"/>
              </a:rPr>
              <a:t>3,6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6A12F4-B4AC-C60E-ED8B-C996895C692D}"/>
              </a:ext>
            </a:extLst>
          </p:cNvPr>
          <p:cNvSpPr txBox="1"/>
          <p:nvPr/>
        </p:nvSpPr>
        <p:spPr>
          <a:xfrm>
            <a:off x="8620124" y="5358440"/>
            <a:ext cx="1343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  <a:highlight>
                  <a:srgbClr val="000000"/>
                </a:highlight>
                <a:latin typeface="Montserrat" pitchFamily="2" charset="0"/>
              </a:rPr>
              <a:t>902,04 %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65FCFC-491C-9991-7CC1-6C4ED6FCEBA8}"/>
              </a:ext>
            </a:extLst>
          </p:cNvPr>
          <p:cNvSpPr txBox="1"/>
          <p:nvPr/>
        </p:nvSpPr>
        <p:spPr>
          <a:xfrm>
            <a:off x="3428999" y="5358440"/>
            <a:ext cx="1038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  <a:highlight>
                  <a:srgbClr val="000000"/>
                </a:highlight>
                <a:latin typeface="Montserrat" pitchFamily="2" charset="0"/>
              </a:rPr>
              <a:t>50 %</a:t>
            </a:r>
          </a:p>
        </p:txBody>
      </p:sp>
    </p:spTree>
    <p:extLst>
      <p:ext uri="{BB962C8B-B14F-4D97-AF65-F5344CB8AC3E}">
        <p14:creationId xmlns:p14="http://schemas.microsoft.com/office/powerpoint/2010/main" val="130672835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15A5A3-68C6-F3DF-27A6-2464D6655B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b="1" dirty="0">
                <a:solidFill>
                  <a:srgbClr val="FFC000"/>
                </a:solidFill>
              </a:rPr>
              <a:t>Grundbegriffe </a:t>
            </a:r>
            <a:r>
              <a:rPr lang="de-DE" dirty="0"/>
              <a:t>der Prozentrechnung</a:t>
            </a:r>
          </a:p>
        </p:txBody>
      </p:sp>
    </p:spTree>
    <p:extLst>
      <p:ext uri="{BB962C8B-B14F-4D97-AF65-F5344CB8AC3E}">
        <p14:creationId xmlns:p14="http://schemas.microsoft.com/office/powerpoint/2010/main" val="336219823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E77C3A1-975A-4CCD-1D43-7029484460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191" y="1383903"/>
            <a:ext cx="8108741" cy="4810125"/>
          </a:xfrm>
        </p:spPr>
        <p:txBody>
          <a:bodyPr/>
          <a:lstStyle/>
          <a:p>
            <a:r>
              <a:rPr lang="de-DE" sz="4400" dirty="0"/>
              <a:t>Wie viel Gramm Fett sind in der abgebildeten Packung Käse enthalten? </a:t>
            </a:r>
          </a:p>
          <a:p>
            <a:endParaRPr lang="de-DE" sz="4400" dirty="0"/>
          </a:p>
          <a:p>
            <a:r>
              <a:rPr lang="de-DE" sz="4400" dirty="0"/>
              <a:t>Der abgepackte Käse enthält außerdem 350 g Eiweiß. Wie viel Prozent sind das?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08A0392-BB52-8A06-1AF1-BE651E24FA2E}"/>
              </a:ext>
            </a:extLst>
          </p:cNvPr>
          <p:cNvGrpSpPr/>
          <p:nvPr/>
        </p:nvGrpSpPr>
        <p:grpSpPr>
          <a:xfrm>
            <a:off x="8348140" y="155799"/>
            <a:ext cx="3705747" cy="1736276"/>
            <a:chOff x="853440" y="2950593"/>
            <a:chExt cx="3705747" cy="1736276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4B20264F-CE96-4EC0-9E12-EEA2D6EC104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-107" r="1" b="22465"/>
            <a:stretch>
              <a:fillRect/>
            </a:stretch>
          </p:blipFill>
          <p:spPr>
            <a:xfrm>
              <a:off x="853440" y="2950593"/>
              <a:ext cx="3705747" cy="1538280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793C6DF-50E2-94AE-495A-2B9D6D954BD2}"/>
                </a:ext>
              </a:extLst>
            </p:cNvPr>
            <p:cNvSpPr/>
            <p:nvPr/>
          </p:nvSpPr>
          <p:spPr>
            <a:xfrm>
              <a:off x="2215242" y="4419600"/>
              <a:ext cx="1480458" cy="267269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F0CA41D-9477-85C4-EE6E-75BAD9F74DA1}"/>
              </a:ext>
            </a:extLst>
          </p:cNvPr>
          <p:cNvSpPr/>
          <p:nvPr/>
        </p:nvSpPr>
        <p:spPr>
          <a:xfrm>
            <a:off x="8684420" y="1245394"/>
            <a:ext cx="283369" cy="48180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00341E7-1333-495C-3E62-3AE7C3A42DCC}"/>
              </a:ext>
            </a:extLst>
          </p:cNvPr>
          <p:cNvSpPr/>
          <p:nvPr/>
        </p:nvSpPr>
        <p:spPr>
          <a:xfrm>
            <a:off x="9667877" y="1143000"/>
            <a:ext cx="283369" cy="48180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A223EF9-8AA4-82E7-04D6-88A1BFEA6404}"/>
              </a:ext>
            </a:extLst>
          </p:cNvPr>
          <p:cNvSpPr/>
          <p:nvPr/>
        </p:nvSpPr>
        <p:spPr>
          <a:xfrm>
            <a:off x="11215798" y="1271872"/>
            <a:ext cx="283369" cy="48180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0093FCD-8E7C-5F7C-53E4-ADD4BC68A7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95800" y="1983650"/>
            <a:ext cx="3410426" cy="4582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7453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9" grpId="0" animBg="1"/>
      <p:bldP spid="9" grpId="1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BD56886-9B37-125D-7146-692904E8D1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anchor="b"/>
          <a:lstStyle/>
          <a:p>
            <a:pPr algn="ctr"/>
            <a:r>
              <a:rPr lang="de-DE" dirty="0"/>
              <a:t>Bei </a:t>
            </a:r>
            <a:r>
              <a:rPr lang="de-DE" b="1" dirty="0">
                <a:solidFill>
                  <a:srgbClr val="FFC000"/>
                </a:solidFill>
              </a:rPr>
              <a:t>20</a:t>
            </a:r>
            <a:r>
              <a:rPr lang="de-DE" dirty="0"/>
              <a:t> Würfen gab es </a:t>
            </a:r>
            <a:r>
              <a:rPr lang="de-DE" b="1" dirty="0">
                <a:solidFill>
                  <a:srgbClr val="00B0F0"/>
                </a:solidFill>
              </a:rPr>
              <a:t>10</a:t>
            </a:r>
            <a:r>
              <a:rPr lang="de-DE" dirty="0"/>
              <a:t> Treffer, das sind </a:t>
            </a:r>
            <a:r>
              <a:rPr lang="de-DE" b="1" dirty="0">
                <a:solidFill>
                  <a:srgbClr val="00B050"/>
                </a:solidFill>
              </a:rPr>
              <a:t>50 %</a:t>
            </a:r>
            <a:r>
              <a:rPr lang="de-DE" dirty="0"/>
              <a:t>.</a:t>
            </a:r>
          </a:p>
          <a:p>
            <a:pPr algn="ctr"/>
            <a:r>
              <a:rPr lang="de-DE" sz="2000" dirty="0">
                <a:solidFill>
                  <a:srgbClr val="FFC000"/>
                </a:solidFill>
              </a:rPr>
              <a:t>Grundwert G		</a:t>
            </a:r>
            <a:r>
              <a:rPr lang="de-DE" sz="2000" dirty="0">
                <a:solidFill>
                  <a:srgbClr val="00B0F0"/>
                </a:solidFill>
              </a:rPr>
              <a:t>Prozentwert W</a:t>
            </a:r>
            <a:r>
              <a:rPr lang="de-DE" sz="2000" dirty="0"/>
              <a:t>	</a:t>
            </a:r>
            <a:r>
              <a:rPr lang="de-DE" sz="2000" dirty="0">
                <a:solidFill>
                  <a:srgbClr val="00B050"/>
                </a:solidFill>
              </a:rPr>
              <a:t>Prozentsatz p %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240CE4-8388-59CF-90CA-008B91A64F8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9327" y="781533"/>
            <a:ext cx="9305171" cy="646112"/>
          </a:xfrm>
        </p:spPr>
        <p:txBody>
          <a:bodyPr/>
          <a:lstStyle/>
          <a:p>
            <a:r>
              <a:rPr lang="de-DE" dirty="0"/>
              <a:t>Grundbegriffe der Prozentrechnung</a:t>
            </a:r>
          </a:p>
        </p:txBody>
      </p:sp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D51E3477-F577-2430-DFE4-20282D5EC2B5}"/>
              </a:ext>
            </a:extLst>
          </p:cNvPr>
          <p:cNvSpPr/>
          <p:nvPr/>
        </p:nvSpPr>
        <p:spPr>
          <a:xfrm>
            <a:off x="2798751" y="1570008"/>
            <a:ext cx="6564702" cy="3493698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3FA4C8-E56C-5FA7-F5A1-C61845938AB2}"/>
              </a:ext>
            </a:extLst>
          </p:cNvPr>
          <p:cNvSpPr txBox="1"/>
          <p:nvPr/>
        </p:nvSpPr>
        <p:spPr>
          <a:xfrm>
            <a:off x="5684286" y="2280257"/>
            <a:ext cx="793631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de-DE" sz="4800" b="1" dirty="0">
                <a:solidFill>
                  <a:srgbClr val="00B0F0"/>
                </a:solidFill>
                <a:latin typeface="Montserrat" pitchFamily="2" charset="0"/>
              </a:rPr>
              <a:t>W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CF87B7-851E-8502-EF7A-63EE18309902}"/>
              </a:ext>
            </a:extLst>
          </p:cNvPr>
          <p:cNvSpPr txBox="1"/>
          <p:nvPr/>
        </p:nvSpPr>
        <p:spPr>
          <a:xfrm>
            <a:off x="4362549" y="3968158"/>
            <a:ext cx="793631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de-DE" sz="4800" b="1" dirty="0">
                <a:solidFill>
                  <a:srgbClr val="FFC000"/>
                </a:solidFill>
                <a:latin typeface="Montserrat" pitchFamily="2" charset="0"/>
              </a:rPr>
              <a:t>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B4D33D-BADE-D471-2949-15994E854C74}"/>
              </a:ext>
            </a:extLst>
          </p:cNvPr>
          <p:cNvSpPr txBox="1"/>
          <p:nvPr/>
        </p:nvSpPr>
        <p:spPr>
          <a:xfrm>
            <a:off x="6719977" y="3968158"/>
            <a:ext cx="1438277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de-DE" sz="4800" b="1" dirty="0">
                <a:solidFill>
                  <a:srgbClr val="00B050"/>
                </a:solidFill>
                <a:latin typeface="Montserrat" pitchFamily="2" charset="0"/>
              </a:rPr>
              <a:t>p %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2748B72-461A-EE7C-D4E6-87A443AE077E}"/>
              </a:ext>
            </a:extLst>
          </p:cNvPr>
          <p:cNvCxnSpPr/>
          <p:nvPr/>
        </p:nvCxnSpPr>
        <p:spPr>
          <a:xfrm>
            <a:off x="4649638" y="3429000"/>
            <a:ext cx="2789477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44410A95-6768-7F8F-BDCA-0BDEBF440BEF}"/>
              </a:ext>
            </a:extLst>
          </p:cNvPr>
          <p:cNvSpPr txBox="1"/>
          <p:nvPr/>
        </p:nvSpPr>
        <p:spPr>
          <a:xfrm>
            <a:off x="5647560" y="3836356"/>
            <a:ext cx="793631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de-DE" sz="4800" b="1" dirty="0">
                <a:solidFill>
                  <a:schemeClr val="bg1"/>
                </a:solidFill>
                <a:latin typeface="Montserrat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14894793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573BBDE-7A42-D2A3-AFE6-ABE9226D6B2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9FF4A-61BD-8AAC-F9C0-0E4369E76E1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Fun8,9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C8FB481-B8B1-E644-5B65-777BB0CC7A4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8666" b="42758"/>
          <a:stretch>
            <a:fillRect/>
          </a:stretch>
        </p:blipFill>
        <p:spPr>
          <a:xfrm>
            <a:off x="245999" y="1804620"/>
            <a:ext cx="4360508" cy="18338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99E9BEC-0526-9062-4BFF-8D4F3F3849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4099" y="434788"/>
            <a:ext cx="7296715" cy="320365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10BEB6A-03A4-C639-7D95-700884E191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6401" y="5134645"/>
            <a:ext cx="6768316" cy="159557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860C363-0866-D820-3CEF-0ED673B87AB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7876"/>
          <a:stretch>
            <a:fillRect/>
          </a:stretch>
        </p:blipFill>
        <p:spPr>
          <a:xfrm>
            <a:off x="245998" y="3638445"/>
            <a:ext cx="7109485" cy="1349519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52675B0C-C308-F670-4B45-53D7C60DB277}"/>
              </a:ext>
            </a:extLst>
          </p:cNvPr>
          <p:cNvSpPr/>
          <p:nvPr/>
        </p:nvSpPr>
        <p:spPr>
          <a:xfrm>
            <a:off x="4084645" y="5100921"/>
            <a:ext cx="360000" cy="3600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A71E2DB-1C07-1CE6-C727-AFA1E387B12D}"/>
              </a:ext>
            </a:extLst>
          </p:cNvPr>
          <p:cNvSpPr/>
          <p:nvPr/>
        </p:nvSpPr>
        <p:spPr>
          <a:xfrm>
            <a:off x="163986" y="4261314"/>
            <a:ext cx="360000" cy="3600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2B0C575-3AC9-859C-717B-8DD1F36A96BB}"/>
              </a:ext>
            </a:extLst>
          </p:cNvPr>
          <p:cNvSpPr/>
          <p:nvPr/>
        </p:nvSpPr>
        <p:spPr>
          <a:xfrm>
            <a:off x="176919" y="1776909"/>
            <a:ext cx="360000" cy="3600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BC9DD89-A0A1-0C8F-4EF9-1970364F4E52}"/>
              </a:ext>
            </a:extLst>
          </p:cNvPr>
          <p:cNvSpPr/>
          <p:nvPr/>
        </p:nvSpPr>
        <p:spPr>
          <a:xfrm>
            <a:off x="4759594" y="404085"/>
            <a:ext cx="360000" cy="3600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5261832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2E34CA1-7033-49A7-8D4A-59EEC699D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B88405-8EF4-4AAB-22E6-8E8FB2354BE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Fun8,9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DBE4418-0A3B-A875-BD75-4162B9F644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244" y="1523992"/>
            <a:ext cx="9916349" cy="4914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0135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2C50168-3928-0B71-E80A-916B01D567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E142B5-851C-CD06-E636-1E170831943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Fun9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A956115-B410-E1B9-3C1C-A984406BA7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745" y="2486159"/>
            <a:ext cx="11064509" cy="1885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61352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Youtube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</Words>
  <Application>Microsoft Office PowerPoint</Application>
  <PresentationFormat>Widescreen</PresentationFormat>
  <Paragraphs>22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Arial Black</vt:lpstr>
      <vt:lpstr>Montserrat</vt:lpstr>
      <vt:lpstr>Youtube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Abels</dc:creator>
  <cp:lastModifiedBy>Abels, Patrick</cp:lastModifiedBy>
  <cp:revision>217</cp:revision>
  <dcterms:created xsi:type="dcterms:W3CDTF">2022-12-22T20:26:39Z</dcterms:created>
  <dcterms:modified xsi:type="dcterms:W3CDTF">2025-12-07T21:22:43Z</dcterms:modified>
</cp:coreProperties>
</file>