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291" r:id="rId5"/>
    <p:sldId id="298" r:id="rId6"/>
    <p:sldId id="299" r:id="rId7"/>
    <p:sldId id="300" r:id="rId8"/>
    <p:sldId id="301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323F"/>
    <a:srgbClr val="22122B"/>
    <a:srgbClr val="011A35"/>
    <a:srgbClr val="262919"/>
    <a:srgbClr val="000000"/>
    <a:srgbClr val="0D2504"/>
    <a:srgbClr val="010201"/>
    <a:srgbClr val="99B7AE"/>
    <a:srgbClr val="00B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2EF33-6C17-455C-B3DA-553BCDD44802}" v="35" dt="2025-12-07T20:44:07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5-12-07T20:44:07.649" v="1702" actId="20577"/>
      <pc:docMkLst>
        <pc:docMk/>
      </pc:docMkLst>
      <pc:sldChg chg="addSp delSp modSp mod">
        <pc:chgData name="Abels, Patrick" userId="ba666de4-0d21-43a6-8e66-51a18aae1b4a" providerId="ADAL" clId="{133AA99A-5491-4DE5-9695-40E01B78DF6F}" dt="2025-12-07T20:25:54.270" v="1699" actId="1076"/>
        <pc:sldMkLst>
          <pc:docMk/>
          <pc:sldMk cId="1306728353" sldId="274"/>
        </pc:sldMkLst>
        <pc:spChg chg="del mod">
          <ac:chgData name="Abels, Patrick" userId="ba666de4-0d21-43a6-8e66-51a18aae1b4a" providerId="ADAL" clId="{133AA99A-5491-4DE5-9695-40E01B78DF6F}" dt="2025-12-07T20:25:48.745" v="1697" actId="478"/>
          <ac:spMkLst>
            <pc:docMk/>
            <pc:sldMk cId="1306728353" sldId="274"/>
            <ac:spMk id="2" creationId="{E48070DE-A5F9-BD5B-6EDA-2B06A4048B06}"/>
          </ac:spMkLst>
        </pc:spChg>
        <pc:spChg chg="del">
          <ac:chgData name="Abels, Patrick" userId="ba666de4-0d21-43a6-8e66-51a18aae1b4a" providerId="ADAL" clId="{133AA99A-5491-4DE5-9695-40E01B78DF6F}" dt="2025-12-07T18:08:26.955" v="1282" actId="478"/>
          <ac:spMkLst>
            <pc:docMk/>
            <pc:sldMk cId="1306728353" sldId="274"/>
            <ac:spMk id="5" creationId="{53869761-AF68-903E-69DE-C2555D70F697}"/>
          </ac:spMkLst>
        </pc:spChg>
        <pc:spChg chg="add del mod">
          <ac:chgData name="Abels, Patrick" userId="ba666de4-0d21-43a6-8e66-51a18aae1b4a" providerId="ADAL" clId="{133AA99A-5491-4DE5-9695-40E01B78DF6F}" dt="2025-12-07T20:25:52.367" v="1698" actId="478"/>
          <ac:spMkLst>
            <pc:docMk/>
            <pc:sldMk cId="1306728353" sldId="274"/>
            <ac:spMk id="5" creationId="{FDCFB0C4-34A1-F75A-8806-CE6440452AD0}"/>
          </ac:spMkLst>
        </pc:spChg>
        <pc:spChg chg="del">
          <ac:chgData name="Abels, Patrick" userId="ba666de4-0d21-43a6-8e66-51a18aae1b4a" providerId="ADAL" clId="{133AA99A-5491-4DE5-9695-40E01B78DF6F}" dt="2025-12-07T18:08:17.934" v="1276" actId="478"/>
          <ac:spMkLst>
            <pc:docMk/>
            <pc:sldMk cId="1306728353" sldId="274"/>
            <ac:spMk id="6" creationId="{159B288A-DC81-9957-A5D7-059AA1647C6D}"/>
          </ac:spMkLst>
        </pc:spChg>
        <pc:spChg chg="del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0" creationId="{6F43FC22-F669-5264-F25E-8C928FDBC82F}"/>
          </ac:spMkLst>
        </pc:spChg>
        <pc:spChg chg="del">
          <ac:chgData name="Abels, Patrick" userId="ba666de4-0d21-43a6-8e66-51a18aae1b4a" providerId="ADAL" clId="{133AA99A-5491-4DE5-9695-40E01B78DF6F}" dt="2025-12-07T18:08:18.505" v="1277" actId="478"/>
          <ac:spMkLst>
            <pc:docMk/>
            <pc:sldMk cId="1306728353" sldId="274"/>
            <ac:spMk id="11" creationId="{57A1ECC8-2418-DCD8-9AFA-EEB9B785697B}"/>
          </ac:spMkLst>
        </pc:spChg>
        <pc:spChg chg="del mod">
          <ac:chgData name="Abels, Patrick" userId="ba666de4-0d21-43a6-8e66-51a18aae1b4a" providerId="ADAL" clId="{133AA99A-5491-4DE5-9695-40E01B78DF6F}" dt="2025-12-07T18:08:23.169" v="1281" actId="478"/>
          <ac:spMkLst>
            <pc:docMk/>
            <pc:sldMk cId="1306728353" sldId="274"/>
            <ac:spMk id="12" creationId="{9F9EFC13-3DDD-1D79-8A02-7E573ED079D3}"/>
          </ac:spMkLst>
        </pc:spChg>
        <pc:picChg chg="add mod modCrop">
          <ac:chgData name="Abels, Patrick" userId="ba666de4-0d21-43a6-8e66-51a18aae1b4a" providerId="ADAL" clId="{133AA99A-5491-4DE5-9695-40E01B78DF6F}" dt="2025-12-07T20:25:54.270" v="1699" actId="1076"/>
          <ac:picMkLst>
            <pc:docMk/>
            <pc:sldMk cId="1306728353" sldId="274"/>
            <ac:picMk id="3" creationId="{4495A1FC-42F0-C098-650D-C02E2A470076}"/>
          </ac:picMkLst>
        </pc:picChg>
        <pc:picChg chg="del">
          <ac:chgData name="Abels, Patrick" userId="ba666de4-0d21-43a6-8e66-51a18aae1b4a" providerId="ADAL" clId="{133AA99A-5491-4DE5-9695-40E01B78DF6F}" dt="2025-12-07T18:08:19.231" v="1278" actId="478"/>
          <ac:picMkLst>
            <pc:docMk/>
            <pc:sldMk cId="1306728353" sldId="274"/>
            <ac:picMk id="4" creationId="{3AC9E6AB-7B29-6510-BE06-5AAD0B5DA6F6}"/>
          </ac:picMkLst>
        </pc:picChg>
        <pc:picChg chg="del">
          <ac:chgData name="Abels, Patrick" userId="ba666de4-0d21-43a6-8e66-51a18aae1b4a" providerId="ADAL" clId="{133AA99A-5491-4DE5-9695-40E01B78DF6F}" dt="2025-12-07T18:08:19.840" v="1279" actId="478"/>
          <ac:picMkLst>
            <pc:docMk/>
            <pc:sldMk cId="1306728353" sldId="274"/>
            <ac:picMk id="8" creationId="{01B1210C-21FD-89CA-3078-3E6D1B414E7A}"/>
          </ac:picMkLst>
        </pc:picChg>
      </pc:sldChg>
      <pc:sldChg chg="modSp mod">
        <pc:chgData name="Abels, Patrick" userId="ba666de4-0d21-43a6-8e66-51a18aae1b4a" providerId="ADAL" clId="{133AA99A-5491-4DE5-9695-40E01B78DF6F}" dt="2025-12-07T20:06:43.061" v="1334" actId="113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5-12-07T20:06:43.061" v="1334" actId="113"/>
          <ac:spMkLst>
            <pc:docMk/>
            <pc:sldMk cId="3362198231" sldId="286"/>
            <ac:spMk id="2" creationId="{D615A5A3-68C6-F3DF-27A6-2464D6655B1A}"/>
          </ac:spMkLst>
        </pc:spChg>
      </pc:sldChg>
      <pc:sldChg chg="del">
        <pc:chgData name="Abels, Patrick" userId="ba666de4-0d21-43a6-8e66-51a18aae1b4a" providerId="ADAL" clId="{133AA99A-5491-4DE5-9695-40E01B78DF6F}" dt="2025-12-07T20:25:04.221" v="1690" actId="47"/>
        <pc:sldMkLst>
          <pc:docMk/>
          <pc:sldMk cId="3937252269" sldId="289"/>
        </pc:sldMkLst>
      </pc:sldChg>
      <pc:sldChg chg="addSp delSp modSp mod">
        <pc:chgData name="Abels, Patrick" userId="ba666de4-0d21-43a6-8e66-51a18aae1b4a" providerId="ADAL" clId="{133AA99A-5491-4DE5-9695-40E01B78DF6F}" dt="2025-12-07T20:07:39.501" v="1378" actId="1076"/>
        <pc:sldMkLst>
          <pc:docMk/>
          <pc:sldMk cId="3432745306" sldId="291"/>
        </pc:sldMkLst>
        <pc:grpChg chg="add del">
          <ac:chgData name="Abels, Patrick" userId="ba666de4-0d21-43a6-8e66-51a18aae1b4a" providerId="ADAL" clId="{133AA99A-5491-4DE5-9695-40E01B78DF6F}" dt="2025-12-07T18:08:56.319" v="1299" actId="478"/>
          <ac:grpSpMkLst>
            <pc:docMk/>
            <pc:sldMk cId="3432745306" sldId="291"/>
            <ac:grpSpMk id="3" creationId="{108A0392-BB52-8A06-1AF1-BE651E24FA2E}"/>
          </ac:grpSpMkLst>
        </pc:grpChg>
        <pc:picChg chg="del">
          <ac:chgData name="Abels, Patrick" userId="ba666de4-0d21-43a6-8e66-51a18aae1b4a" providerId="ADAL" clId="{133AA99A-5491-4DE5-9695-40E01B78DF6F}" dt="2025-12-07T18:08:53.129" v="1296" actId="478"/>
          <ac:picMkLst>
            <pc:docMk/>
            <pc:sldMk cId="3432745306" sldId="291"/>
            <ac:picMk id="7" creationId="{1EF6184D-2988-FBFA-0560-64A35181FD8A}"/>
          </ac:picMkLst>
        </pc:picChg>
        <pc:picChg chg="del">
          <ac:chgData name="Abels, Patrick" userId="ba666de4-0d21-43a6-8e66-51a18aae1b4a" providerId="ADAL" clId="{133AA99A-5491-4DE5-9695-40E01B78DF6F}" dt="2025-12-07T18:08:53.649" v="1297" actId="478"/>
          <ac:picMkLst>
            <pc:docMk/>
            <pc:sldMk cId="3432745306" sldId="291"/>
            <ac:picMk id="8" creationId="{93275834-72B8-5380-F291-0D5032C13AB4}"/>
          </ac:picMkLst>
        </pc:picChg>
        <pc:picChg chg="add mod">
          <ac:chgData name="Abels, Patrick" userId="ba666de4-0d21-43a6-8e66-51a18aae1b4a" providerId="ADAL" clId="{133AA99A-5491-4DE5-9695-40E01B78DF6F}" dt="2025-12-07T20:07:39.501" v="1378" actId="1076"/>
          <ac:picMkLst>
            <pc:docMk/>
            <pc:sldMk cId="3432745306" sldId="291"/>
            <ac:picMk id="8" creationId="{A81137ED-A9E2-B312-B04F-53400BB951F1}"/>
          </ac:picMkLst>
        </pc:picChg>
        <pc:picChg chg="add mod">
          <ac:chgData name="Abels, Patrick" userId="ba666de4-0d21-43a6-8e66-51a18aae1b4a" providerId="ADAL" clId="{133AA99A-5491-4DE5-9695-40E01B78DF6F}" dt="2025-12-07T20:07:38.447" v="1377" actId="1076"/>
          <ac:picMkLst>
            <pc:docMk/>
            <pc:sldMk cId="3432745306" sldId="291"/>
            <ac:picMk id="12" creationId="{B3F4A6FC-0A23-4A12-4E32-0282130C1168}"/>
          </ac:picMkLst>
        </pc:picChg>
      </pc:sldChg>
      <pc:sldChg chg="delSp del mod">
        <pc:chgData name="Abels, Patrick" userId="ba666de4-0d21-43a6-8e66-51a18aae1b4a" providerId="ADAL" clId="{133AA99A-5491-4DE5-9695-40E01B78DF6F}" dt="2025-12-07T18:09:05.930" v="1303" actId="47"/>
        <pc:sldMkLst>
          <pc:docMk/>
          <pc:sldMk cId="1556165019" sldId="292"/>
        </pc:sldMkLst>
        <pc:picChg chg="del">
          <ac:chgData name="Abels, Patrick" userId="ba666de4-0d21-43a6-8e66-51a18aae1b4a" providerId="ADAL" clId="{133AA99A-5491-4DE5-9695-40E01B78DF6F}" dt="2025-12-07T18:09:00.745" v="1300" actId="478"/>
          <ac:picMkLst>
            <pc:docMk/>
            <pc:sldMk cId="1556165019" sldId="292"/>
            <ac:picMk id="5" creationId="{511EDAC3-7DBB-85E5-D7AF-D6F92CF30D08}"/>
          </ac:picMkLst>
        </pc:picChg>
        <pc:picChg chg="del">
          <ac:chgData name="Abels, Patrick" userId="ba666de4-0d21-43a6-8e66-51a18aae1b4a" providerId="ADAL" clId="{133AA99A-5491-4DE5-9695-40E01B78DF6F}" dt="2025-12-07T18:09:01.465" v="1301" actId="478"/>
          <ac:picMkLst>
            <pc:docMk/>
            <pc:sldMk cId="1556165019" sldId="292"/>
            <ac:picMk id="9" creationId="{D16E3B1B-375A-166A-AF5D-F17EFD37D2AB}"/>
          </ac:picMkLst>
        </pc:picChg>
        <pc:cxnChg chg="del">
          <ac:chgData name="Abels, Patrick" userId="ba666de4-0d21-43a6-8e66-51a18aae1b4a" providerId="ADAL" clId="{133AA99A-5491-4DE5-9695-40E01B78DF6F}" dt="2025-12-07T18:09:03.114" v="1302" actId="478"/>
          <ac:cxnSpMkLst>
            <pc:docMk/>
            <pc:sldMk cId="1556165019" sldId="292"/>
            <ac:cxnSpMk id="11" creationId="{43F47CCE-24E9-FAF9-6A3A-869F9A8BDD02}"/>
          </ac:cxnSpMkLst>
        </pc:cxnChg>
      </pc:sldChg>
      <pc:sldChg chg="del">
        <pc:chgData name="Abels, Patrick" userId="ba666de4-0d21-43a6-8e66-51a18aae1b4a" providerId="ADAL" clId="{133AA99A-5491-4DE5-9695-40E01B78DF6F}" dt="2025-12-07T18:09:16.329" v="1307" actId="47"/>
        <pc:sldMkLst>
          <pc:docMk/>
          <pc:sldMk cId="3480612701" sldId="293"/>
        </pc:sldMkLst>
      </pc:sldChg>
      <pc:sldChg chg="del">
        <pc:chgData name="Abels, Patrick" userId="ba666de4-0d21-43a6-8e66-51a18aae1b4a" providerId="ADAL" clId="{133AA99A-5491-4DE5-9695-40E01B78DF6F}" dt="2025-12-07T18:09:13.152" v="1305" actId="47"/>
        <pc:sldMkLst>
          <pc:docMk/>
          <pc:sldMk cId="2469845420" sldId="294"/>
        </pc:sldMkLst>
      </pc:sldChg>
      <pc:sldChg chg="del">
        <pc:chgData name="Abels, Patrick" userId="ba666de4-0d21-43a6-8e66-51a18aae1b4a" providerId="ADAL" clId="{133AA99A-5491-4DE5-9695-40E01B78DF6F}" dt="2025-12-07T18:09:30.489" v="1310" actId="47"/>
        <pc:sldMkLst>
          <pc:docMk/>
          <pc:sldMk cId="513031569" sldId="295"/>
        </pc:sldMkLst>
      </pc:sldChg>
      <pc:sldChg chg="del">
        <pc:chgData name="Abels, Patrick" userId="ba666de4-0d21-43a6-8e66-51a18aae1b4a" providerId="ADAL" clId="{133AA99A-5491-4DE5-9695-40E01B78DF6F}" dt="2025-12-07T18:09:14.755" v="1306" actId="47"/>
        <pc:sldMkLst>
          <pc:docMk/>
          <pc:sldMk cId="2012708330" sldId="297"/>
        </pc:sldMkLst>
      </pc:sldChg>
      <pc:sldChg chg="addSp delSp modSp new mod">
        <pc:chgData name="Abels, Patrick" userId="ba666de4-0d21-43a6-8e66-51a18aae1b4a" providerId="ADAL" clId="{133AA99A-5491-4DE5-9695-40E01B78DF6F}" dt="2025-12-07T20:44:07.649" v="1702" actId="20577"/>
        <pc:sldMkLst>
          <pc:docMk/>
          <pc:sldMk cId="2514894793" sldId="298"/>
        </pc:sldMkLst>
        <pc:spChg chg="mod">
          <ac:chgData name="Abels, Patrick" userId="ba666de4-0d21-43a6-8e66-51a18aae1b4a" providerId="ADAL" clId="{133AA99A-5491-4DE5-9695-40E01B78DF6F}" dt="2025-12-07T20:44:07.649" v="1702" actId="20577"/>
          <ac:spMkLst>
            <pc:docMk/>
            <pc:sldMk cId="2514894793" sldId="298"/>
            <ac:spMk id="2" creationId="{3BD56886-9B37-125D-7146-692904E8D17A}"/>
          </ac:spMkLst>
        </pc:spChg>
        <pc:spChg chg="mod">
          <ac:chgData name="Abels, Patrick" userId="ba666de4-0d21-43a6-8e66-51a18aae1b4a" providerId="ADAL" clId="{133AA99A-5491-4DE5-9695-40E01B78DF6F}" dt="2025-12-07T20:06:51.823" v="1357" actId="20577"/>
          <ac:spMkLst>
            <pc:docMk/>
            <pc:sldMk cId="2514894793" sldId="298"/>
            <ac:spMk id="3" creationId="{9B240CE4-8388-59CF-90CA-008B91A64F81}"/>
          </ac:spMkLst>
        </pc:spChg>
        <pc:spChg chg="add del mod">
          <ac:chgData name="Abels, Patrick" userId="ba666de4-0d21-43a6-8e66-51a18aae1b4a" providerId="ADAL" clId="{133AA99A-5491-4DE5-9695-40E01B78DF6F}" dt="2025-12-07T20:19:07.445" v="1560" actId="478"/>
          <ac:spMkLst>
            <pc:docMk/>
            <pc:sldMk cId="2514894793" sldId="298"/>
            <ac:spMk id="6" creationId="{0892DFD6-AE08-25C1-87C6-D825436904A4}"/>
          </ac:spMkLst>
        </pc:spChg>
        <pc:picChg chg="add mod">
          <ac:chgData name="Abels, Patrick" userId="ba666de4-0d21-43a6-8e66-51a18aae1b4a" providerId="ADAL" clId="{133AA99A-5491-4DE5-9695-40E01B78DF6F}" dt="2025-12-07T20:17:18.203" v="1528" actId="1076"/>
          <ac:picMkLst>
            <pc:docMk/>
            <pc:sldMk cId="2514894793" sldId="298"/>
            <ac:picMk id="5" creationId="{A720957B-EA76-5537-B186-199D813F5654}"/>
          </ac:picMkLst>
        </pc:picChg>
        <pc:picChg chg="add mod">
          <ac:chgData name="Abels, Patrick" userId="ba666de4-0d21-43a6-8e66-51a18aae1b4a" providerId="ADAL" clId="{133AA99A-5491-4DE5-9695-40E01B78DF6F}" dt="2025-12-07T20:19:32.205" v="1567" actId="1076"/>
          <ac:picMkLst>
            <pc:docMk/>
            <pc:sldMk cId="2514894793" sldId="298"/>
            <ac:picMk id="8" creationId="{47F83594-CE52-7F51-1057-EAA5452DB68B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20:24:32.869" v="1687" actId="1038"/>
        <pc:sldMkLst>
          <pc:docMk/>
          <pc:sldMk cId="3495261832" sldId="299"/>
        </pc:sldMkLst>
        <pc:spChg chg="mod">
          <ac:chgData name="Abels, Patrick" userId="ba666de4-0d21-43a6-8e66-51a18aae1b4a" providerId="ADAL" clId="{133AA99A-5491-4DE5-9695-40E01B78DF6F}" dt="2025-12-07T20:07:00.292" v="1365" actId="20577"/>
          <ac:spMkLst>
            <pc:docMk/>
            <pc:sldMk cId="3495261832" sldId="299"/>
            <ac:spMk id="3" creationId="{C7C9FF4A-61BD-8AAC-F9C0-0E4369E76E1D}"/>
          </ac:spMkLst>
        </pc:spChg>
        <pc:spChg chg="add mod">
          <ac:chgData name="Abels, Patrick" userId="ba666de4-0d21-43a6-8e66-51a18aae1b4a" providerId="ADAL" clId="{133AA99A-5491-4DE5-9695-40E01B78DF6F}" dt="2025-12-07T20:24:32.869" v="1687" actId="1038"/>
          <ac:spMkLst>
            <pc:docMk/>
            <pc:sldMk cId="3495261832" sldId="299"/>
            <ac:spMk id="8" creationId="{529F8ED5-6B64-8230-9F41-7D8E1E907290}"/>
          </ac:spMkLst>
        </pc:spChg>
        <pc:spChg chg="add mod">
          <ac:chgData name="Abels, Patrick" userId="ba666de4-0d21-43a6-8e66-51a18aae1b4a" providerId="ADAL" clId="{133AA99A-5491-4DE5-9695-40E01B78DF6F}" dt="2025-12-07T20:24:00.365" v="1634" actId="1036"/>
          <ac:spMkLst>
            <pc:docMk/>
            <pc:sldMk cId="3495261832" sldId="299"/>
            <ac:spMk id="9" creationId="{8FD9963B-B388-49B2-C86E-887E41FFC56A}"/>
          </ac:spMkLst>
        </pc:spChg>
        <pc:spChg chg="add mod">
          <ac:chgData name="Abels, Patrick" userId="ba666de4-0d21-43a6-8e66-51a18aae1b4a" providerId="ADAL" clId="{133AA99A-5491-4DE5-9695-40E01B78DF6F}" dt="2025-12-07T20:23:50.825" v="1627" actId="1076"/>
          <ac:spMkLst>
            <pc:docMk/>
            <pc:sldMk cId="3495261832" sldId="299"/>
            <ac:spMk id="10" creationId="{02491AFE-EC68-4727-C80E-0A757069C599}"/>
          </ac:spMkLst>
        </pc:spChg>
        <pc:spChg chg="add mod">
          <ac:chgData name="Abels, Patrick" userId="ba666de4-0d21-43a6-8e66-51a18aae1b4a" providerId="ADAL" clId="{133AA99A-5491-4DE5-9695-40E01B78DF6F}" dt="2025-12-07T20:24:08.419" v="1679" actId="1036"/>
          <ac:spMkLst>
            <pc:docMk/>
            <pc:sldMk cId="3495261832" sldId="299"/>
            <ac:spMk id="11" creationId="{E876B904-2D49-302A-DF21-CC7EF36B0B0C}"/>
          </ac:spMkLst>
        </pc:spChg>
        <pc:spChg chg="add mod">
          <ac:chgData name="Abels, Patrick" userId="ba666de4-0d21-43a6-8e66-51a18aae1b4a" providerId="ADAL" clId="{133AA99A-5491-4DE5-9695-40E01B78DF6F}" dt="2025-12-07T20:24:14.191" v="1681" actId="1076"/>
          <ac:spMkLst>
            <pc:docMk/>
            <pc:sldMk cId="3495261832" sldId="299"/>
            <ac:spMk id="12" creationId="{08602173-96B8-D37A-E8FC-66E9D12E0BE2}"/>
          </ac:spMkLst>
        </pc:spChg>
        <pc:picChg chg="add mod">
          <ac:chgData name="Abels, Patrick" userId="ba666de4-0d21-43a6-8e66-51a18aae1b4a" providerId="ADAL" clId="{133AA99A-5491-4DE5-9695-40E01B78DF6F}" dt="2025-12-07T20:23:39.268" v="1625" actId="1036"/>
          <ac:picMkLst>
            <pc:docMk/>
            <pc:sldMk cId="3495261832" sldId="299"/>
            <ac:picMk id="5" creationId="{895CEB42-C047-3AD6-7A1A-3F6EE1DD1316}"/>
          </ac:picMkLst>
        </pc:picChg>
        <pc:picChg chg="add mod">
          <ac:chgData name="Abels, Patrick" userId="ba666de4-0d21-43a6-8e66-51a18aae1b4a" providerId="ADAL" clId="{133AA99A-5491-4DE5-9695-40E01B78DF6F}" dt="2025-12-07T20:23:39.268" v="1625" actId="1036"/>
          <ac:picMkLst>
            <pc:docMk/>
            <pc:sldMk cId="3495261832" sldId="299"/>
            <ac:picMk id="7" creationId="{F6F91623-23D8-3FA1-9E28-E7A1A5D8FF7D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20:24:59.486" v="1689" actId="1076"/>
        <pc:sldMkLst>
          <pc:docMk/>
          <pc:sldMk cId="1467013587" sldId="300"/>
        </pc:sldMkLst>
        <pc:spChg chg="mod">
          <ac:chgData name="Abels, Patrick" userId="ba666de4-0d21-43a6-8e66-51a18aae1b4a" providerId="ADAL" clId="{133AA99A-5491-4DE5-9695-40E01B78DF6F}" dt="2025-12-07T20:07:04.166" v="1366"/>
          <ac:spMkLst>
            <pc:docMk/>
            <pc:sldMk cId="1467013587" sldId="300"/>
            <ac:spMk id="3" creationId="{56B88405-8EF4-4AAB-22E6-8E8FB2354BEA}"/>
          </ac:spMkLst>
        </pc:spChg>
        <pc:picChg chg="add mod">
          <ac:chgData name="Abels, Patrick" userId="ba666de4-0d21-43a6-8e66-51a18aae1b4a" providerId="ADAL" clId="{133AA99A-5491-4DE5-9695-40E01B78DF6F}" dt="2025-12-07T20:24:59.486" v="1689" actId="1076"/>
          <ac:picMkLst>
            <pc:docMk/>
            <pc:sldMk cId="1467013587" sldId="300"/>
            <ac:picMk id="5" creationId="{DE0701F4-2DA2-FD83-251B-D20B3B630E83}"/>
          </ac:picMkLst>
        </pc:picChg>
      </pc:sldChg>
      <pc:sldChg chg="addSp modSp new mod">
        <pc:chgData name="Abels, Patrick" userId="ba666de4-0d21-43a6-8e66-51a18aae1b4a" providerId="ADAL" clId="{133AA99A-5491-4DE5-9695-40E01B78DF6F}" dt="2025-12-07T20:22:52.773" v="1599"/>
        <pc:sldMkLst>
          <pc:docMk/>
          <pc:sldMk cId="3687613522" sldId="301"/>
        </pc:sldMkLst>
        <pc:spChg chg="mod">
          <ac:chgData name="Abels, Patrick" userId="ba666de4-0d21-43a6-8e66-51a18aae1b4a" providerId="ADAL" clId="{133AA99A-5491-4DE5-9695-40E01B78DF6F}" dt="2025-12-07T20:07:06.838" v="1371" actId="20577"/>
          <ac:spMkLst>
            <pc:docMk/>
            <pc:sldMk cId="3687613522" sldId="301"/>
            <ac:spMk id="3" creationId="{ADE142B5-851C-CD06-E636-1E1708319432}"/>
          </ac:spMkLst>
        </pc:spChg>
        <pc:picChg chg="add mod">
          <ac:chgData name="Abels, Patrick" userId="ba666de4-0d21-43a6-8e66-51a18aae1b4a" providerId="ADAL" clId="{133AA99A-5491-4DE5-9695-40E01B78DF6F}" dt="2025-12-07T20:22:52.773" v="1599"/>
          <ac:picMkLst>
            <pc:docMk/>
            <pc:sldMk cId="3687613522" sldId="301"/>
            <ac:picMk id="5" creationId="{15E757C7-4530-561C-C5D4-CFA0075DDD0F}"/>
          </ac:picMkLst>
        </pc:picChg>
        <pc:picChg chg="add mod ord">
          <ac:chgData name="Abels, Patrick" userId="ba666de4-0d21-43a6-8e66-51a18aae1b4a" providerId="ADAL" clId="{133AA99A-5491-4DE5-9695-40E01B78DF6F}" dt="2025-12-07T20:22:48.192" v="1598" actId="167"/>
          <ac:picMkLst>
            <pc:docMk/>
            <pc:sldMk cId="3687613522" sldId="301"/>
            <ac:picMk id="7" creationId="{469DD27E-47C2-012B-1974-4E1DC73FDE45}"/>
          </ac:picMkLst>
        </pc:picChg>
      </pc:sldChg>
      <pc:sldChg chg="delSp add del mod">
        <pc:chgData name="Abels, Patrick" userId="ba666de4-0d21-43a6-8e66-51a18aae1b4a" providerId="ADAL" clId="{133AA99A-5491-4DE5-9695-40E01B78DF6F}" dt="2025-12-07T20:19:45.837" v="1568" actId="47"/>
        <pc:sldMkLst>
          <pc:docMk/>
          <pc:sldMk cId="150805165" sldId="302"/>
        </pc:sldMkLst>
        <pc:picChg chg="del">
          <ac:chgData name="Abels, Patrick" userId="ba666de4-0d21-43a6-8e66-51a18aae1b4a" providerId="ADAL" clId="{133AA99A-5491-4DE5-9695-40E01B78DF6F}" dt="2025-12-07T20:18:57.492" v="1559" actId="478"/>
          <ac:picMkLst>
            <pc:docMk/>
            <pc:sldMk cId="150805165" sldId="302"/>
            <ac:picMk id="5" creationId="{1464763A-FD4B-1EAE-2B8A-74D32C0F5F2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495A1FC-42F0-C098-650D-C02E2A47007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42"/>
          <a:stretch>
            <a:fillRect/>
          </a:stretch>
        </p:blipFill>
        <p:spPr>
          <a:xfrm>
            <a:off x="774674" y="2253423"/>
            <a:ext cx="10642652" cy="261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Prozentwert </a:t>
            </a:r>
            <a:r>
              <a:rPr lang="de-DE" dirty="0"/>
              <a:t>berechnen</a:t>
            </a:r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E77C3A1-975A-4CCD-1D43-7029484460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08A0392-BB52-8A06-1AF1-BE651E24FA2E}"/>
              </a:ext>
            </a:extLst>
          </p:cNvPr>
          <p:cNvGrpSpPr/>
          <p:nvPr/>
        </p:nvGrpSpPr>
        <p:grpSpPr>
          <a:xfrm>
            <a:off x="8348140" y="155799"/>
            <a:ext cx="3705747" cy="1736276"/>
            <a:chOff x="853440" y="2950593"/>
            <a:chExt cx="3705747" cy="173627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B20264F-CE96-4EC0-9E12-EEA2D6EC10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-107" r="1" b="22465"/>
            <a:stretch>
              <a:fillRect/>
            </a:stretch>
          </p:blipFill>
          <p:spPr>
            <a:xfrm>
              <a:off x="853440" y="2950593"/>
              <a:ext cx="3705747" cy="153828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793C6DF-50E2-94AE-495A-2B9D6D954BD2}"/>
                </a:ext>
              </a:extLst>
            </p:cNvPr>
            <p:cNvSpPr/>
            <p:nvPr/>
          </p:nvSpPr>
          <p:spPr>
            <a:xfrm>
              <a:off x="2215242" y="4419600"/>
              <a:ext cx="1480458" cy="267269"/>
            </a:xfrm>
            <a:prstGeom prst="rect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F0CA41D-9477-85C4-EE6E-75BAD9F74DA1}"/>
              </a:ext>
            </a:extLst>
          </p:cNvPr>
          <p:cNvSpPr/>
          <p:nvPr/>
        </p:nvSpPr>
        <p:spPr>
          <a:xfrm>
            <a:off x="8684420" y="1245394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00341E7-1333-495C-3E62-3AE7C3A42DCC}"/>
              </a:ext>
            </a:extLst>
          </p:cNvPr>
          <p:cNvSpPr/>
          <p:nvPr/>
        </p:nvSpPr>
        <p:spPr>
          <a:xfrm>
            <a:off x="9667877" y="1143000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A223EF9-8AA4-82E7-04D6-88A1BFEA6404}"/>
              </a:ext>
            </a:extLst>
          </p:cNvPr>
          <p:cNvSpPr/>
          <p:nvPr/>
        </p:nvSpPr>
        <p:spPr>
          <a:xfrm>
            <a:off x="11215798" y="1271872"/>
            <a:ext cx="283369" cy="48180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1137ED-A9E2-B312-B04F-53400BB951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90" y="2933362"/>
            <a:ext cx="8845333" cy="33825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3F4A6FC-0A23-4A12-4E32-0282130C11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700" y="300269"/>
            <a:ext cx="3772426" cy="2372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45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9" grpId="1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BD56886-9B37-125D-7146-692904E8D17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589328" y="1729926"/>
                <a:ext cx="10983548" cy="4594832"/>
              </a:xfrm>
            </p:spPr>
            <p:txBody>
              <a:bodyPr/>
              <a:lstStyle/>
              <a:p>
                <a:r>
                  <a:rPr lang="de-DE" sz="2000" b="1" dirty="0"/>
                  <a:t>Frage</a:t>
                </a:r>
              </a:p>
              <a:p>
                <a:r>
                  <a:rPr lang="de-DE" sz="2000" dirty="0"/>
                  <a:t>G = 30 kg</a:t>
                </a:r>
              </a:p>
              <a:p>
                <a:r>
                  <a:rPr lang="de-DE" sz="2000" dirty="0"/>
                  <a:t>p % = 60 %</a:t>
                </a:r>
              </a:p>
              <a:p>
                <a:r>
                  <a:rPr lang="de-DE" sz="2000" dirty="0"/>
                  <a:t>W = ?</a:t>
                </a:r>
              </a:p>
              <a:p>
                <a:endParaRPr lang="de-DE" sz="2000" dirty="0"/>
              </a:p>
              <a:p>
                <a:r>
                  <a:rPr lang="de-DE" sz="2000" b="1" dirty="0"/>
                  <a:t>Rechnung</a:t>
                </a:r>
              </a:p>
              <a:p>
                <a:r>
                  <a:rPr lang="de-DE" sz="2000" dirty="0"/>
                  <a:t>W = G </a:t>
                </a:r>
                <a14:m>
                  <m:oMath xmlns:m="http://schemas.openxmlformats.org/officeDocument/2006/math">
                    <m:r>
                      <a:rPr lang="de-DE" sz="2000" b="0" i="1" smtClean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de-DE" sz="2000" dirty="0"/>
                  <a:t> p %</a:t>
                </a:r>
              </a:p>
              <a:p>
                <a:r>
                  <a:rPr lang="de-DE" sz="2000" dirty="0"/>
                  <a:t>     = 30 </a:t>
                </a:r>
                <a14:m>
                  <m:oMath xmlns:m="http://schemas.openxmlformats.org/officeDocument/2006/math">
                    <m:r>
                      <a:rPr lang="de-DE" sz="2000" i="1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de-DE" sz="2000" dirty="0"/>
                  <a:t> 0,6</a:t>
                </a:r>
              </a:p>
              <a:p>
                <a:r>
                  <a:rPr lang="de-DE" sz="2000" dirty="0"/>
                  <a:t>     = 18 </a:t>
                </a:r>
              </a:p>
              <a:p>
                <a:endParaRPr lang="de-DE" sz="2000" b="1" dirty="0"/>
              </a:p>
              <a:p>
                <a:r>
                  <a:rPr lang="de-DE" sz="2000" b="1" dirty="0"/>
                  <a:t>Antwort</a:t>
                </a:r>
              </a:p>
              <a:p>
                <a:r>
                  <a:rPr lang="de-DE" sz="2000" dirty="0"/>
                  <a:t>W = 18 kg</a:t>
                </a:r>
              </a:p>
            </p:txBody>
          </p:sp>
        </mc:Choice>
        <mc:Fallback>
          <p:sp>
            <p:nvSpPr>
              <p:cNvPr id="2" name="Text Placeholder 1">
                <a:extLst>
                  <a:ext uri="{FF2B5EF4-FFF2-40B4-BE49-F238E27FC236}">
                    <a16:creationId xmlns:a16="http://schemas.microsoft.com/office/drawing/2014/main" id="{3BD56886-9B37-125D-7146-692904E8D1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589328" y="1729926"/>
                <a:ext cx="10983548" cy="4594832"/>
              </a:xfrm>
              <a:blipFill>
                <a:blip r:embed="rId2"/>
                <a:stretch>
                  <a:fillRect l="-611" t="-1326" b="-63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40CE4-8388-59CF-90CA-008B91A64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Prozentwert berechnen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20957B-EA76-5537-B186-199D813F5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547" y="1883270"/>
            <a:ext cx="8519125" cy="4594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F83594-CE52-7F51-1057-EAA5452DB68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alphaModFix amt="70000"/>
          </a:blip>
          <a:stretch>
            <a:fillRect/>
          </a:stretch>
        </p:blipFill>
        <p:spPr>
          <a:xfrm>
            <a:off x="5443459" y="1814502"/>
            <a:ext cx="3515216" cy="305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94793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3BBDE-7A42-D2A3-AFE6-ABE9226D6B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FF4A-61BD-8AAC-F9C0-0E4369E76E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Fun10,11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5CEB42-C047-3AD6-7A1A-3F6EE1DD1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837" y="341299"/>
            <a:ext cx="7948902" cy="24881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F91623-23D8-3FA1-9E28-E7A1A5D8FF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837" y="2979010"/>
            <a:ext cx="7956240" cy="3368925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529F8ED5-6B64-8230-9F41-7D8E1E907290}"/>
              </a:ext>
            </a:extLst>
          </p:cNvPr>
          <p:cNvSpPr/>
          <p:nvPr/>
        </p:nvSpPr>
        <p:spPr>
          <a:xfrm>
            <a:off x="3793094" y="5197970"/>
            <a:ext cx="360000" cy="360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D9963B-B388-49B2-C86E-887E41FFC56A}"/>
              </a:ext>
            </a:extLst>
          </p:cNvPr>
          <p:cNvSpPr/>
          <p:nvPr/>
        </p:nvSpPr>
        <p:spPr>
          <a:xfrm>
            <a:off x="3725374" y="1902383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2491AFE-EC68-4727-C80E-0A757069C599}"/>
              </a:ext>
            </a:extLst>
          </p:cNvPr>
          <p:cNvSpPr/>
          <p:nvPr/>
        </p:nvSpPr>
        <p:spPr>
          <a:xfrm>
            <a:off x="3742626" y="341299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876B904-2D49-302A-DF21-CC7EF36B0B0C}"/>
              </a:ext>
            </a:extLst>
          </p:cNvPr>
          <p:cNvSpPr/>
          <p:nvPr/>
        </p:nvSpPr>
        <p:spPr>
          <a:xfrm>
            <a:off x="3739753" y="1132048"/>
            <a:ext cx="360000" cy="36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602173-96B8-D37A-E8FC-66E9D12E0BE2}"/>
              </a:ext>
            </a:extLst>
          </p:cNvPr>
          <p:cNvSpPr/>
          <p:nvPr/>
        </p:nvSpPr>
        <p:spPr>
          <a:xfrm>
            <a:off x="3792837" y="2999975"/>
            <a:ext cx="360000" cy="360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1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E34CA1-7033-49A7-8D4A-59EEC699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8405-8EF4-4AAB-22E6-8E8FB2354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Fun10,11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0701F4-2DA2-FD83-251B-D20B3B630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554" y="1906941"/>
            <a:ext cx="10259857" cy="437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1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69DD27E-47C2-012B-1974-4E1DC73FDE4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83396" y="155252"/>
            <a:ext cx="2000529" cy="4201111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50168-3928-0B71-E80A-916B01D567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42B5-851C-CD06-E636-1E17083194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E757C7-4530-561C-C5D4-CFA0075DDD0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9634" y="2140133"/>
            <a:ext cx="11152731" cy="382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35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Widescreen</PresentationFormat>
  <Paragraphs>18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Cambria Math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2025-12-07T20:44:12Z</dcterms:modified>
</cp:coreProperties>
</file>