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74" r:id="rId3"/>
    <p:sldId id="286" r:id="rId4"/>
    <p:sldId id="291" r:id="rId5"/>
    <p:sldId id="298" r:id="rId6"/>
    <p:sldId id="299" r:id="rId7"/>
    <p:sldId id="300" r:id="rId8"/>
    <p:sldId id="301" r:id="rId9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435A"/>
    <a:srgbClr val="391E11"/>
    <a:srgbClr val="0F323F"/>
    <a:srgbClr val="22122B"/>
    <a:srgbClr val="011A35"/>
    <a:srgbClr val="262919"/>
    <a:srgbClr val="000000"/>
    <a:srgbClr val="0D2504"/>
    <a:srgbClr val="010201"/>
    <a:srgbClr val="99B7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9F2A93-F889-4D9F-AC77-8CE1F66582D9}" v="51" dt="2025-12-07T20:42:10.4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0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7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els, Patrick" userId="ba666de4-0d21-43a6-8e66-51a18aae1b4a" providerId="ADAL" clId="{133AA99A-5491-4DE5-9695-40E01B78DF6F}"/>
    <pc:docChg chg="undo custSel addSld delSld modSld">
      <pc:chgData name="Abels, Patrick" userId="ba666de4-0d21-43a6-8e66-51a18aae1b4a" providerId="ADAL" clId="{133AA99A-5491-4DE5-9695-40E01B78DF6F}" dt="2025-12-07T20:42:59.649" v="1711" actId="6549"/>
      <pc:docMkLst>
        <pc:docMk/>
      </pc:docMkLst>
      <pc:sldChg chg="addSp delSp modSp mod">
        <pc:chgData name="Abels, Patrick" userId="ba666de4-0d21-43a6-8e66-51a18aae1b4a" providerId="ADAL" clId="{133AA99A-5491-4DE5-9695-40E01B78DF6F}" dt="2025-12-07T20:26:58.780" v="1320" actId="1076"/>
        <pc:sldMkLst>
          <pc:docMk/>
          <pc:sldMk cId="1306728353" sldId="274"/>
        </pc:sldMkLst>
        <pc:spChg chg="del mod">
          <ac:chgData name="Abels, Patrick" userId="ba666de4-0d21-43a6-8e66-51a18aae1b4a" providerId="ADAL" clId="{133AA99A-5491-4DE5-9695-40E01B78DF6F}" dt="2025-12-07T20:26:52.678" v="1316" actId="478"/>
          <ac:spMkLst>
            <pc:docMk/>
            <pc:sldMk cId="1306728353" sldId="274"/>
            <ac:spMk id="2" creationId="{E48070DE-A5F9-BD5B-6EDA-2B06A4048B06}"/>
          </ac:spMkLst>
        </pc:spChg>
        <pc:spChg chg="add del mod">
          <ac:chgData name="Abels, Patrick" userId="ba666de4-0d21-43a6-8e66-51a18aae1b4a" providerId="ADAL" clId="{133AA99A-5491-4DE5-9695-40E01B78DF6F}" dt="2025-12-07T20:26:54.679" v="1317" actId="478"/>
          <ac:spMkLst>
            <pc:docMk/>
            <pc:sldMk cId="1306728353" sldId="274"/>
            <ac:spMk id="5" creationId="{1760A14E-AEED-3979-8F6F-1BAD998292E7}"/>
          </ac:spMkLst>
        </pc:spChg>
        <pc:spChg chg="del">
          <ac:chgData name="Abels, Patrick" userId="ba666de4-0d21-43a6-8e66-51a18aae1b4a" providerId="ADAL" clId="{133AA99A-5491-4DE5-9695-40E01B78DF6F}" dt="2025-12-07T18:08:26.955" v="1282" actId="478"/>
          <ac:spMkLst>
            <pc:docMk/>
            <pc:sldMk cId="1306728353" sldId="274"/>
            <ac:spMk id="5" creationId="{53869761-AF68-903E-69DE-C2555D70F697}"/>
          </ac:spMkLst>
        </pc:spChg>
        <pc:spChg chg="del">
          <ac:chgData name="Abels, Patrick" userId="ba666de4-0d21-43a6-8e66-51a18aae1b4a" providerId="ADAL" clId="{133AA99A-5491-4DE5-9695-40E01B78DF6F}" dt="2025-12-07T18:08:17.934" v="1276" actId="478"/>
          <ac:spMkLst>
            <pc:docMk/>
            <pc:sldMk cId="1306728353" sldId="274"/>
            <ac:spMk id="6" creationId="{159B288A-DC81-9957-A5D7-059AA1647C6D}"/>
          </ac:spMkLst>
        </pc:spChg>
        <pc:spChg chg="del">
          <ac:chgData name="Abels, Patrick" userId="ba666de4-0d21-43a6-8e66-51a18aae1b4a" providerId="ADAL" clId="{133AA99A-5491-4DE5-9695-40E01B78DF6F}" dt="2025-12-07T18:08:23.169" v="1281" actId="478"/>
          <ac:spMkLst>
            <pc:docMk/>
            <pc:sldMk cId="1306728353" sldId="274"/>
            <ac:spMk id="10" creationId="{6F43FC22-F669-5264-F25E-8C928FDBC82F}"/>
          </ac:spMkLst>
        </pc:spChg>
        <pc:spChg chg="del">
          <ac:chgData name="Abels, Patrick" userId="ba666de4-0d21-43a6-8e66-51a18aae1b4a" providerId="ADAL" clId="{133AA99A-5491-4DE5-9695-40E01B78DF6F}" dt="2025-12-07T18:08:18.505" v="1277" actId="478"/>
          <ac:spMkLst>
            <pc:docMk/>
            <pc:sldMk cId="1306728353" sldId="274"/>
            <ac:spMk id="11" creationId="{57A1ECC8-2418-DCD8-9AFA-EEB9B785697B}"/>
          </ac:spMkLst>
        </pc:spChg>
        <pc:spChg chg="del mod">
          <ac:chgData name="Abels, Patrick" userId="ba666de4-0d21-43a6-8e66-51a18aae1b4a" providerId="ADAL" clId="{133AA99A-5491-4DE5-9695-40E01B78DF6F}" dt="2025-12-07T18:08:23.169" v="1281" actId="478"/>
          <ac:spMkLst>
            <pc:docMk/>
            <pc:sldMk cId="1306728353" sldId="274"/>
            <ac:spMk id="12" creationId="{9F9EFC13-3DDD-1D79-8A02-7E573ED079D3}"/>
          </ac:spMkLst>
        </pc:spChg>
        <pc:picChg chg="add mod modCrop">
          <ac:chgData name="Abels, Patrick" userId="ba666de4-0d21-43a6-8e66-51a18aae1b4a" providerId="ADAL" clId="{133AA99A-5491-4DE5-9695-40E01B78DF6F}" dt="2025-12-07T20:26:58.780" v="1320" actId="1076"/>
          <ac:picMkLst>
            <pc:docMk/>
            <pc:sldMk cId="1306728353" sldId="274"/>
            <ac:picMk id="3" creationId="{F6F91623-23D8-3FA1-9E28-E7A1A5D8FF7D}"/>
          </ac:picMkLst>
        </pc:picChg>
        <pc:picChg chg="del">
          <ac:chgData name="Abels, Patrick" userId="ba666de4-0d21-43a6-8e66-51a18aae1b4a" providerId="ADAL" clId="{133AA99A-5491-4DE5-9695-40E01B78DF6F}" dt="2025-12-07T18:08:19.231" v="1278" actId="478"/>
          <ac:picMkLst>
            <pc:docMk/>
            <pc:sldMk cId="1306728353" sldId="274"/>
            <ac:picMk id="4" creationId="{3AC9E6AB-7B29-6510-BE06-5AAD0B5DA6F6}"/>
          </ac:picMkLst>
        </pc:picChg>
        <pc:picChg chg="del">
          <ac:chgData name="Abels, Patrick" userId="ba666de4-0d21-43a6-8e66-51a18aae1b4a" providerId="ADAL" clId="{133AA99A-5491-4DE5-9695-40E01B78DF6F}" dt="2025-12-07T18:08:19.840" v="1279" actId="478"/>
          <ac:picMkLst>
            <pc:docMk/>
            <pc:sldMk cId="1306728353" sldId="274"/>
            <ac:picMk id="8" creationId="{01B1210C-21FD-89CA-3078-3E6D1B414E7A}"/>
          </ac:picMkLst>
        </pc:picChg>
      </pc:sldChg>
      <pc:sldChg chg="modSp mod">
        <pc:chgData name="Abels, Patrick" userId="ba666de4-0d21-43a6-8e66-51a18aae1b4a" providerId="ADAL" clId="{133AA99A-5491-4DE5-9695-40E01B78DF6F}" dt="2025-12-07T20:27:20.863" v="1342" actId="207"/>
        <pc:sldMkLst>
          <pc:docMk/>
          <pc:sldMk cId="3362198231" sldId="286"/>
        </pc:sldMkLst>
        <pc:spChg chg="mod">
          <ac:chgData name="Abels, Patrick" userId="ba666de4-0d21-43a6-8e66-51a18aae1b4a" providerId="ADAL" clId="{133AA99A-5491-4DE5-9695-40E01B78DF6F}" dt="2025-12-07T20:27:20.863" v="1342" actId="207"/>
          <ac:spMkLst>
            <pc:docMk/>
            <pc:sldMk cId="3362198231" sldId="286"/>
            <ac:spMk id="2" creationId="{D615A5A3-68C6-F3DF-27A6-2464D6655B1A}"/>
          </ac:spMkLst>
        </pc:spChg>
      </pc:sldChg>
      <pc:sldChg chg="del">
        <pc:chgData name="Abels, Patrick" userId="ba666de4-0d21-43a6-8e66-51a18aae1b4a" providerId="ADAL" clId="{133AA99A-5491-4DE5-9695-40E01B78DF6F}" dt="2025-12-07T20:27:37.002" v="1344" actId="47"/>
        <pc:sldMkLst>
          <pc:docMk/>
          <pc:sldMk cId="3937252269" sldId="289"/>
        </pc:sldMkLst>
      </pc:sldChg>
      <pc:sldChg chg="addSp delSp modSp mod">
        <pc:chgData name="Abels, Patrick" userId="ba666de4-0d21-43a6-8e66-51a18aae1b4a" providerId="ADAL" clId="{133AA99A-5491-4DE5-9695-40E01B78DF6F}" dt="2025-12-07T20:38:51.046" v="1506" actId="1076"/>
        <pc:sldMkLst>
          <pc:docMk/>
          <pc:sldMk cId="3432745306" sldId="291"/>
        </pc:sldMkLst>
        <pc:grpChg chg="add del">
          <ac:chgData name="Abels, Patrick" userId="ba666de4-0d21-43a6-8e66-51a18aae1b4a" providerId="ADAL" clId="{133AA99A-5491-4DE5-9695-40E01B78DF6F}" dt="2025-12-07T18:08:56.319" v="1299" actId="478"/>
          <ac:grpSpMkLst>
            <pc:docMk/>
            <pc:sldMk cId="3432745306" sldId="291"/>
            <ac:grpSpMk id="3" creationId="{108A0392-BB52-8A06-1AF1-BE651E24FA2E}"/>
          </ac:grpSpMkLst>
        </pc:grpChg>
        <pc:picChg chg="del">
          <ac:chgData name="Abels, Patrick" userId="ba666de4-0d21-43a6-8e66-51a18aae1b4a" providerId="ADAL" clId="{133AA99A-5491-4DE5-9695-40E01B78DF6F}" dt="2025-12-07T18:08:53.129" v="1296" actId="478"/>
          <ac:picMkLst>
            <pc:docMk/>
            <pc:sldMk cId="3432745306" sldId="291"/>
            <ac:picMk id="7" creationId="{1EF6184D-2988-FBFA-0560-64A35181FD8A}"/>
          </ac:picMkLst>
        </pc:picChg>
        <pc:picChg chg="del">
          <ac:chgData name="Abels, Patrick" userId="ba666de4-0d21-43a6-8e66-51a18aae1b4a" providerId="ADAL" clId="{133AA99A-5491-4DE5-9695-40E01B78DF6F}" dt="2025-12-07T18:08:53.649" v="1297" actId="478"/>
          <ac:picMkLst>
            <pc:docMk/>
            <pc:sldMk cId="3432745306" sldId="291"/>
            <ac:picMk id="8" creationId="{93275834-72B8-5380-F291-0D5032C13AB4}"/>
          </ac:picMkLst>
        </pc:picChg>
        <pc:picChg chg="add mod">
          <ac:chgData name="Abels, Patrick" userId="ba666de4-0d21-43a6-8e66-51a18aae1b4a" providerId="ADAL" clId="{133AA99A-5491-4DE5-9695-40E01B78DF6F}" dt="2025-12-07T20:38:13.541" v="1499" actId="1076"/>
          <ac:picMkLst>
            <pc:docMk/>
            <pc:sldMk cId="3432745306" sldId="291"/>
            <ac:picMk id="8" creationId="{C91D800A-7B95-FC31-5DCF-052195E2724D}"/>
          </ac:picMkLst>
        </pc:picChg>
        <pc:picChg chg="add mod">
          <ac:chgData name="Abels, Patrick" userId="ba666de4-0d21-43a6-8e66-51a18aae1b4a" providerId="ADAL" clId="{133AA99A-5491-4DE5-9695-40E01B78DF6F}" dt="2025-12-07T20:38:34.864" v="1504" actId="1076"/>
          <ac:picMkLst>
            <pc:docMk/>
            <pc:sldMk cId="3432745306" sldId="291"/>
            <ac:picMk id="12" creationId="{B008F429-6180-871F-2BF1-3C01F038B05C}"/>
          </ac:picMkLst>
        </pc:picChg>
        <pc:picChg chg="add mod">
          <ac:chgData name="Abels, Patrick" userId="ba666de4-0d21-43a6-8e66-51a18aae1b4a" providerId="ADAL" clId="{133AA99A-5491-4DE5-9695-40E01B78DF6F}" dt="2025-12-07T20:38:51.046" v="1506" actId="1076"/>
          <ac:picMkLst>
            <pc:docMk/>
            <pc:sldMk cId="3432745306" sldId="291"/>
            <ac:picMk id="14" creationId="{EAB01EF5-7BEB-A16B-F373-97C313AA652C}"/>
          </ac:picMkLst>
        </pc:picChg>
      </pc:sldChg>
      <pc:sldChg chg="delSp del mod">
        <pc:chgData name="Abels, Patrick" userId="ba666de4-0d21-43a6-8e66-51a18aae1b4a" providerId="ADAL" clId="{133AA99A-5491-4DE5-9695-40E01B78DF6F}" dt="2025-12-07T18:09:05.930" v="1303" actId="47"/>
        <pc:sldMkLst>
          <pc:docMk/>
          <pc:sldMk cId="1556165019" sldId="292"/>
        </pc:sldMkLst>
        <pc:picChg chg="del">
          <ac:chgData name="Abels, Patrick" userId="ba666de4-0d21-43a6-8e66-51a18aae1b4a" providerId="ADAL" clId="{133AA99A-5491-4DE5-9695-40E01B78DF6F}" dt="2025-12-07T18:09:00.745" v="1300" actId="478"/>
          <ac:picMkLst>
            <pc:docMk/>
            <pc:sldMk cId="1556165019" sldId="292"/>
            <ac:picMk id="5" creationId="{511EDAC3-7DBB-85E5-D7AF-D6F92CF30D08}"/>
          </ac:picMkLst>
        </pc:picChg>
        <pc:picChg chg="del">
          <ac:chgData name="Abels, Patrick" userId="ba666de4-0d21-43a6-8e66-51a18aae1b4a" providerId="ADAL" clId="{133AA99A-5491-4DE5-9695-40E01B78DF6F}" dt="2025-12-07T18:09:01.465" v="1301" actId="478"/>
          <ac:picMkLst>
            <pc:docMk/>
            <pc:sldMk cId="1556165019" sldId="292"/>
            <ac:picMk id="9" creationId="{D16E3B1B-375A-166A-AF5D-F17EFD37D2AB}"/>
          </ac:picMkLst>
        </pc:picChg>
        <pc:cxnChg chg="del">
          <ac:chgData name="Abels, Patrick" userId="ba666de4-0d21-43a6-8e66-51a18aae1b4a" providerId="ADAL" clId="{133AA99A-5491-4DE5-9695-40E01B78DF6F}" dt="2025-12-07T18:09:03.114" v="1302" actId="478"/>
          <ac:cxnSpMkLst>
            <pc:docMk/>
            <pc:sldMk cId="1556165019" sldId="292"/>
            <ac:cxnSpMk id="11" creationId="{43F47CCE-24E9-FAF9-6A3A-869F9A8BDD02}"/>
          </ac:cxnSpMkLst>
        </pc:cxnChg>
      </pc:sldChg>
      <pc:sldChg chg="del">
        <pc:chgData name="Abels, Patrick" userId="ba666de4-0d21-43a6-8e66-51a18aae1b4a" providerId="ADAL" clId="{133AA99A-5491-4DE5-9695-40E01B78DF6F}" dt="2025-12-07T18:09:16.329" v="1307" actId="47"/>
        <pc:sldMkLst>
          <pc:docMk/>
          <pc:sldMk cId="3480612701" sldId="293"/>
        </pc:sldMkLst>
      </pc:sldChg>
      <pc:sldChg chg="del">
        <pc:chgData name="Abels, Patrick" userId="ba666de4-0d21-43a6-8e66-51a18aae1b4a" providerId="ADAL" clId="{133AA99A-5491-4DE5-9695-40E01B78DF6F}" dt="2025-12-07T18:09:13.152" v="1305" actId="47"/>
        <pc:sldMkLst>
          <pc:docMk/>
          <pc:sldMk cId="2469845420" sldId="294"/>
        </pc:sldMkLst>
      </pc:sldChg>
      <pc:sldChg chg="del">
        <pc:chgData name="Abels, Patrick" userId="ba666de4-0d21-43a6-8e66-51a18aae1b4a" providerId="ADAL" clId="{133AA99A-5491-4DE5-9695-40E01B78DF6F}" dt="2025-12-07T18:09:30.489" v="1310" actId="47"/>
        <pc:sldMkLst>
          <pc:docMk/>
          <pc:sldMk cId="513031569" sldId="295"/>
        </pc:sldMkLst>
      </pc:sldChg>
      <pc:sldChg chg="del">
        <pc:chgData name="Abels, Patrick" userId="ba666de4-0d21-43a6-8e66-51a18aae1b4a" providerId="ADAL" clId="{133AA99A-5491-4DE5-9695-40E01B78DF6F}" dt="2025-12-07T18:09:14.755" v="1306" actId="47"/>
        <pc:sldMkLst>
          <pc:docMk/>
          <pc:sldMk cId="2012708330" sldId="297"/>
        </pc:sldMkLst>
      </pc:sldChg>
      <pc:sldChg chg="addSp delSp modSp new mod">
        <pc:chgData name="Abels, Patrick" userId="ba666de4-0d21-43a6-8e66-51a18aae1b4a" providerId="ADAL" clId="{133AA99A-5491-4DE5-9695-40E01B78DF6F}" dt="2025-12-07T20:42:59.649" v="1711" actId="6549"/>
        <pc:sldMkLst>
          <pc:docMk/>
          <pc:sldMk cId="2514894793" sldId="298"/>
        </pc:sldMkLst>
        <pc:spChg chg="del">
          <ac:chgData name="Abels, Patrick" userId="ba666de4-0d21-43a6-8e66-51a18aae1b4a" providerId="ADAL" clId="{133AA99A-5491-4DE5-9695-40E01B78DF6F}" dt="2025-12-07T20:39:49.886" v="1614" actId="478"/>
          <ac:spMkLst>
            <pc:docMk/>
            <pc:sldMk cId="2514894793" sldId="298"/>
            <ac:spMk id="2" creationId="{3BD56886-9B37-125D-7146-692904E8D17A}"/>
          </ac:spMkLst>
        </pc:spChg>
        <pc:spChg chg="mod">
          <ac:chgData name="Abels, Patrick" userId="ba666de4-0d21-43a6-8e66-51a18aae1b4a" providerId="ADAL" clId="{133AA99A-5491-4DE5-9695-40E01B78DF6F}" dt="2025-12-07T20:39:22.069" v="1539" actId="20577"/>
          <ac:spMkLst>
            <pc:docMk/>
            <pc:sldMk cId="2514894793" sldId="298"/>
            <ac:spMk id="3" creationId="{9B240CE4-8388-59CF-90CA-008B91A64F81}"/>
          </ac:spMkLst>
        </pc:spChg>
        <pc:spChg chg="add mod">
          <ac:chgData name="Abels, Patrick" userId="ba666de4-0d21-43a6-8e66-51a18aae1b4a" providerId="ADAL" clId="{133AA99A-5491-4DE5-9695-40E01B78DF6F}" dt="2025-12-07T20:42:59.649" v="1711" actId="6549"/>
          <ac:spMkLst>
            <pc:docMk/>
            <pc:sldMk cId="2514894793" sldId="298"/>
            <ac:spMk id="4" creationId="{2ABC5D10-6602-BB00-9722-676368E5BDD2}"/>
          </ac:spMkLst>
        </pc:spChg>
        <pc:picChg chg="add mod">
          <ac:chgData name="Abels, Patrick" userId="ba666de4-0d21-43a6-8e66-51a18aae1b4a" providerId="ADAL" clId="{133AA99A-5491-4DE5-9695-40E01B78DF6F}" dt="2025-12-07T20:39:12.309" v="1507"/>
          <ac:picMkLst>
            <pc:docMk/>
            <pc:sldMk cId="2514894793" sldId="298"/>
            <ac:picMk id="5" creationId="{71FB29C9-C4F6-BDD4-B99A-8CA7F5F7C4D9}"/>
          </ac:picMkLst>
        </pc:picChg>
        <pc:picChg chg="add mod">
          <ac:chgData name="Abels, Patrick" userId="ba666de4-0d21-43a6-8e66-51a18aae1b4a" providerId="ADAL" clId="{133AA99A-5491-4DE5-9695-40E01B78DF6F}" dt="2025-12-07T20:39:39.454" v="1613" actId="1038"/>
          <ac:picMkLst>
            <pc:docMk/>
            <pc:sldMk cId="2514894793" sldId="298"/>
            <ac:picMk id="6" creationId="{4B838A63-1785-1671-6E83-63F9A2CCCBE3}"/>
          </ac:picMkLst>
        </pc:picChg>
      </pc:sldChg>
      <pc:sldChg chg="addSp delSp modSp new mod">
        <pc:chgData name="Abels, Patrick" userId="ba666de4-0d21-43a6-8e66-51a18aae1b4a" providerId="ADAL" clId="{133AA99A-5491-4DE5-9695-40E01B78DF6F}" dt="2025-12-07T20:34:03.556" v="1450" actId="478"/>
        <pc:sldMkLst>
          <pc:docMk/>
          <pc:sldMk cId="3495261832" sldId="299"/>
        </pc:sldMkLst>
        <pc:spChg chg="mod">
          <ac:chgData name="Abels, Patrick" userId="ba666de4-0d21-43a6-8e66-51a18aae1b4a" providerId="ADAL" clId="{133AA99A-5491-4DE5-9695-40E01B78DF6F}" dt="2025-12-07T20:27:51.582" v="1357" actId="20577"/>
          <ac:spMkLst>
            <pc:docMk/>
            <pc:sldMk cId="3495261832" sldId="299"/>
            <ac:spMk id="3" creationId="{C7C9FF4A-61BD-8AAC-F9C0-0E4369E76E1D}"/>
          </ac:spMkLst>
        </pc:spChg>
        <pc:spChg chg="add mod ord">
          <ac:chgData name="Abels, Patrick" userId="ba666de4-0d21-43a6-8e66-51a18aae1b4a" providerId="ADAL" clId="{133AA99A-5491-4DE5-9695-40E01B78DF6F}" dt="2025-12-07T20:31:57.095" v="1426" actId="1076"/>
          <ac:spMkLst>
            <pc:docMk/>
            <pc:sldMk cId="3495261832" sldId="299"/>
            <ac:spMk id="4" creationId="{D9F35A98-2B5E-4365-118E-3FF2C4F2D02B}"/>
          </ac:spMkLst>
        </pc:spChg>
        <pc:spChg chg="add mod ord">
          <ac:chgData name="Abels, Patrick" userId="ba666de4-0d21-43a6-8e66-51a18aae1b4a" providerId="ADAL" clId="{133AA99A-5491-4DE5-9695-40E01B78DF6F}" dt="2025-12-07T20:31:43.453" v="1423" actId="1076"/>
          <ac:spMkLst>
            <pc:docMk/>
            <pc:sldMk cId="3495261832" sldId="299"/>
            <ac:spMk id="5" creationId="{E56169E0-90AE-6E30-2B7C-AA7003077286}"/>
          </ac:spMkLst>
        </pc:spChg>
        <pc:spChg chg="add mod ord">
          <ac:chgData name="Abels, Patrick" userId="ba666de4-0d21-43a6-8e66-51a18aae1b4a" providerId="ADAL" clId="{133AA99A-5491-4DE5-9695-40E01B78DF6F}" dt="2025-12-07T20:31:29.413" v="1381" actId="1036"/>
          <ac:spMkLst>
            <pc:docMk/>
            <pc:sldMk cId="3495261832" sldId="299"/>
            <ac:spMk id="6" creationId="{62F71857-E326-E671-201C-5A854FA543C5}"/>
          </ac:spMkLst>
        </pc:spChg>
        <pc:spChg chg="add mod">
          <ac:chgData name="Abels, Patrick" userId="ba666de4-0d21-43a6-8e66-51a18aae1b4a" providerId="ADAL" clId="{133AA99A-5491-4DE5-9695-40E01B78DF6F}" dt="2025-12-07T20:31:38.718" v="1422" actId="1035"/>
          <ac:spMkLst>
            <pc:docMk/>
            <pc:sldMk cId="3495261832" sldId="299"/>
            <ac:spMk id="10" creationId="{13B35CC2-620E-EBB2-0AE1-F335C72BF97E}"/>
          </ac:spMkLst>
        </pc:spChg>
        <pc:spChg chg="add mod">
          <ac:chgData name="Abels, Patrick" userId="ba666de4-0d21-43a6-8e66-51a18aae1b4a" providerId="ADAL" clId="{133AA99A-5491-4DE5-9695-40E01B78DF6F}" dt="2025-12-07T20:31:47.830" v="1425" actId="1076"/>
          <ac:spMkLst>
            <pc:docMk/>
            <pc:sldMk cId="3495261832" sldId="299"/>
            <ac:spMk id="11" creationId="{6E22E104-AF5E-97A2-7A08-80EAD0A145F2}"/>
          </ac:spMkLst>
        </pc:spChg>
        <pc:spChg chg="add mod">
          <ac:chgData name="Abels, Patrick" userId="ba666de4-0d21-43a6-8e66-51a18aae1b4a" providerId="ADAL" clId="{133AA99A-5491-4DE5-9695-40E01B78DF6F}" dt="2025-12-07T20:32:16.591" v="1428" actId="1076"/>
          <ac:spMkLst>
            <pc:docMk/>
            <pc:sldMk cId="3495261832" sldId="299"/>
            <ac:spMk id="12" creationId="{A92BBA25-407C-2A9D-D0A5-24462926F09A}"/>
          </ac:spMkLst>
        </pc:spChg>
        <pc:picChg chg="add mod">
          <ac:chgData name="Abels, Patrick" userId="ba666de4-0d21-43a6-8e66-51a18aae1b4a" providerId="ADAL" clId="{133AA99A-5491-4DE5-9695-40E01B78DF6F}" dt="2025-12-07T20:31:03.998" v="1373" actId="1076"/>
          <ac:picMkLst>
            <pc:docMk/>
            <pc:sldMk cId="3495261832" sldId="299"/>
            <ac:picMk id="7" creationId="{38B87917-6603-0055-B58E-27B1C9A7C39D}"/>
          </ac:picMkLst>
        </pc:picChg>
        <pc:picChg chg="add mod">
          <ac:chgData name="Abels, Patrick" userId="ba666de4-0d21-43a6-8e66-51a18aae1b4a" providerId="ADAL" clId="{133AA99A-5491-4DE5-9695-40E01B78DF6F}" dt="2025-12-07T20:31:05.870" v="1374" actId="1076"/>
          <ac:picMkLst>
            <pc:docMk/>
            <pc:sldMk cId="3495261832" sldId="299"/>
            <ac:picMk id="8" creationId="{F687A071-77EF-5227-2078-6F77DFEE9B3A}"/>
          </ac:picMkLst>
        </pc:picChg>
        <pc:picChg chg="add mod">
          <ac:chgData name="Abels, Patrick" userId="ba666de4-0d21-43a6-8e66-51a18aae1b4a" providerId="ADAL" clId="{133AA99A-5491-4DE5-9695-40E01B78DF6F}" dt="2025-12-07T20:31:10.040" v="1375" actId="1076"/>
          <ac:picMkLst>
            <pc:docMk/>
            <pc:sldMk cId="3495261832" sldId="299"/>
            <ac:picMk id="9" creationId="{A2B5AF0A-4981-8B4D-548B-4CDEB53B959C}"/>
          </ac:picMkLst>
        </pc:picChg>
        <pc:picChg chg="add del mod modCrop">
          <ac:chgData name="Abels, Patrick" userId="ba666de4-0d21-43a6-8e66-51a18aae1b4a" providerId="ADAL" clId="{133AA99A-5491-4DE5-9695-40E01B78DF6F}" dt="2025-12-07T20:34:03.556" v="1450" actId="478"/>
          <ac:picMkLst>
            <pc:docMk/>
            <pc:sldMk cId="3495261832" sldId="299"/>
            <ac:picMk id="14" creationId="{564784D4-ACA9-7081-1C3F-8DE7E03FC532}"/>
          </ac:picMkLst>
        </pc:picChg>
        <pc:picChg chg="add del mod modCrop">
          <ac:chgData name="Abels, Patrick" userId="ba666de4-0d21-43a6-8e66-51a18aae1b4a" providerId="ADAL" clId="{133AA99A-5491-4DE5-9695-40E01B78DF6F}" dt="2025-12-07T20:34:02.269" v="1448" actId="478"/>
          <ac:picMkLst>
            <pc:docMk/>
            <pc:sldMk cId="3495261832" sldId="299"/>
            <ac:picMk id="15" creationId="{2141B31C-DA34-91CD-5AEE-7507CDB270C1}"/>
          </ac:picMkLst>
        </pc:picChg>
        <pc:picChg chg="add del mod modCrop">
          <ac:chgData name="Abels, Patrick" userId="ba666de4-0d21-43a6-8e66-51a18aae1b4a" providerId="ADAL" clId="{133AA99A-5491-4DE5-9695-40E01B78DF6F}" dt="2025-12-07T20:34:02.883" v="1449" actId="478"/>
          <ac:picMkLst>
            <pc:docMk/>
            <pc:sldMk cId="3495261832" sldId="299"/>
            <ac:picMk id="16" creationId="{EE03EC5E-0F56-8F31-849B-5D50AF8D552C}"/>
          </ac:picMkLst>
        </pc:picChg>
      </pc:sldChg>
      <pc:sldChg chg="addSp delSp modSp new mod">
        <pc:chgData name="Abels, Patrick" userId="ba666de4-0d21-43a6-8e66-51a18aae1b4a" providerId="ADAL" clId="{133AA99A-5491-4DE5-9695-40E01B78DF6F}" dt="2025-12-07T20:37:06.517" v="1495" actId="1036"/>
        <pc:sldMkLst>
          <pc:docMk/>
          <pc:sldMk cId="1467013587" sldId="300"/>
        </pc:sldMkLst>
        <pc:spChg chg="mod">
          <ac:chgData name="Abels, Patrick" userId="ba666de4-0d21-43a6-8e66-51a18aae1b4a" providerId="ADAL" clId="{133AA99A-5491-4DE5-9695-40E01B78DF6F}" dt="2025-12-07T20:27:55.787" v="1358"/>
          <ac:spMkLst>
            <pc:docMk/>
            <pc:sldMk cId="1467013587" sldId="300"/>
            <ac:spMk id="3" creationId="{56B88405-8EF4-4AAB-22E6-8E8FB2354BEA}"/>
          </ac:spMkLst>
        </pc:spChg>
        <pc:picChg chg="add del mod">
          <ac:chgData name="Abels, Patrick" userId="ba666de4-0d21-43a6-8e66-51a18aae1b4a" providerId="ADAL" clId="{133AA99A-5491-4DE5-9695-40E01B78DF6F}" dt="2025-12-07T20:30:46.576" v="1366" actId="21"/>
          <ac:picMkLst>
            <pc:docMk/>
            <pc:sldMk cId="1467013587" sldId="300"/>
            <ac:picMk id="5" creationId="{38B87917-6603-0055-B58E-27B1C9A7C39D}"/>
          </ac:picMkLst>
        </pc:picChg>
        <pc:picChg chg="add del mod">
          <ac:chgData name="Abels, Patrick" userId="ba666de4-0d21-43a6-8e66-51a18aae1b4a" providerId="ADAL" clId="{133AA99A-5491-4DE5-9695-40E01B78DF6F}" dt="2025-12-07T20:30:46.576" v="1366" actId="21"/>
          <ac:picMkLst>
            <pc:docMk/>
            <pc:sldMk cId="1467013587" sldId="300"/>
            <ac:picMk id="7" creationId="{F687A071-77EF-5227-2078-6F77DFEE9B3A}"/>
          </ac:picMkLst>
        </pc:picChg>
        <pc:picChg chg="add del mod">
          <ac:chgData name="Abels, Patrick" userId="ba666de4-0d21-43a6-8e66-51a18aae1b4a" providerId="ADAL" clId="{133AA99A-5491-4DE5-9695-40E01B78DF6F}" dt="2025-12-07T20:30:46.576" v="1366" actId="21"/>
          <ac:picMkLst>
            <pc:docMk/>
            <pc:sldMk cId="1467013587" sldId="300"/>
            <ac:picMk id="9" creationId="{A2B5AF0A-4981-8B4D-548B-4CDEB53B959C}"/>
          </ac:picMkLst>
        </pc:picChg>
        <pc:picChg chg="add mod">
          <ac:chgData name="Abels, Patrick" userId="ba666de4-0d21-43a6-8e66-51a18aae1b4a" providerId="ADAL" clId="{133AA99A-5491-4DE5-9695-40E01B78DF6F}" dt="2025-12-07T20:37:06.517" v="1495" actId="1036"/>
          <ac:picMkLst>
            <pc:docMk/>
            <pc:sldMk cId="1467013587" sldId="300"/>
            <ac:picMk id="11" creationId="{72C5BAFC-31A5-4EEC-30B6-B50C0EC970A8}"/>
          </ac:picMkLst>
        </pc:picChg>
        <pc:picChg chg="add mod">
          <ac:chgData name="Abels, Patrick" userId="ba666de4-0d21-43a6-8e66-51a18aae1b4a" providerId="ADAL" clId="{133AA99A-5491-4DE5-9695-40E01B78DF6F}" dt="2025-12-07T20:37:06.517" v="1495" actId="1036"/>
          <ac:picMkLst>
            <pc:docMk/>
            <pc:sldMk cId="1467013587" sldId="300"/>
            <ac:picMk id="13" creationId="{1624C071-3FFA-F97D-37FC-418AA48CD96A}"/>
          </ac:picMkLst>
        </pc:picChg>
      </pc:sldChg>
      <pc:sldChg chg="addSp modSp new mod">
        <pc:chgData name="Abels, Patrick" userId="ba666de4-0d21-43a6-8e66-51a18aae1b4a" providerId="ADAL" clId="{133AA99A-5491-4DE5-9695-40E01B78DF6F}" dt="2025-12-07T20:36:07.364" v="1476" actId="207"/>
        <pc:sldMkLst>
          <pc:docMk/>
          <pc:sldMk cId="3687613522" sldId="301"/>
        </pc:sldMkLst>
        <pc:spChg chg="mod">
          <ac:chgData name="Abels, Patrick" userId="ba666de4-0d21-43a6-8e66-51a18aae1b4a" providerId="ADAL" clId="{133AA99A-5491-4DE5-9695-40E01B78DF6F}" dt="2025-12-07T20:27:46.599" v="1349" actId="20577"/>
          <ac:spMkLst>
            <pc:docMk/>
            <pc:sldMk cId="3687613522" sldId="301"/>
            <ac:spMk id="3" creationId="{ADE142B5-851C-CD06-E636-1E1708319432}"/>
          </ac:spMkLst>
        </pc:spChg>
        <pc:spChg chg="add mod">
          <ac:chgData name="Abels, Patrick" userId="ba666de4-0d21-43a6-8e66-51a18aae1b4a" providerId="ADAL" clId="{133AA99A-5491-4DE5-9695-40E01B78DF6F}" dt="2025-12-07T20:35:29.131" v="1470" actId="1037"/>
          <ac:spMkLst>
            <pc:docMk/>
            <pc:sldMk cId="3687613522" sldId="301"/>
            <ac:spMk id="8" creationId="{2FAC0E30-6168-3EEC-20DD-2FF280A84D99}"/>
          </ac:spMkLst>
        </pc:spChg>
        <pc:spChg chg="add mod">
          <ac:chgData name="Abels, Patrick" userId="ba666de4-0d21-43a6-8e66-51a18aae1b4a" providerId="ADAL" clId="{133AA99A-5491-4DE5-9695-40E01B78DF6F}" dt="2025-12-07T20:36:07.364" v="1476" actId="207"/>
          <ac:spMkLst>
            <pc:docMk/>
            <pc:sldMk cId="3687613522" sldId="301"/>
            <ac:spMk id="9" creationId="{CA97D44D-7093-DD46-919B-7C04BE81A9BF}"/>
          </ac:spMkLst>
        </pc:spChg>
        <pc:picChg chg="add mod">
          <ac:chgData name="Abels, Patrick" userId="ba666de4-0d21-43a6-8e66-51a18aae1b4a" providerId="ADAL" clId="{133AA99A-5491-4DE5-9695-40E01B78DF6F}" dt="2025-12-07T20:34:30.183" v="1457" actId="1076"/>
          <ac:picMkLst>
            <pc:docMk/>
            <pc:sldMk cId="3687613522" sldId="301"/>
            <ac:picMk id="5" creationId="{DC56B21A-C016-4FE5-D586-E713E25DB41C}"/>
          </ac:picMkLst>
        </pc:picChg>
        <pc:picChg chg="add mod">
          <ac:chgData name="Abels, Patrick" userId="ba666de4-0d21-43a6-8e66-51a18aae1b4a" providerId="ADAL" clId="{133AA99A-5491-4DE5-9695-40E01B78DF6F}" dt="2025-12-07T20:34:28.206" v="1456" actId="1076"/>
          <ac:picMkLst>
            <pc:docMk/>
            <pc:sldMk cId="3687613522" sldId="301"/>
            <ac:picMk id="7" creationId="{5ED268E7-5929-32D9-5561-386C0A4299D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m Chec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2CB35870-924C-FCEE-621F-5B1A5DAC2D9A}"/>
              </a:ext>
            </a:extLst>
          </p:cNvPr>
          <p:cNvSpPr/>
          <p:nvPr userDrawn="1"/>
        </p:nvSpPr>
        <p:spPr>
          <a:xfrm>
            <a:off x="10173680" y="4826062"/>
            <a:ext cx="1908000" cy="1908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50696084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mewor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887" y="2036617"/>
            <a:ext cx="11285239" cy="4410366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Home with solid fill">
            <a:extLst>
              <a:ext uri="{FF2B5EF4-FFF2-40B4-BE49-F238E27FC236}">
                <a16:creationId xmlns:a16="http://schemas.microsoft.com/office/drawing/2014/main" id="{69AA69DC-3BDE-DC5B-7592-005FD0389B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1888" y="571131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C9A209D0-EA06-1729-FBBE-24B631883FB1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02C2D1C7-AB5A-B615-A731-A156F2D638B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/>
              <a:t>Fun …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22919291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Ü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8342" y="2036617"/>
            <a:ext cx="11316494" cy="4410366"/>
          </a:xfrm>
          <a:prstGeom prst="rect">
            <a:avLst/>
          </a:prstGeom>
        </p:spPr>
        <p:txBody>
          <a:bodyPr anchor="t"/>
          <a:lstStyle>
            <a:lvl1pPr marL="342900" indent="-342900" algn="l">
              <a:lnSpc>
                <a:spcPct val="200000"/>
              </a:lnSpc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First</a:t>
            </a:r>
          </a:p>
          <a:p>
            <a:pPr lvl="0"/>
            <a:r>
              <a:rPr lang="en-US" dirty="0"/>
              <a:t>Second</a:t>
            </a:r>
          </a:p>
          <a:p>
            <a:pPr lvl="0"/>
            <a:r>
              <a:rPr lang="en-US" dirty="0"/>
              <a:t>Third</a:t>
            </a:r>
          </a:p>
          <a:p>
            <a:pPr lvl="0"/>
            <a:endParaRPr lang="en-D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  <a:latin typeface="Montserrat" pitchFamily="2" charset="0"/>
              </a:rPr>
              <a:t>Kopfübung</a:t>
            </a:r>
            <a:endParaRPr lang="en-DE" sz="3600" b="1" dirty="0">
              <a:solidFill>
                <a:schemeClr val="bg1"/>
              </a:solidFill>
              <a:latin typeface="Montserrat" pitchFamily="2" charset="0"/>
            </a:endParaRPr>
          </a:p>
        </p:txBody>
      </p:sp>
      <p:pic>
        <p:nvPicPr>
          <p:cNvPr id="4" name="Graphic 3" descr="Brain in head with solid fill">
            <a:extLst>
              <a:ext uri="{FF2B5EF4-FFF2-40B4-BE49-F238E27FC236}">
                <a16:creationId xmlns:a16="http://schemas.microsoft.com/office/drawing/2014/main" id="{E45BE055-35ED-0E1E-0BDF-73C8529392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592397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5142F539-38A0-8060-018C-13DE99969077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05392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 err="1"/>
              <a:t>Mathematik</a:t>
            </a:r>
            <a:r>
              <a:rPr lang="en-US" dirty="0"/>
              <a:t> 9 Abels</a:t>
            </a:r>
            <a:endParaRPr lang="en-D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133CF1-11F3-EDEA-3ED0-5E0A17886D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87" b="98690" l="4911" r="99554">
                        <a14:foregroundMark x1="55804" y1="6987" x2="68304" y2="7860"/>
                        <a14:foregroundMark x1="97321" y1="53275" x2="95982" y2="79913"/>
                        <a14:foregroundMark x1="77232" y1="95633" x2="92411" y2="93013"/>
                        <a14:foregroundMark x1="91518" y1="98690" x2="99554" y2="96070"/>
                        <a14:foregroundMark x1="9821" y1="60699" x2="7143" y2="53275"/>
                        <a14:foregroundMark x1="7589" y1="51965" x2="4911" y2="510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7142" y="4872722"/>
            <a:ext cx="1649114" cy="1685925"/>
          </a:xfrm>
          <a:custGeom>
            <a:avLst/>
            <a:gdLst>
              <a:gd name="connsiteX0" fmla="*/ 0 w 1649114"/>
              <a:gd name="connsiteY0" fmla="*/ 0 h 1685925"/>
              <a:gd name="connsiteX1" fmla="*/ 500231 w 1649114"/>
              <a:gd name="connsiteY1" fmla="*/ 0 h 1685925"/>
              <a:gd name="connsiteX2" fmla="*/ 1016954 w 1649114"/>
              <a:gd name="connsiteY2" fmla="*/ 0 h 1685925"/>
              <a:gd name="connsiteX3" fmla="*/ 1649114 w 1649114"/>
              <a:gd name="connsiteY3" fmla="*/ 0 h 1685925"/>
              <a:gd name="connsiteX4" fmla="*/ 1649114 w 1649114"/>
              <a:gd name="connsiteY4" fmla="*/ 545116 h 1685925"/>
              <a:gd name="connsiteX5" fmla="*/ 1649114 w 1649114"/>
              <a:gd name="connsiteY5" fmla="*/ 1073372 h 1685925"/>
              <a:gd name="connsiteX6" fmla="*/ 1649114 w 1649114"/>
              <a:gd name="connsiteY6" fmla="*/ 1685925 h 1685925"/>
              <a:gd name="connsiteX7" fmla="*/ 1132392 w 1649114"/>
              <a:gd name="connsiteY7" fmla="*/ 1685925 h 1685925"/>
              <a:gd name="connsiteX8" fmla="*/ 566196 w 1649114"/>
              <a:gd name="connsiteY8" fmla="*/ 1685925 h 1685925"/>
              <a:gd name="connsiteX9" fmla="*/ 0 w 1649114"/>
              <a:gd name="connsiteY9" fmla="*/ 1685925 h 1685925"/>
              <a:gd name="connsiteX10" fmla="*/ 0 w 1649114"/>
              <a:gd name="connsiteY10" fmla="*/ 1157669 h 1685925"/>
              <a:gd name="connsiteX11" fmla="*/ 0 w 1649114"/>
              <a:gd name="connsiteY11" fmla="*/ 646271 h 1685925"/>
              <a:gd name="connsiteX12" fmla="*/ 0 w 1649114"/>
              <a:gd name="connsiteY12" fmla="*/ 0 h 1685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49114" h="1685925" fill="none" extrusionOk="0">
                <a:moveTo>
                  <a:pt x="0" y="0"/>
                </a:moveTo>
                <a:cubicBezTo>
                  <a:pt x="141797" y="-647"/>
                  <a:pt x="367167" y="31833"/>
                  <a:pt x="500231" y="0"/>
                </a:cubicBezTo>
                <a:cubicBezTo>
                  <a:pt x="633295" y="-31833"/>
                  <a:pt x="793124" y="6931"/>
                  <a:pt x="1016954" y="0"/>
                </a:cubicBezTo>
                <a:cubicBezTo>
                  <a:pt x="1240784" y="-6931"/>
                  <a:pt x="1463633" y="47685"/>
                  <a:pt x="1649114" y="0"/>
                </a:cubicBezTo>
                <a:cubicBezTo>
                  <a:pt x="1669925" y="127734"/>
                  <a:pt x="1615179" y="424519"/>
                  <a:pt x="1649114" y="545116"/>
                </a:cubicBezTo>
                <a:cubicBezTo>
                  <a:pt x="1683049" y="665713"/>
                  <a:pt x="1619356" y="886729"/>
                  <a:pt x="1649114" y="1073372"/>
                </a:cubicBezTo>
                <a:cubicBezTo>
                  <a:pt x="1678872" y="1260015"/>
                  <a:pt x="1588666" y="1528832"/>
                  <a:pt x="1649114" y="1685925"/>
                </a:cubicBezTo>
                <a:cubicBezTo>
                  <a:pt x="1491958" y="1744123"/>
                  <a:pt x="1315024" y="1633381"/>
                  <a:pt x="1132392" y="1685925"/>
                </a:cubicBezTo>
                <a:cubicBezTo>
                  <a:pt x="949760" y="1738469"/>
                  <a:pt x="787506" y="1638489"/>
                  <a:pt x="566196" y="1685925"/>
                </a:cubicBezTo>
                <a:cubicBezTo>
                  <a:pt x="344886" y="1733361"/>
                  <a:pt x="196220" y="1685913"/>
                  <a:pt x="0" y="1685925"/>
                </a:cubicBezTo>
                <a:cubicBezTo>
                  <a:pt x="-20970" y="1480859"/>
                  <a:pt x="58950" y="1351215"/>
                  <a:pt x="0" y="1157669"/>
                </a:cubicBezTo>
                <a:cubicBezTo>
                  <a:pt x="-58950" y="964123"/>
                  <a:pt x="40473" y="889960"/>
                  <a:pt x="0" y="646271"/>
                </a:cubicBezTo>
                <a:cubicBezTo>
                  <a:pt x="-40473" y="402582"/>
                  <a:pt x="51559" y="248494"/>
                  <a:pt x="0" y="0"/>
                </a:cubicBezTo>
                <a:close/>
              </a:path>
              <a:path w="1649114" h="1685925" stroke="0" extrusionOk="0">
                <a:moveTo>
                  <a:pt x="0" y="0"/>
                </a:moveTo>
                <a:cubicBezTo>
                  <a:pt x="127869" y="-58549"/>
                  <a:pt x="457140" y="69205"/>
                  <a:pt x="582687" y="0"/>
                </a:cubicBezTo>
                <a:cubicBezTo>
                  <a:pt x="708234" y="-69205"/>
                  <a:pt x="908511" y="30986"/>
                  <a:pt x="1132392" y="0"/>
                </a:cubicBezTo>
                <a:cubicBezTo>
                  <a:pt x="1356274" y="-30986"/>
                  <a:pt x="1395117" y="21620"/>
                  <a:pt x="1649114" y="0"/>
                </a:cubicBezTo>
                <a:cubicBezTo>
                  <a:pt x="1718274" y="183323"/>
                  <a:pt x="1604149" y="370961"/>
                  <a:pt x="1649114" y="578834"/>
                </a:cubicBezTo>
                <a:cubicBezTo>
                  <a:pt x="1694079" y="786707"/>
                  <a:pt x="1587358" y="934167"/>
                  <a:pt x="1649114" y="1140809"/>
                </a:cubicBezTo>
                <a:cubicBezTo>
                  <a:pt x="1710870" y="1347452"/>
                  <a:pt x="1603545" y="1496505"/>
                  <a:pt x="1649114" y="1685925"/>
                </a:cubicBezTo>
                <a:cubicBezTo>
                  <a:pt x="1393847" y="1708125"/>
                  <a:pt x="1279860" y="1656742"/>
                  <a:pt x="1115900" y="1685925"/>
                </a:cubicBezTo>
                <a:cubicBezTo>
                  <a:pt x="951940" y="1715108"/>
                  <a:pt x="703268" y="1637728"/>
                  <a:pt x="566196" y="1685925"/>
                </a:cubicBezTo>
                <a:cubicBezTo>
                  <a:pt x="429124" y="1734122"/>
                  <a:pt x="229164" y="1635991"/>
                  <a:pt x="0" y="1685925"/>
                </a:cubicBezTo>
                <a:cubicBezTo>
                  <a:pt x="-564" y="1539796"/>
                  <a:pt x="30978" y="1364816"/>
                  <a:pt x="0" y="1140809"/>
                </a:cubicBezTo>
                <a:cubicBezTo>
                  <a:pt x="-30978" y="916802"/>
                  <a:pt x="21974" y="735115"/>
                  <a:pt x="0" y="545116"/>
                </a:cubicBezTo>
                <a:cubicBezTo>
                  <a:pt x="-21974" y="355117"/>
                  <a:pt x="32467" y="19419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87937640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2951064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60747377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Animated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5259088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>
        <p:tmplLst>
          <p:tmpl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iterate type="lt">
                    <p:tmAbs val="4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7" y="2036617"/>
            <a:ext cx="11368207" cy="441388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24753" y="619845"/>
            <a:ext cx="914400" cy="9144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96C6788-0DB4-7E84-1F70-465F03B9406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608986" y="407504"/>
            <a:ext cx="1281600" cy="1282148"/>
          </a:xfrm>
          <a:prstGeom prst="rect">
            <a:avLst/>
          </a:prstGeom>
        </p:spPr>
        <p:txBody>
          <a:bodyPr/>
          <a:lstStyle/>
          <a:p>
            <a:endParaRPr lang="en-DE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48D296A4-2077-12B4-53D8-2472FECBC89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281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FDBFC21C-4561-54AC-2D13-2FA78D6663B6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654414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NoHint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38323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DD23C22D-C9DD-219B-C738-804E4CB2C5E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4" name="Half Frame 3">
            <a:extLst>
              <a:ext uri="{FF2B5EF4-FFF2-40B4-BE49-F238E27FC236}">
                <a16:creationId xmlns:a16="http://schemas.microsoft.com/office/drawing/2014/main" id="{AE2624B0-64A9-2718-7794-4E2E9E577B5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437158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Hin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6"/>
            <a:ext cx="11377732" cy="4373709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1C5A454-C75F-6FDA-789A-702540F36A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33876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72B7E6FC-7A9B-0664-B363-B0218EE031D5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6439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Solu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40228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50068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3B8809EF-E0A0-9BB5-504C-EA2E35B5906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Partial Circle 3">
            <a:extLst>
              <a:ext uri="{FF2B5EF4-FFF2-40B4-BE49-F238E27FC236}">
                <a16:creationId xmlns:a16="http://schemas.microsoft.com/office/drawing/2014/main" id="{6988BA44-164A-F7CA-AC6A-C1C359CE07A8}"/>
              </a:ext>
            </a:extLst>
          </p:cNvPr>
          <p:cNvSpPr/>
          <p:nvPr userDrawn="1"/>
        </p:nvSpPr>
        <p:spPr>
          <a:xfrm>
            <a:off x="9602344" y="-1809345"/>
            <a:ext cx="5203154" cy="3596191"/>
          </a:xfrm>
          <a:prstGeom prst="pie">
            <a:avLst>
              <a:gd name="adj1" fmla="val 5387427"/>
              <a:gd name="adj2" fmla="val 10792375"/>
            </a:avLst>
          </a:prstGeom>
          <a:solidFill>
            <a:srgbClr val="00B05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9" name="Graphic 8" descr="Checkmark with solid fill">
            <a:extLst>
              <a:ext uri="{FF2B5EF4-FFF2-40B4-BE49-F238E27FC236}">
                <a16:creationId xmlns:a16="http://schemas.microsoft.com/office/drawing/2014/main" id="{D4DDF931-1D2A-A0BE-2792-86C1CEE29EB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47057" y="3965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8049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w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9328" y="2036616"/>
            <a:ext cx="10983548" cy="4288141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2E43612-BB99-E759-308D-EC7DC153B9A7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5" name="Partial Circle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707418" y="-1509486"/>
            <a:ext cx="5010068" cy="3012859"/>
          </a:xfrm>
          <a:prstGeom prst="pie">
            <a:avLst>
              <a:gd name="adj1" fmla="val 5421550"/>
              <a:gd name="adj2" fmla="val 10807593"/>
            </a:avLst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9327" y="781533"/>
            <a:ext cx="798201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Überschrift</a:t>
            </a:r>
            <a:endParaRPr lang="en-D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5161EA-303E-AE82-C761-477476BF0B4C}"/>
              </a:ext>
            </a:extLst>
          </p:cNvPr>
          <p:cNvSpPr txBox="1"/>
          <p:nvPr userDrawn="1"/>
        </p:nvSpPr>
        <p:spPr>
          <a:xfrm>
            <a:off x="10144704" y="132860"/>
            <a:ext cx="19736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chemeClr val="bg1"/>
                </a:solidFill>
                <a:latin typeface="Arial Black" panose="020B0A04020102020204" pitchFamily="34" charset="0"/>
              </a:rPr>
              <a:t>!</a:t>
            </a:r>
            <a:endParaRPr lang="en-DE" sz="66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29859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376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6" r:id="rId2"/>
    <p:sldLayoutId id="2147483661" r:id="rId3"/>
    <p:sldLayoutId id="2147483675" r:id="rId4"/>
    <p:sldLayoutId id="2147483663" r:id="rId5"/>
    <p:sldLayoutId id="2147483671" r:id="rId6"/>
    <p:sldLayoutId id="2147483664" r:id="rId7"/>
    <p:sldLayoutId id="2147483665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8E00736-7763-5364-29F5-3973C6BC80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Mathematik</a:t>
            </a:r>
            <a:r>
              <a:rPr lang="en-GB"/>
              <a:t> 7 </a:t>
            </a:r>
            <a:r>
              <a:rPr lang="en-GB" dirty="0"/>
              <a:t>Abels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766537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F91623-23D8-3FA1-9E28-E7A1A5D8FF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294" t="8647" r="50000" b="39117"/>
          <a:stretch>
            <a:fillRect/>
          </a:stretch>
        </p:blipFill>
        <p:spPr>
          <a:xfrm>
            <a:off x="2041584" y="1802922"/>
            <a:ext cx="8108831" cy="4300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72835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15A5A3-68C6-F3DF-27A6-2464D6655B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b="1" dirty="0">
                <a:solidFill>
                  <a:srgbClr val="FFC000"/>
                </a:solidFill>
              </a:rPr>
              <a:t>Prozentsatz </a:t>
            </a:r>
            <a:r>
              <a:rPr lang="de-DE" dirty="0"/>
              <a:t>berechnen</a:t>
            </a:r>
          </a:p>
        </p:txBody>
      </p:sp>
    </p:spTree>
    <p:extLst>
      <p:ext uri="{BB962C8B-B14F-4D97-AF65-F5344CB8AC3E}">
        <p14:creationId xmlns:p14="http://schemas.microsoft.com/office/powerpoint/2010/main" val="336219823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E77C3A1-975A-4CCD-1D43-7029484460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08A0392-BB52-8A06-1AF1-BE651E24FA2E}"/>
              </a:ext>
            </a:extLst>
          </p:cNvPr>
          <p:cNvGrpSpPr/>
          <p:nvPr/>
        </p:nvGrpSpPr>
        <p:grpSpPr>
          <a:xfrm>
            <a:off x="8348140" y="155799"/>
            <a:ext cx="3705747" cy="1736276"/>
            <a:chOff x="853440" y="2950593"/>
            <a:chExt cx="3705747" cy="1736276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4B20264F-CE96-4EC0-9E12-EEA2D6EC104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-107" r="1" b="22465"/>
            <a:stretch>
              <a:fillRect/>
            </a:stretch>
          </p:blipFill>
          <p:spPr>
            <a:xfrm>
              <a:off x="853440" y="2950593"/>
              <a:ext cx="3705747" cy="1538280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793C6DF-50E2-94AE-495A-2B9D6D954BD2}"/>
                </a:ext>
              </a:extLst>
            </p:cNvPr>
            <p:cNvSpPr/>
            <p:nvPr/>
          </p:nvSpPr>
          <p:spPr>
            <a:xfrm>
              <a:off x="2215242" y="4419600"/>
              <a:ext cx="1480458" cy="267269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F0CA41D-9477-85C4-EE6E-75BAD9F74DA1}"/>
              </a:ext>
            </a:extLst>
          </p:cNvPr>
          <p:cNvSpPr/>
          <p:nvPr/>
        </p:nvSpPr>
        <p:spPr>
          <a:xfrm>
            <a:off x="8684420" y="1245394"/>
            <a:ext cx="283369" cy="48180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00341E7-1333-495C-3E62-3AE7C3A42DCC}"/>
              </a:ext>
            </a:extLst>
          </p:cNvPr>
          <p:cNvSpPr/>
          <p:nvPr/>
        </p:nvSpPr>
        <p:spPr>
          <a:xfrm>
            <a:off x="9667877" y="1143000"/>
            <a:ext cx="283369" cy="48180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A223EF9-8AA4-82E7-04D6-88A1BFEA6404}"/>
              </a:ext>
            </a:extLst>
          </p:cNvPr>
          <p:cNvSpPr/>
          <p:nvPr/>
        </p:nvSpPr>
        <p:spPr>
          <a:xfrm>
            <a:off x="11215798" y="1271872"/>
            <a:ext cx="283369" cy="48180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91D800A-7B95-FC31-5DCF-052195E272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7005" y="2659243"/>
            <a:ext cx="8037987" cy="365662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008F429-6180-871F-2BF1-3C01F038B05C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01600" y="340770"/>
            <a:ext cx="4534533" cy="208626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AB01EF5-7BEB-A16B-F373-97C313AA65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2207" y="325984"/>
            <a:ext cx="3629532" cy="314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7453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9" grpId="0" animBg="1"/>
      <p:bldP spid="9" grpId="1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240CE4-8388-59CF-90CA-008B91A64F8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Prozentsatz berechnen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 Placeholder 1">
                <a:extLst>
                  <a:ext uri="{FF2B5EF4-FFF2-40B4-BE49-F238E27FC236}">
                    <a16:creationId xmlns:a16="http://schemas.microsoft.com/office/drawing/2014/main" id="{2ABC5D10-6602-BB00-9722-676368E5BDD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89328" y="1729926"/>
                <a:ext cx="10983548" cy="4594832"/>
              </a:xfrm>
              <a:prstGeom prst="rect">
                <a:avLst/>
              </a:prstGeom>
            </p:spPr>
            <p:txBody>
              <a:bodyPr anchor="t"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2400" kern="1200">
                    <a:solidFill>
                      <a:schemeClr val="bg1"/>
                    </a:solidFill>
                    <a:latin typeface="Montserrat" pitchFamily="2" charset="0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de-DE" sz="2000" b="1" dirty="0"/>
                  <a:t>Frage</a:t>
                </a:r>
              </a:p>
              <a:p>
                <a:r>
                  <a:rPr lang="de-DE" sz="2000" dirty="0"/>
                  <a:t>G = 30 kg</a:t>
                </a:r>
              </a:p>
              <a:p>
                <a:r>
                  <a:rPr lang="de-DE" sz="2000" dirty="0"/>
                  <a:t>W = 18 kg</a:t>
                </a:r>
              </a:p>
              <a:p>
                <a:r>
                  <a:rPr lang="de-DE" sz="2000" dirty="0"/>
                  <a:t>p % = ?</a:t>
                </a:r>
              </a:p>
              <a:p>
                <a:endParaRPr lang="de-DE" sz="2000" dirty="0"/>
              </a:p>
              <a:p>
                <a:r>
                  <a:rPr lang="de-DE" sz="2000" b="1" dirty="0"/>
                  <a:t>Rechnung</a:t>
                </a:r>
              </a:p>
              <a:p>
                <a:r>
                  <a:rPr lang="de-DE" sz="2000" dirty="0"/>
                  <a:t>p % = W </a:t>
                </a:r>
                <a14:m>
                  <m:oMath xmlns:m="http://schemas.openxmlformats.org/officeDocument/2006/math">
                    <m:r>
                      <a:rPr lang="de-DE" sz="2000" b="0" i="1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de-DE" sz="2000" dirty="0"/>
                  <a:t> G</a:t>
                </a:r>
              </a:p>
              <a:p>
                <a:r>
                  <a:rPr lang="de-DE" sz="2000" dirty="0"/>
                  <a:t>        = 18 </a:t>
                </a:r>
                <a14:m>
                  <m:oMath xmlns:m="http://schemas.openxmlformats.org/officeDocument/2006/math">
                    <m:r>
                      <a:rPr lang="de-DE" sz="2000" i="1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de-DE" sz="2000" dirty="0"/>
                  <a:t> 30</a:t>
                </a:r>
              </a:p>
              <a:p>
                <a:r>
                  <a:rPr lang="de-DE" sz="2000" dirty="0"/>
                  <a:t>        = 0,6 </a:t>
                </a:r>
              </a:p>
              <a:p>
                <a:endParaRPr lang="de-DE" sz="2000" b="1" dirty="0"/>
              </a:p>
              <a:p>
                <a:r>
                  <a:rPr lang="de-DE" sz="2000" b="1" dirty="0"/>
                  <a:t>Antwort</a:t>
                </a:r>
              </a:p>
              <a:p>
                <a:r>
                  <a:rPr lang="de-DE" sz="2000" dirty="0"/>
                  <a:t>p % = 60 %</a:t>
                </a:r>
              </a:p>
            </p:txBody>
          </p:sp>
        </mc:Choice>
        <mc:Fallback>
          <p:sp>
            <p:nvSpPr>
              <p:cNvPr id="4" name="Text Placeholder 1">
                <a:extLst>
                  <a:ext uri="{FF2B5EF4-FFF2-40B4-BE49-F238E27FC236}">
                    <a16:creationId xmlns:a16="http://schemas.microsoft.com/office/drawing/2014/main" id="{2ABC5D10-6602-BB00-9722-676368E5BD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328" y="1729926"/>
                <a:ext cx="10983548" cy="4594832"/>
              </a:xfrm>
              <a:prstGeom prst="rect">
                <a:avLst/>
              </a:prstGeom>
              <a:blipFill>
                <a:blip r:embed="rId2"/>
                <a:stretch>
                  <a:fillRect l="-611" t="-1326" b="-6366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71FB29C9-C4F6-BDD4-B99A-8CA7F5F7C4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3547" y="1883270"/>
            <a:ext cx="8519125" cy="4594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B838A63-1785-1671-6E83-63F9A2CCCBE3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alphaModFix amt="70000"/>
          </a:blip>
          <a:stretch>
            <a:fillRect/>
          </a:stretch>
        </p:blipFill>
        <p:spPr>
          <a:xfrm>
            <a:off x="6599393" y="3789946"/>
            <a:ext cx="3515216" cy="3057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894793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573BBDE-7A42-D2A3-AFE6-ABE9226D6B2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9FF4A-61BD-8AAC-F9C0-0E4369E76E1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Fun12,13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B87917-6603-0055-B58E-27B1C9A7C3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9156" y="161922"/>
            <a:ext cx="6672106" cy="143654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687A071-77EF-5227-2078-6F77DFEE9B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8306" y="1568276"/>
            <a:ext cx="6712956" cy="310457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2B5AF0A-4981-8B4D-548B-4CDEB53B95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9156" y="4668083"/>
            <a:ext cx="6889970" cy="1756534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D9F35A98-2B5E-4365-118E-3FF2C4F2D02B}"/>
              </a:ext>
            </a:extLst>
          </p:cNvPr>
          <p:cNvSpPr/>
          <p:nvPr/>
        </p:nvSpPr>
        <p:spPr>
          <a:xfrm>
            <a:off x="3991587" y="4668083"/>
            <a:ext cx="360000" cy="3600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56169E0-90AE-6E30-2B7C-AA7003077286}"/>
              </a:ext>
            </a:extLst>
          </p:cNvPr>
          <p:cNvSpPr/>
          <p:nvPr/>
        </p:nvSpPr>
        <p:spPr>
          <a:xfrm>
            <a:off x="4015433" y="1622447"/>
            <a:ext cx="360000" cy="360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2F71857-E326-E671-201C-5A854FA543C5}"/>
              </a:ext>
            </a:extLst>
          </p:cNvPr>
          <p:cNvSpPr/>
          <p:nvPr/>
        </p:nvSpPr>
        <p:spPr>
          <a:xfrm>
            <a:off x="4001054" y="126334"/>
            <a:ext cx="360000" cy="360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3B35CC2-620E-EBB2-0AE1-F335C72BF97E}"/>
              </a:ext>
            </a:extLst>
          </p:cNvPr>
          <p:cNvSpPr/>
          <p:nvPr/>
        </p:nvSpPr>
        <p:spPr>
          <a:xfrm>
            <a:off x="4015433" y="796318"/>
            <a:ext cx="360000" cy="360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E22E104-AF5E-97A2-7A08-80EAD0A145F2}"/>
              </a:ext>
            </a:extLst>
          </p:cNvPr>
          <p:cNvSpPr/>
          <p:nvPr/>
        </p:nvSpPr>
        <p:spPr>
          <a:xfrm>
            <a:off x="4001054" y="2473999"/>
            <a:ext cx="360000" cy="360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92BBA25-407C-2A9D-D0A5-24462926F09A}"/>
              </a:ext>
            </a:extLst>
          </p:cNvPr>
          <p:cNvSpPr/>
          <p:nvPr/>
        </p:nvSpPr>
        <p:spPr>
          <a:xfrm>
            <a:off x="3991587" y="4100998"/>
            <a:ext cx="360000" cy="360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5261832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2E34CA1-7033-49A7-8D4A-59EEC699D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B88405-8EF4-4AAB-22E6-8E8FB2354BE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Fun12,13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2C5BAFC-31A5-4EEC-30B6-B50C0EC970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046" y="1517587"/>
            <a:ext cx="9373908" cy="430590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624C071-3FFA-F97D-37FC-418AA48CD9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3168" y="5928068"/>
            <a:ext cx="8935697" cy="647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0135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2C50168-3928-0B71-E80A-916B01D567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E142B5-851C-CD06-E636-1E170831943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Fun13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C56B21A-C016-4FE5-D586-E713E25DB4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373" y="2319526"/>
            <a:ext cx="10515095" cy="262354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ED268E7-5929-32D9-5561-386C0A4299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373" y="4983787"/>
            <a:ext cx="10588266" cy="113931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FAC0E30-6168-3EEC-20DD-2FF280A84D99}"/>
              </a:ext>
            </a:extLst>
          </p:cNvPr>
          <p:cNvSpPr/>
          <p:nvPr/>
        </p:nvSpPr>
        <p:spPr>
          <a:xfrm>
            <a:off x="4183812" y="3752490"/>
            <a:ext cx="646981" cy="24616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latin typeface="Montserrat" pitchFamily="2" charset="0"/>
              </a:rPr>
              <a:t>x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A97D44D-7093-DD46-919B-7C04BE81A9BF}"/>
              </a:ext>
            </a:extLst>
          </p:cNvPr>
          <p:cNvSpPr/>
          <p:nvPr/>
        </p:nvSpPr>
        <p:spPr>
          <a:xfrm>
            <a:off x="9270522" y="2714445"/>
            <a:ext cx="646981" cy="2461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latin typeface="Montserrat" pitchFamily="2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68761352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Youtube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Widescreen</PresentationFormat>
  <Paragraphs>20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Cambria Math</vt:lpstr>
      <vt:lpstr>Montserrat</vt:lpstr>
      <vt:lpstr>Youtube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Abels</dc:creator>
  <cp:lastModifiedBy>Abels, Patrick</cp:lastModifiedBy>
  <cp:revision>217</cp:revision>
  <dcterms:created xsi:type="dcterms:W3CDTF">2022-12-22T20:26:39Z</dcterms:created>
  <dcterms:modified xsi:type="dcterms:W3CDTF">2025-12-07T20:43:02Z</dcterms:modified>
</cp:coreProperties>
</file>