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sldIdLst>
    <p:sldId id="263" r:id="rId3"/>
    <p:sldId id="274" r:id="rId4"/>
    <p:sldId id="270" r:id="rId5"/>
    <p:sldId id="271" r:id="rId6"/>
    <p:sldId id="261" r:id="rId7"/>
    <p:sldId id="275" r:id="rId8"/>
    <p:sldId id="276" r:id="rId9"/>
    <p:sldId id="277" r:id="rId10"/>
    <p:sldId id="283" r:id="rId11"/>
    <p:sldId id="272" r:id="rId12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D2504"/>
    <a:srgbClr val="010201"/>
    <a:srgbClr val="99B7AE"/>
    <a:srgbClr val="00B050"/>
    <a:srgbClr val="FF0000"/>
    <a:srgbClr val="00B0F0"/>
    <a:srgbClr val="4472C4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5D7BFD-B68C-47AF-92AC-3CA84CC7EA0E}" v="8" dt="2025-08-31T20:34: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477F4B63-053C-4146-9706-2E68F493DF47}"/>
    <pc:docChg chg="undo custSel addSld delSld modSld modMainMaster">
      <pc:chgData name="Abels, Patrick" userId="ba666de4-0d21-43a6-8e66-51a18aae1b4a" providerId="ADAL" clId="{477F4B63-053C-4146-9706-2E68F493DF47}" dt="2023-04-25T08:37:40.502" v="2070" actId="1036"/>
      <pc:docMkLst>
        <pc:docMk/>
      </pc:docMkLst>
      <pc:sldChg chg="addSp delSp modSp new mod modTransition modClrScheme chgLayout">
        <pc:chgData name="Abels, Patrick" userId="ba666de4-0d21-43a6-8e66-51a18aae1b4a" providerId="ADAL" clId="{477F4B63-053C-4146-9706-2E68F493DF47}" dt="2023-04-25T08:17:28.576" v="1852" actId="20577"/>
        <pc:sldMkLst>
          <pc:docMk/>
          <pc:sldMk cId="1986885273" sldId="256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026350181" sldId="257"/>
        </pc:sldMkLst>
      </pc:sldChg>
      <pc:sldChg chg="addSp delSp modSp new mod">
        <pc:chgData name="Abels, Patrick" userId="ba666de4-0d21-43a6-8e66-51a18aae1b4a" providerId="ADAL" clId="{477F4B63-053C-4146-9706-2E68F493DF47}" dt="2023-04-24T16:11:24.773" v="864" actId="478"/>
        <pc:sldMkLst>
          <pc:docMk/>
          <pc:sldMk cId="1179587911" sldId="257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111523563" sldId="258"/>
        </pc:sldMkLst>
      </pc:sldChg>
      <pc:sldChg chg="modSp add mod modTransition">
        <pc:chgData name="Abels, Patrick" userId="ba666de4-0d21-43a6-8e66-51a18aae1b4a" providerId="ADAL" clId="{477F4B63-053C-4146-9706-2E68F493DF47}" dt="2023-04-24T16:37:22.368" v="1508"/>
        <pc:sldMkLst>
          <pc:docMk/>
          <pc:sldMk cId="4287185686" sldId="258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327514028" sldId="259"/>
        </pc:sldMkLst>
      </pc:sldChg>
      <pc:sldChg chg="addSp delSp modSp new mod">
        <pc:chgData name="Abels, Patrick" userId="ba666de4-0d21-43a6-8e66-51a18aae1b4a" providerId="ADAL" clId="{477F4B63-053C-4146-9706-2E68F493DF47}" dt="2023-04-24T16:22:46.705" v="1258" actId="1076"/>
        <pc:sldMkLst>
          <pc:docMk/>
          <pc:sldMk cId="2690822542" sldId="259"/>
        </pc:sldMkLst>
      </pc:sldChg>
      <pc:sldChg chg="addSp delSp modSp new mod">
        <pc:chgData name="Abels, Patrick" userId="ba666de4-0d21-43a6-8e66-51a18aae1b4a" providerId="ADAL" clId="{477F4B63-053C-4146-9706-2E68F493DF47}" dt="2023-04-24T16:23:15.858" v="1264" actId="14100"/>
        <pc:sldMkLst>
          <pc:docMk/>
          <pc:sldMk cId="3117757405" sldId="260"/>
        </pc:sldMkLst>
      </pc:sldChg>
      <pc:sldChg chg="add del">
        <pc:chgData name="Abels, Patrick" userId="ba666de4-0d21-43a6-8e66-51a18aae1b4a" providerId="ADAL" clId="{477F4B63-053C-4146-9706-2E68F493DF47}" dt="2023-04-24T16:16:37.413" v="964" actId="47"/>
        <pc:sldMkLst>
          <pc:docMk/>
          <pc:sldMk cId="3806107440" sldId="26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828901497" sldId="26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35496443" sldId="261"/>
        </pc:sldMkLst>
      </pc:sldChg>
      <pc:sldChg chg="addSp delSp modSp new mod">
        <pc:chgData name="Abels, Patrick" userId="ba666de4-0d21-43a6-8e66-51a18aae1b4a" providerId="ADAL" clId="{477F4B63-053C-4146-9706-2E68F493DF47}" dt="2023-04-25T08:37:40.502" v="2070" actId="1036"/>
        <pc:sldMkLst>
          <pc:docMk/>
          <pc:sldMk cId="2438877614" sldId="261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483115367" sldId="262"/>
        </pc:sldMkLst>
      </pc:sldChg>
      <pc:sldChg chg="addSp delSp modSp new mod modClrScheme chgLayout">
        <pc:chgData name="Abels, Patrick" userId="ba666de4-0d21-43a6-8e66-51a18aae1b4a" providerId="ADAL" clId="{477F4B63-053C-4146-9706-2E68F493DF47}" dt="2023-04-24T16:36:55.464" v="1507" actId="1037"/>
        <pc:sldMkLst>
          <pc:docMk/>
          <pc:sldMk cId="572060250" sldId="262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901099149" sldId="263"/>
        </pc:sldMkLst>
      </pc:sldChg>
      <pc:sldChg chg="addSp delSp modSp new mod">
        <pc:chgData name="Abels, Patrick" userId="ba666de4-0d21-43a6-8e66-51a18aae1b4a" providerId="ADAL" clId="{477F4B63-053C-4146-9706-2E68F493DF47}" dt="2023-04-24T17:27:49.422" v="1835" actId="1035"/>
        <pc:sldMkLst>
          <pc:docMk/>
          <pc:sldMk cId="1982254768" sldId="263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1133548300" sldId="264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119013320" sldId="265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964712958" sldId="266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979377407" sldId="267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88671290" sldId="268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400960324" sldId="269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2464172290" sldId="270"/>
        </pc:sldMkLst>
      </pc:sldChg>
      <pc:sldChg chg="del">
        <pc:chgData name="Abels, Patrick" userId="ba666de4-0d21-43a6-8e66-51a18aae1b4a" providerId="ADAL" clId="{477F4B63-053C-4146-9706-2E68F493DF47}" dt="2023-04-24T15:43:35.339" v="0" actId="47"/>
        <pc:sldMkLst>
          <pc:docMk/>
          <pc:sldMk cId="37461558" sldId="271"/>
        </pc:sldMkLst>
      </pc:sldChg>
      <pc:sldMasterChg chg="modSldLayout">
        <pc:chgData name="Abels, Patrick" userId="ba666de4-0d21-43a6-8e66-51a18aae1b4a" providerId="ADAL" clId="{477F4B63-053C-4146-9706-2E68F493DF47}" dt="2023-04-24T17:07:55.789" v="1524" actId="1076"/>
        <pc:sldMasterMkLst>
          <pc:docMk/>
          <pc:sldMasterMk cId="1043764218" sldId="2147483660"/>
        </pc:sldMasterMkLst>
        <pc:sldLayoutChg chg="addSp delSp modSp mod modTransition">
          <pc:chgData name="Abels, Patrick" userId="ba666de4-0d21-43a6-8e66-51a18aae1b4a" providerId="ADAL" clId="{477F4B63-053C-4146-9706-2E68F493DF47}" dt="2023-04-24T16:38:02.895" v="1510"/>
          <pc:sldLayoutMkLst>
            <pc:docMk/>
            <pc:sldMasterMk cId="1043764218" sldId="2147483660"/>
            <pc:sldLayoutMk cId="1011298598" sldId="2147483672"/>
          </pc:sldLayoutMkLst>
        </pc:sldLayoutChg>
        <pc:sldLayoutChg chg="addSp delSp modSp mod">
          <pc:chgData name="Abels, Patrick" userId="ba666de4-0d21-43a6-8e66-51a18aae1b4a" providerId="ADAL" clId="{477F4B63-053C-4146-9706-2E68F493DF47}" dt="2023-04-24T16:35:53.881" v="1456" actId="20577"/>
          <pc:sldLayoutMkLst>
            <pc:docMk/>
            <pc:sldMasterMk cId="1043764218" sldId="2147483660"/>
            <pc:sldLayoutMk cId="122919291" sldId="2147483673"/>
          </pc:sldLayoutMkLst>
        </pc:sldLayoutChg>
        <pc:sldLayoutChg chg="addSp delSp modSp mod">
          <pc:chgData name="Abels, Patrick" userId="ba666de4-0d21-43a6-8e66-51a18aae1b4a" providerId="ADAL" clId="{477F4B63-053C-4146-9706-2E68F493DF47}" dt="2023-04-24T17:07:55.789" v="1524" actId="1076"/>
          <pc:sldLayoutMkLst>
            <pc:docMk/>
            <pc:sldMasterMk cId="1043764218" sldId="2147483660"/>
            <pc:sldLayoutMk cId="2434053926" sldId="2147483674"/>
          </pc:sldLayoutMkLst>
        </pc:sldLayoutChg>
      </pc:sldMasterChg>
    </pc:docChg>
  </pc:docChgLst>
  <pc:docChgLst>
    <pc:chgData name="Abels, Patrick" userId="ba666de4-0d21-43a6-8e66-51a18aae1b4a" providerId="ADAL" clId="{AA08B590-372F-44AB-B5C5-382214F053A9}"/>
    <pc:docChg chg="undo custSel addSld modSld modMainMaster">
      <pc:chgData name="Abels, Patrick" userId="ba666de4-0d21-43a6-8e66-51a18aae1b4a" providerId="ADAL" clId="{AA08B590-372F-44AB-B5C5-382214F053A9}" dt="2023-12-23T22:27:19.250" v="1254" actId="207"/>
      <pc:docMkLst>
        <pc:docMk/>
      </pc:docMkLst>
      <pc:sldChg chg="addSp delSp modSp mod">
        <pc:chgData name="Abels, Patrick" userId="ba666de4-0d21-43a6-8e66-51a18aae1b4a" providerId="ADAL" clId="{AA08B590-372F-44AB-B5C5-382214F053A9}" dt="2023-12-23T22:26:11.928" v="1250" actId="20577"/>
        <pc:sldMkLst>
          <pc:docMk/>
          <pc:sldMk cId="4223110314" sldId="261"/>
        </pc:sldMkLst>
      </pc:sldChg>
      <pc:sldChg chg="addSp delSp modSp mod">
        <pc:chgData name="Abels, Patrick" userId="ba666de4-0d21-43a6-8e66-51a18aae1b4a" providerId="ADAL" clId="{AA08B590-372F-44AB-B5C5-382214F053A9}" dt="2023-12-23T22:23:43.933" v="1202" actId="20577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AA08B590-372F-44AB-B5C5-382214F053A9}" dt="2023-12-23T22:23:49.570" v="1205" actId="20577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AA08B590-372F-44AB-B5C5-382214F053A9}" dt="2023-12-23T22:26:05.602" v="1249" actId="14100"/>
        <pc:sldMkLst>
          <pc:docMk/>
          <pc:sldMk cId="1931251602" sldId="268"/>
        </pc:sldMkLst>
      </pc:sldChg>
      <pc:sldChg chg="addSp delSp modSp mod">
        <pc:chgData name="Abels, Patrick" userId="ba666de4-0d21-43a6-8e66-51a18aae1b4a" providerId="ADAL" clId="{AA08B590-372F-44AB-B5C5-382214F053A9}" dt="2023-12-23T22:26:25.094" v="1251" actId="113"/>
        <pc:sldMkLst>
          <pc:docMk/>
          <pc:sldMk cId="4171353846" sldId="270"/>
        </pc:sldMkLst>
      </pc:sldChg>
      <pc:sldChg chg="addSp modSp mod">
        <pc:chgData name="Abels, Patrick" userId="ba666de4-0d21-43a6-8e66-51a18aae1b4a" providerId="ADAL" clId="{AA08B590-372F-44AB-B5C5-382214F053A9}" dt="2023-12-23T22:04:08.230" v="692" actId="1037"/>
        <pc:sldMkLst>
          <pc:docMk/>
          <pc:sldMk cId="2367007499" sldId="271"/>
        </pc:sldMkLst>
      </pc:sldChg>
      <pc:sldChg chg="modSp mod">
        <pc:chgData name="Abels, Patrick" userId="ba666de4-0d21-43a6-8e66-51a18aae1b4a" providerId="ADAL" clId="{AA08B590-372F-44AB-B5C5-382214F053A9}" dt="2023-12-23T22:27:19.250" v="1254" actId="207"/>
        <pc:sldMkLst>
          <pc:docMk/>
          <pc:sldMk cId="1696715170" sldId="272"/>
        </pc:sldMkLst>
      </pc:sldChg>
      <pc:sldChg chg="addSp modSp add mod">
        <pc:chgData name="Abels, Patrick" userId="ba666de4-0d21-43a6-8e66-51a18aae1b4a" providerId="ADAL" clId="{AA08B590-372F-44AB-B5C5-382214F053A9}" dt="2023-12-23T22:25:57.424" v="1246" actId="20577"/>
        <pc:sldMkLst>
          <pc:docMk/>
          <pc:sldMk cId="1524756335" sldId="273"/>
        </pc:sldMkLst>
      </pc:sldChg>
      <pc:sldChg chg="modSp new mod">
        <pc:chgData name="Abels, Patrick" userId="ba666de4-0d21-43a6-8e66-51a18aae1b4a" providerId="ADAL" clId="{AA08B590-372F-44AB-B5C5-382214F053A9}" dt="2023-12-23T22:17:41.282" v="1112" actId="14100"/>
        <pc:sldMkLst>
          <pc:docMk/>
          <pc:sldMk cId="1306728353" sldId="274"/>
        </pc:sldMkLst>
      </pc:sldChg>
      <pc:sldChg chg="addSp delSp modSp add mod">
        <pc:chgData name="Abels, Patrick" userId="ba666de4-0d21-43a6-8e66-51a18aae1b4a" providerId="ADAL" clId="{AA08B590-372F-44AB-B5C5-382214F053A9}" dt="2023-12-23T22:25:52.489" v="1243" actId="20577"/>
        <pc:sldMkLst>
          <pc:docMk/>
          <pc:sldMk cId="3121237333" sldId="275"/>
        </pc:sldMkLst>
      </pc:sldChg>
      <pc:sldMasterChg chg="delSldLayout modSldLayout">
        <pc:chgData name="Abels, Patrick" userId="ba666de4-0d21-43a6-8e66-51a18aae1b4a" providerId="ADAL" clId="{AA08B590-372F-44AB-B5C5-382214F053A9}" dt="2023-12-23T22:16:09.109" v="1023" actId="2710"/>
        <pc:sldMasterMkLst>
          <pc:docMk/>
          <pc:sldMasterMk cId="1043764218" sldId="2147483660"/>
        </pc:sldMasterMkLst>
        <pc:sldLayoutChg chg="modSp">
          <pc:chgData name="Abels, Patrick" userId="ba666de4-0d21-43a6-8e66-51a18aae1b4a" providerId="ADAL" clId="{AA08B590-372F-44AB-B5C5-382214F053A9}" dt="2023-12-23T22:12:03.544" v="900" actId="2711"/>
          <pc:sldLayoutMkLst>
            <pc:docMk/>
            <pc:sldMasterMk cId="1043764218" sldId="2147483660"/>
            <pc:sldLayoutMk cId="607473778" sldId="2147483661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48.858" v="898" actId="14100"/>
          <pc:sldLayoutMkLst>
            <pc:docMk/>
            <pc:sldMasterMk cId="1043764218" sldId="2147483660"/>
            <pc:sldLayoutMk cId="2939654414" sldId="2147483663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27.569" v="892" actId="14100"/>
          <pc:sldLayoutMkLst>
            <pc:docMk/>
            <pc:sldMasterMk cId="1043764218" sldId="2147483660"/>
            <pc:sldLayoutMk cId="1665643944" sldId="2147483664"/>
          </pc:sldLayoutMkLst>
        </pc:sldLayoutChg>
        <pc:sldLayoutChg chg="addSp modSp mod">
          <pc:chgData name="Abels, Patrick" userId="ba666de4-0d21-43a6-8e66-51a18aae1b4a" providerId="ADAL" clId="{AA08B590-372F-44AB-B5C5-382214F053A9}" dt="2023-12-23T22:11:11.538" v="886" actId="14100"/>
          <pc:sldLayoutMkLst>
            <pc:docMk/>
            <pc:sldMasterMk cId="1043764218" sldId="2147483660"/>
            <pc:sldLayoutMk cId="815804911" sldId="2147483665"/>
          </pc:sldLayoutMkLst>
        </pc:sldLayoutChg>
        <pc:sldLayoutChg chg="del">
          <pc:chgData name="Abels, Patrick" userId="ba666de4-0d21-43a6-8e66-51a18aae1b4a" providerId="ADAL" clId="{AA08B590-372F-44AB-B5C5-382214F053A9}" dt="2023-12-23T22:06:52.984" v="800" actId="2696"/>
          <pc:sldLayoutMkLst>
            <pc:docMk/>
            <pc:sldMasterMk cId="1043764218" sldId="2147483660"/>
            <pc:sldLayoutMk cId="266409753" sldId="2147483668"/>
          </pc:sldLayoutMkLst>
        </pc:sldLayoutChg>
        <pc:sldLayoutChg chg="del">
          <pc:chgData name="Abels, Patrick" userId="ba666de4-0d21-43a6-8e66-51a18aae1b4a" providerId="ADAL" clId="{AA08B590-372F-44AB-B5C5-382214F053A9}" dt="2023-12-23T22:06:48.508" v="799" actId="2696"/>
          <pc:sldLayoutMkLst>
            <pc:docMk/>
            <pc:sldMasterMk cId="1043764218" sldId="2147483660"/>
            <pc:sldLayoutMk cId="2964693336" sldId="2147483669"/>
          </pc:sldLayoutMkLst>
        </pc:sldLayoutChg>
        <pc:sldLayoutChg chg="modSp mod">
          <pc:chgData name="Abels, Patrick" userId="ba666de4-0d21-43a6-8e66-51a18aae1b4a" providerId="ADAL" clId="{AA08B590-372F-44AB-B5C5-382214F053A9}" dt="2023-12-23T22:10:50.087" v="880" actId="2711"/>
          <pc:sldLayoutMkLst>
            <pc:docMk/>
            <pc:sldMasterMk cId="1043764218" sldId="2147483660"/>
            <pc:sldLayoutMk cId="1654437158" sldId="2147483671"/>
          </pc:sldLayoutMkLst>
        </pc:sldLayoutChg>
        <pc:sldLayoutChg chg="modSp mod">
          <pc:chgData name="Abels, Patrick" userId="ba666de4-0d21-43a6-8e66-51a18aae1b4a" providerId="ADAL" clId="{AA08B590-372F-44AB-B5C5-382214F053A9}" dt="2023-12-23T22:10:18.010" v="877" actId="1037"/>
          <pc:sldLayoutMkLst>
            <pc:docMk/>
            <pc:sldMasterMk cId="1043764218" sldId="2147483660"/>
            <pc:sldLayoutMk cId="1011298598" sldId="2147483672"/>
          </pc:sldLayoutMkLst>
        </pc:sldLayoutChg>
        <pc:sldLayoutChg chg="modSp mod">
          <pc:chgData name="Abels, Patrick" userId="ba666de4-0d21-43a6-8e66-51a18aae1b4a" providerId="ADAL" clId="{AA08B590-372F-44AB-B5C5-382214F053A9}" dt="2023-12-23T22:06:38.465" v="798" actId="2711"/>
          <pc:sldLayoutMkLst>
            <pc:docMk/>
            <pc:sldMasterMk cId="1043764218" sldId="2147483660"/>
            <pc:sldLayoutMk cId="122919291" sldId="2147483673"/>
          </pc:sldLayoutMkLst>
        </pc:sldLayoutChg>
        <pc:sldLayoutChg chg="modSp mod">
          <pc:chgData name="Abels, Patrick" userId="ba666de4-0d21-43a6-8e66-51a18aae1b4a" providerId="ADAL" clId="{AA08B590-372F-44AB-B5C5-382214F053A9}" dt="2023-12-23T22:16:09.109" v="1023" actId="2710"/>
          <pc:sldLayoutMkLst>
            <pc:docMk/>
            <pc:sldMasterMk cId="1043764218" sldId="2147483660"/>
            <pc:sldLayoutMk cId="2434053926" sldId="2147483674"/>
          </pc:sldLayoutMkLst>
        </pc:sldLayoutChg>
        <pc:sldLayoutChg chg="modSp">
          <pc:chgData name="Abels, Patrick" userId="ba666de4-0d21-43a6-8e66-51a18aae1b4a" providerId="ADAL" clId="{AA08B590-372F-44AB-B5C5-382214F053A9}" dt="2023-12-23T22:11:54.305" v="899" actId="2711"/>
          <pc:sldLayoutMkLst>
            <pc:docMk/>
            <pc:sldMasterMk cId="1043764218" sldId="2147483660"/>
            <pc:sldLayoutMk cId="525908872" sldId="2147483675"/>
          </pc:sldLayoutMkLst>
        </pc:sldLayoutChg>
        <pc:sldLayoutChg chg="modSp">
          <pc:chgData name="Abels, Patrick" userId="ba666de4-0d21-43a6-8e66-51a18aae1b4a" providerId="ADAL" clId="{AA08B590-372F-44AB-B5C5-382214F053A9}" dt="2023-12-23T22:12:09.460" v="901" actId="2711"/>
          <pc:sldLayoutMkLst>
            <pc:docMk/>
            <pc:sldMasterMk cId="1043764218" sldId="2147483660"/>
            <pc:sldLayoutMk cId="2951064508" sldId="2147483676"/>
          </pc:sldLayoutMkLst>
        </pc:sldLayoutChg>
      </pc:sldMasterChg>
    </pc:docChg>
  </pc:docChgLst>
  <pc:docChgLst>
    <pc:chgData name="Abels, Patrick" userId="ba666de4-0d21-43a6-8e66-51a18aae1b4a" providerId="ADAL" clId="{1EA24D17-B000-4F5B-B835-0A7A60C4E8D2}"/>
    <pc:docChg chg="undo custSel addSld delSld modSld modMainMaster">
      <pc:chgData name="Abels, Patrick" userId="ba666de4-0d21-43a6-8e66-51a18aae1b4a" providerId="ADAL" clId="{1EA24D17-B000-4F5B-B835-0A7A60C4E8D2}" dt="2023-07-31T19:08:28.051" v="731" actId="1038"/>
      <pc:docMkLst>
        <pc:docMk/>
      </pc:docMkLst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986885273" sldId="256"/>
        </pc:sldMkLst>
      </pc:sldChg>
      <pc:sldChg chg="new del">
        <pc:chgData name="Abels, Patrick" userId="ba666de4-0d21-43a6-8e66-51a18aae1b4a" providerId="ADAL" clId="{1EA24D17-B000-4F5B-B835-0A7A60C4E8D2}" dt="2023-07-31T18:24:31.468" v="56" actId="47"/>
        <pc:sldMkLst>
          <pc:docMk/>
          <pc:sldMk cId="2531811691" sldId="256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179587911" sldId="257"/>
        </pc:sldMkLst>
      </pc:sldChg>
      <pc:sldChg chg="addSp modSp new del mod">
        <pc:chgData name="Abels, Patrick" userId="ba666de4-0d21-43a6-8e66-51a18aae1b4a" providerId="ADAL" clId="{1EA24D17-B000-4F5B-B835-0A7A60C4E8D2}" dt="2023-07-31T18:29:43.828" v="131" actId="47"/>
        <pc:sldMkLst>
          <pc:docMk/>
          <pc:sldMk cId="3816611931" sldId="257"/>
        </pc:sldMkLst>
      </pc:sldChg>
      <pc:sldChg chg="addSp modSp new mod">
        <pc:chgData name="Abels, Patrick" userId="ba666de4-0d21-43a6-8e66-51a18aae1b4a" providerId="ADAL" clId="{1EA24D17-B000-4F5B-B835-0A7A60C4E8D2}" dt="2023-07-31T18:34:46.030" v="225" actId="20577"/>
        <pc:sldMkLst>
          <pc:docMk/>
          <pc:sldMk cId="4053142725" sldId="258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4287185686" sldId="258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2690822542" sldId="259"/>
        </pc:sldMkLst>
      </pc:sldChg>
      <pc:sldChg chg="modSp new mod">
        <pc:chgData name="Abels, Patrick" userId="ba666de4-0d21-43a6-8e66-51a18aae1b4a" providerId="ADAL" clId="{1EA24D17-B000-4F5B-B835-0A7A60C4E8D2}" dt="2023-07-31T18:36:11.990" v="247" actId="20577"/>
        <pc:sldMkLst>
          <pc:docMk/>
          <pc:sldMk cId="3366437632" sldId="259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3117757405" sldId="260"/>
        </pc:sldMkLst>
      </pc:sldChg>
      <pc:sldChg chg="new del">
        <pc:chgData name="Abels, Patrick" userId="ba666de4-0d21-43a6-8e66-51a18aae1b4a" providerId="ADAL" clId="{1EA24D17-B000-4F5B-B835-0A7A60C4E8D2}" dt="2023-07-31T18:47:41.362" v="470" actId="47"/>
        <pc:sldMkLst>
          <pc:docMk/>
          <pc:sldMk cId="3666141988" sldId="260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2438877614" sldId="261"/>
        </pc:sldMkLst>
      </pc:sldChg>
      <pc:sldChg chg="addSp delSp modSp new mod">
        <pc:chgData name="Abels, Patrick" userId="ba666de4-0d21-43a6-8e66-51a18aae1b4a" providerId="ADAL" clId="{1EA24D17-B000-4F5B-B835-0A7A60C4E8D2}" dt="2023-07-31T18:59:23.311" v="617" actId="732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572060250" sldId="262"/>
        </pc:sldMkLst>
      </pc:sldChg>
      <pc:sldChg chg="addSp delSp modSp new mod">
        <pc:chgData name="Abels, Patrick" userId="ba666de4-0d21-43a6-8e66-51a18aae1b4a" providerId="ADAL" clId="{1EA24D17-B000-4F5B-B835-0A7A60C4E8D2}" dt="2023-07-31T19:08:28.051" v="731" actId="1038"/>
        <pc:sldMkLst>
          <pc:docMk/>
          <pc:sldMk cId="4127666779" sldId="262"/>
        </pc:sldMkLst>
      </pc:sldChg>
      <pc:sldChg chg="del">
        <pc:chgData name="Abels, Patrick" userId="ba666de4-0d21-43a6-8e66-51a18aae1b4a" providerId="ADAL" clId="{1EA24D17-B000-4F5B-B835-0A7A60C4E8D2}" dt="2023-07-31T18:16:29.933" v="0" actId="47"/>
        <pc:sldMkLst>
          <pc:docMk/>
          <pc:sldMk cId="1982254768" sldId="263"/>
        </pc:sldMkLst>
      </pc:sldChg>
      <pc:sldChg chg="modSp new mod modTransition">
        <pc:chgData name="Abels, Patrick" userId="ba666de4-0d21-43a6-8e66-51a18aae1b4a" providerId="ADAL" clId="{1EA24D17-B000-4F5B-B835-0A7A60C4E8D2}" dt="2023-07-31T18:30:10.003" v="151"/>
        <pc:sldMkLst>
          <pc:docMk/>
          <pc:sldMk cId="2766537786" sldId="263"/>
        </pc:sldMkLst>
      </pc:sldChg>
      <pc:sldChg chg="addSp modSp add del mod">
        <pc:chgData name="Abels, Patrick" userId="ba666de4-0d21-43a6-8e66-51a18aae1b4a" providerId="ADAL" clId="{1EA24D17-B000-4F5B-B835-0A7A60C4E8D2}" dt="2023-07-31T18:40:32.318" v="393" actId="47"/>
        <pc:sldMkLst>
          <pc:docMk/>
          <pc:sldMk cId="3698756132" sldId="264"/>
        </pc:sldMkLst>
      </pc:sldChg>
      <pc:sldChg chg="addSp delSp modSp add mod">
        <pc:chgData name="Abels, Patrick" userId="ba666de4-0d21-43a6-8e66-51a18aae1b4a" providerId="ADAL" clId="{1EA24D17-B000-4F5B-B835-0A7A60C4E8D2}" dt="2023-07-31T18:46:05.280" v="469" actId="207"/>
        <pc:sldMkLst>
          <pc:docMk/>
          <pc:sldMk cId="2628582133" sldId="265"/>
        </pc:sldMkLst>
      </pc:sldChg>
      <pc:sldChg chg="addSp delSp modSp add mod">
        <pc:chgData name="Abels, Patrick" userId="ba666de4-0d21-43a6-8e66-51a18aae1b4a" providerId="ADAL" clId="{1EA24D17-B000-4F5B-B835-0A7A60C4E8D2}" dt="2023-07-31T18:59:50.637" v="626" actId="1035"/>
        <pc:sldMkLst>
          <pc:docMk/>
          <pc:sldMk cId="3463062427" sldId="266"/>
        </pc:sldMkLst>
      </pc:sldChg>
      <pc:sldChg chg="addSp delSp modSp add mod">
        <pc:chgData name="Abels, Patrick" userId="ba666de4-0d21-43a6-8e66-51a18aae1b4a" providerId="ADAL" clId="{1EA24D17-B000-4F5B-B835-0A7A60C4E8D2}" dt="2023-07-31T19:01:26.310" v="646" actId="1037"/>
        <pc:sldMkLst>
          <pc:docMk/>
          <pc:sldMk cId="1865747485" sldId="267"/>
        </pc:sldMkLst>
      </pc:sldChg>
      <pc:sldChg chg="addSp modSp add mod">
        <pc:chgData name="Abels, Patrick" userId="ba666de4-0d21-43a6-8e66-51a18aae1b4a" providerId="ADAL" clId="{1EA24D17-B000-4F5B-B835-0A7A60C4E8D2}" dt="2023-07-31T19:02:16.013" v="655"/>
        <pc:sldMkLst>
          <pc:docMk/>
          <pc:sldMk cId="1931251602" sldId="268"/>
        </pc:sldMkLst>
      </pc:sldChg>
      <pc:sldChg chg="addSp modSp add mod">
        <pc:chgData name="Abels, Patrick" userId="ba666de4-0d21-43a6-8e66-51a18aae1b4a" providerId="ADAL" clId="{1EA24D17-B000-4F5B-B835-0A7A60C4E8D2}" dt="2023-07-31T19:03:52.672" v="667" actId="1076"/>
        <pc:sldMkLst>
          <pc:docMk/>
          <pc:sldMk cId="3717009104" sldId="269"/>
        </pc:sldMkLst>
      </pc:sldChg>
      <pc:sldMasterChg chg="modSldLayout sldLayoutOrd">
        <pc:chgData name="Abels, Patrick" userId="ba666de4-0d21-43a6-8e66-51a18aae1b4a" providerId="ADAL" clId="{1EA24D17-B000-4F5B-B835-0A7A60C4E8D2}" dt="2023-07-31T18:52:13.937" v="505" actId="14100"/>
        <pc:sldMasterMkLst>
          <pc:docMk/>
          <pc:sldMasterMk cId="1043764218" sldId="2147483660"/>
        </pc:sldMasterMkLst>
        <pc:sldLayoutChg chg="addSp delSp modSp mod">
          <pc:chgData name="Abels, Patrick" userId="ba666de4-0d21-43a6-8e66-51a18aae1b4a" providerId="ADAL" clId="{1EA24D17-B000-4F5B-B835-0A7A60C4E8D2}" dt="2023-07-31T18:23:11.344" v="47" actId="478"/>
          <pc:sldLayoutMkLst>
            <pc:docMk/>
            <pc:sldMasterMk cId="1043764218" sldId="2147483660"/>
            <pc:sldLayoutMk cId="2939654414" sldId="2147483663"/>
          </pc:sldLayoutMkLst>
        </pc:sldLayoutChg>
        <pc:sldLayoutChg chg="delSp mod">
          <pc:chgData name="Abels, Patrick" userId="ba666de4-0d21-43a6-8e66-51a18aae1b4a" providerId="ADAL" clId="{1EA24D17-B000-4F5B-B835-0A7A60C4E8D2}" dt="2023-07-31T18:22:56.716" v="42" actId="478"/>
          <pc:sldLayoutMkLst>
            <pc:docMk/>
            <pc:sldMasterMk cId="1043764218" sldId="2147483660"/>
            <pc:sldLayoutMk cId="1665643944" sldId="2147483664"/>
          </pc:sldLayoutMkLst>
        </pc:sldLayoutChg>
        <pc:sldLayoutChg chg="delSp mod">
          <pc:chgData name="Abels, Patrick" userId="ba666de4-0d21-43a6-8e66-51a18aae1b4a" providerId="ADAL" clId="{1EA24D17-B000-4F5B-B835-0A7A60C4E8D2}" dt="2023-07-31T18:22:50.925" v="41" actId="478"/>
          <pc:sldLayoutMkLst>
            <pc:docMk/>
            <pc:sldMasterMk cId="1043764218" sldId="2147483660"/>
            <pc:sldLayoutMk cId="815804911" sldId="2147483665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4:10.204" v="52" actId="207"/>
          <pc:sldLayoutMkLst>
            <pc:docMk/>
            <pc:sldMasterMk cId="1043764218" sldId="2147483660"/>
            <pc:sldLayoutMk cId="266409753" sldId="2147483668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3:33.103" v="49" actId="207"/>
          <pc:sldLayoutMkLst>
            <pc:docMk/>
            <pc:sldMasterMk cId="1043764218" sldId="2147483660"/>
            <pc:sldLayoutMk cId="2964693336" sldId="2147483669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52:13.937" v="505" actId="14100"/>
          <pc:sldLayoutMkLst>
            <pc:docMk/>
            <pc:sldMasterMk cId="1043764218" sldId="2147483660"/>
            <pc:sldLayoutMk cId="1654437158" sldId="2147483671"/>
          </pc:sldLayoutMkLst>
        </pc:sldLayoutChg>
        <pc:sldLayoutChg chg="modSp mod">
          <pc:chgData name="Abels, Patrick" userId="ba666de4-0d21-43a6-8e66-51a18aae1b4a" providerId="ADAL" clId="{1EA24D17-B000-4F5B-B835-0A7A60C4E8D2}" dt="2023-07-31T18:20:21.777" v="24" actId="14100"/>
          <pc:sldLayoutMkLst>
            <pc:docMk/>
            <pc:sldMasterMk cId="1043764218" sldId="2147483660"/>
            <pc:sldLayoutMk cId="1011298598" sldId="2147483672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3:26.776" v="48" actId="207"/>
          <pc:sldLayoutMkLst>
            <pc:docMk/>
            <pc:sldMasterMk cId="1043764218" sldId="2147483660"/>
            <pc:sldLayoutMk cId="122919291" sldId="2147483673"/>
          </pc:sldLayoutMkLst>
        </pc:sldLayoutChg>
        <pc:sldLayoutChg chg="addSp delSp modSp mod">
          <pc:chgData name="Abels, Patrick" userId="ba666de4-0d21-43a6-8e66-51a18aae1b4a" providerId="ADAL" clId="{1EA24D17-B000-4F5B-B835-0A7A60C4E8D2}" dt="2023-07-31T18:22:01.850" v="37" actId="1076"/>
          <pc:sldLayoutMkLst>
            <pc:docMk/>
            <pc:sldMasterMk cId="1043764218" sldId="2147483660"/>
            <pc:sldLayoutMk cId="2434053926" sldId="2147483674"/>
          </pc:sldLayoutMkLst>
        </pc:sldLayoutChg>
        <pc:sldLayoutChg chg="mod modAnim">
          <pc:chgData name="Abels, Patrick" userId="ba666de4-0d21-43a6-8e66-51a18aae1b4a" providerId="ADAL" clId="{1EA24D17-B000-4F5B-B835-0A7A60C4E8D2}" dt="2023-07-31T18:17:41.876" v="3"/>
          <pc:sldLayoutMkLst>
            <pc:docMk/>
            <pc:sldMasterMk cId="1043764218" sldId="2147483660"/>
            <pc:sldLayoutMk cId="525908872" sldId="2147483675"/>
          </pc:sldLayoutMkLst>
        </pc:sldLayoutChg>
        <pc:sldLayoutChg chg="addSp modSp mod ord modTransition">
          <pc:chgData name="Abels, Patrick" userId="ba666de4-0d21-43a6-8e66-51a18aae1b4a" providerId="ADAL" clId="{1EA24D17-B000-4F5B-B835-0A7A60C4E8D2}" dt="2023-07-31T18:30:10.003" v="151"/>
          <pc:sldLayoutMkLst>
            <pc:docMk/>
            <pc:sldMasterMk cId="1043764218" sldId="2147483660"/>
            <pc:sldLayoutMk cId="2951064508" sldId="2147483676"/>
          </pc:sldLayoutMkLst>
        </pc:sldLayoutChg>
      </pc:sldMasterChg>
    </pc:docChg>
  </pc:docChgLst>
  <pc:docChgLst>
    <pc:chgData name="Abels, Patrick" userId="ba666de4-0d21-43a6-8e66-51a18aae1b4a" providerId="ADAL" clId="{5EB88388-CC71-4CA3-AB3D-B1BE678D6FCE}"/>
    <pc:docChg chg="undo custSel addSld delSld modSld sldOrd">
      <pc:chgData name="Abels, Patrick" userId="ba666de4-0d21-43a6-8e66-51a18aae1b4a" providerId="ADAL" clId="{5EB88388-CC71-4CA3-AB3D-B1BE678D6FCE}" dt="2023-03-06T13:48:15.773" v="1911" actId="207"/>
      <pc:docMkLst>
        <pc:docMk/>
      </pc:docMkLst>
      <pc:sldChg chg="modSp mod">
        <pc:chgData name="Abels, Patrick" userId="ba666de4-0d21-43a6-8e66-51a18aae1b4a" providerId="ADAL" clId="{5EB88388-CC71-4CA3-AB3D-B1BE678D6FCE}" dt="2023-03-06T11:12:27.745" v="24" actId="20577"/>
        <pc:sldMkLst>
          <pc:docMk/>
          <pc:sldMk cId="1026350181" sldId="257"/>
        </pc:sldMkLst>
      </pc:sldChg>
      <pc:sldChg chg="addSp modSp new mod">
        <pc:chgData name="Abels, Patrick" userId="ba666de4-0d21-43a6-8e66-51a18aae1b4a" providerId="ADAL" clId="{5EB88388-CC71-4CA3-AB3D-B1BE678D6FCE}" dt="2023-03-06T11:16:58.852" v="316" actId="1076"/>
        <pc:sldMkLst>
          <pc:docMk/>
          <pc:sldMk cId="3111523563" sldId="258"/>
        </pc:sldMkLst>
      </pc:sldChg>
      <pc:sldChg chg="addSp modSp new mod">
        <pc:chgData name="Abels, Patrick" userId="ba666de4-0d21-43a6-8e66-51a18aae1b4a" providerId="ADAL" clId="{5EB88388-CC71-4CA3-AB3D-B1BE678D6FCE}" dt="2023-03-06T11:22:07.970" v="487" actId="207"/>
        <pc:sldMkLst>
          <pc:docMk/>
          <pc:sldMk cId="1327514028" sldId="259"/>
        </pc:sldMkLst>
      </pc:sldChg>
      <pc:sldChg chg="modSp new mod">
        <pc:chgData name="Abels, Patrick" userId="ba666de4-0d21-43a6-8e66-51a18aae1b4a" providerId="ADAL" clId="{5EB88388-CC71-4CA3-AB3D-B1BE678D6FCE}" dt="2023-03-06T11:24:42.561" v="549" actId="2711"/>
        <pc:sldMkLst>
          <pc:docMk/>
          <pc:sldMk cId="3828901497" sldId="260"/>
        </pc:sldMkLst>
      </pc:sldChg>
      <pc:sldChg chg="modSp add del mod modTransition">
        <pc:chgData name="Abels, Patrick" userId="ba666de4-0d21-43a6-8e66-51a18aae1b4a" providerId="ADAL" clId="{5EB88388-CC71-4CA3-AB3D-B1BE678D6FCE}" dt="2023-03-06T12:37:32.196" v="1901"/>
        <pc:sldMkLst>
          <pc:docMk/>
          <pc:sldMk cId="135496443" sldId="261"/>
        </pc:sldMkLst>
      </pc:sldChg>
      <pc:sldChg chg="modSp new mod ord">
        <pc:chgData name="Abels, Patrick" userId="ba666de4-0d21-43a6-8e66-51a18aae1b4a" providerId="ADAL" clId="{5EB88388-CC71-4CA3-AB3D-B1BE678D6FCE}" dt="2023-03-06T11:42:42.219" v="663"/>
        <pc:sldMkLst>
          <pc:docMk/>
          <pc:sldMk cId="483115367" sldId="262"/>
        </pc:sldMkLst>
      </pc:sldChg>
      <pc:sldChg chg="modSp add del mod">
        <pc:chgData name="Abels, Patrick" userId="ba666de4-0d21-43a6-8e66-51a18aae1b4a" providerId="ADAL" clId="{5EB88388-CC71-4CA3-AB3D-B1BE678D6FCE}" dt="2023-03-06T11:41:21.917" v="634" actId="47"/>
        <pc:sldMkLst>
          <pc:docMk/>
          <pc:sldMk cId="932336243" sldId="262"/>
        </pc:sldMkLst>
      </pc:sldChg>
      <pc:sldChg chg="modSp add mod modTransition">
        <pc:chgData name="Abels, Patrick" userId="ba666de4-0d21-43a6-8e66-51a18aae1b4a" providerId="ADAL" clId="{5EB88388-CC71-4CA3-AB3D-B1BE678D6FCE}" dt="2023-03-06T12:37:44.142" v="1903"/>
        <pc:sldMkLst>
          <pc:docMk/>
          <pc:sldMk cId="901099149" sldId="263"/>
        </pc:sldMkLst>
      </pc:sldChg>
      <pc:sldChg chg="modSp add del mod">
        <pc:chgData name="Abels, Patrick" userId="ba666de4-0d21-43a6-8e66-51a18aae1b4a" providerId="ADAL" clId="{5EB88388-CC71-4CA3-AB3D-B1BE678D6FCE}" dt="2023-03-06T11:41:20.816" v="633" actId="47"/>
        <pc:sldMkLst>
          <pc:docMk/>
          <pc:sldMk cId="928536701" sldId="263"/>
        </pc:sldMkLst>
      </pc:sldChg>
      <pc:sldChg chg="modSp add mod modTransition">
        <pc:chgData name="Abels, Patrick" userId="ba666de4-0d21-43a6-8e66-51a18aae1b4a" providerId="ADAL" clId="{5EB88388-CC71-4CA3-AB3D-B1BE678D6FCE}" dt="2023-03-06T12:37:32.196" v="1901"/>
        <pc:sldMkLst>
          <pc:docMk/>
          <pc:sldMk cId="1133548300" sldId="264"/>
        </pc:sldMkLst>
      </pc:sldChg>
      <pc:sldChg chg="modSp add mod modTransition">
        <pc:chgData name="Abels, Patrick" userId="ba666de4-0d21-43a6-8e66-51a18aae1b4a" providerId="ADAL" clId="{5EB88388-CC71-4CA3-AB3D-B1BE678D6FCE}" dt="2023-03-06T12:37:47.518" v="1905"/>
        <pc:sldMkLst>
          <pc:docMk/>
          <pc:sldMk cId="3119013320" sldId="265"/>
        </pc:sldMkLst>
      </pc:sldChg>
      <pc:sldChg chg="addSp modSp new mod">
        <pc:chgData name="Abels, Patrick" userId="ba666de4-0d21-43a6-8e66-51a18aae1b4a" providerId="ADAL" clId="{5EB88388-CC71-4CA3-AB3D-B1BE678D6FCE}" dt="2023-03-06T11:51:09.064" v="945" actId="6549"/>
        <pc:sldMkLst>
          <pc:docMk/>
          <pc:sldMk cId="3964712958" sldId="266"/>
        </pc:sldMkLst>
      </pc:sldChg>
      <pc:sldChg chg="modSp new mod">
        <pc:chgData name="Abels, Patrick" userId="ba666de4-0d21-43a6-8e66-51a18aae1b4a" providerId="ADAL" clId="{5EB88388-CC71-4CA3-AB3D-B1BE678D6FCE}" dt="2023-03-06T12:19:30.481" v="1786" actId="20577"/>
        <pc:sldMkLst>
          <pc:docMk/>
          <pc:sldMk cId="3979377407" sldId="267"/>
        </pc:sldMkLst>
      </pc:sldChg>
      <pc:sldChg chg="modSp new mod">
        <pc:chgData name="Abels, Patrick" userId="ba666de4-0d21-43a6-8e66-51a18aae1b4a" providerId="ADAL" clId="{5EB88388-CC71-4CA3-AB3D-B1BE678D6FCE}" dt="2023-03-06T12:01:04.179" v="1341" actId="20577"/>
        <pc:sldMkLst>
          <pc:docMk/>
          <pc:sldMk cId="388671290" sldId="268"/>
        </pc:sldMkLst>
      </pc:sldChg>
      <pc:sldChg chg="modSp add mod modTransition">
        <pc:chgData name="Abels, Patrick" userId="ba666de4-0d21-43a6-8e66-51a18aae1b4a" providerId="ADAL" clId="{5EB88388-CC71-4CA3-AB3D-B1BE678D6FCE}" dt="2023-03-06T13:48:09.930" v="1910" actId="207"/>
        <pc:sldMkLst>
          <pc:docMk/>
          <pc:sldMk cId="400960324" sldId="269"/>
        </pc:sldMkLst>
      </pc:sldChg>
      <pc:sldChg chg="modSp add mod modTransition">
        <pc:chgData name="Abels, Patrick" userId="ba666de4-0d21-43a6-8e66-51a18aae1b4a" providerId="ADAL" clId="{5EB88388-CC71-4CA3-AB3D-B1BE678D6FCE}" dt="2023-03-06T13:48:15.773" v="1911" actId="207"/>
        <pc:sldMkLst>
          <pc:docMk/>
          <pc:sldMk cId="2464172290" sldId="270"/>
        </pc:sldMkLst>
      </pc:sldChg>
      <pc:sldChg chg="addSp modSp new mod">
        <pc:chgData name="Abels, Patrick" userId="ba666de4-0d21-43a6-8e66-51a18aae1b4a" providerId="ADAL" clId="{5EB88388-CC71-4CA3-AB3D-B1BE678D6FCE}" dt="2023-03-06T12:14:36.368" v="1759" actId="14100"/>
        <pc:sldMkLst>
          <pc:docMk/>
          <pc:sldMk cId="37461558" sldId="271"/>
        </pc:sldMkLst>
      </pc:sldChg>
      <pc:sldChg chg="modSp new del mod">
        <pc:chgData name="Abels, Patrick" userId="ba666de4-0d21-43a6-8e66-51a18aae1b4a" providerId="ADAL" clId="{5EB88388-CC71-4CA3-AB3D-B1BE678D6FCE}" dt="2023-03-06T12:31:16.056" v="1899" actId="47"/>
        <pc:sldMkLst>
          <pc:docMk/>
          <pc:sldMk cId="3008183447" sldId="27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422372186" sldId="28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200792665" sldId="29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703165342" sldId="29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37849716" sldId="29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852114195" sldId="29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785893300" sldId="29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464068967" sldId="29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85362355" sldId="29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33146436" sldId="30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549340540" sldId="30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910174096" sldId="30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281495989" sldId="30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665153520" sldId="30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72664890" sldId="30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989009764" sldId="30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47323312" sldId="307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295560973" sldId="308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911937670" sldId="30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543463475" sldId="31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6276498" sldId="31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966100775" sldId="31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699810089" sldId="31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066045972" sldId="314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351068989" sldId="315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843275064" sldId="316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729883214" sldId="317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79290916" sldId="318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58359726" sldId="319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2762084658" sldId="320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4124647077" sldId="321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256673160" sldId="322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1840692183" sldId="323"/>
        </pc:sldMkLst>
      </pc:sldChg>
      <pc:sldChg chg="del">
        <pc:chgData name="Abels, Patrick" userId="ba666de4-0d21-43a6-8e66-51a18aae1b4a" providerId="ADAL" clId="{5EB88388-CC71-4CA3-AB3D-B1BE678D6FCE}" dt="2023-03-05T14:19:33.038" v="0" actId="47"/>
        <pc:sldMkLst>
          <pc:docMk/>
          <pc:sldMk cId="3144526283" sldId="324"/>
        </pc:sldMkLst>
      </pc:sldChg>
    </pc:docChg>
  </pc:docChgLst>
  <pc:docChgLst>
    <pc:chgData name="Abels, Patrick" userId="ba666de4-0d21-43a6-8e66-51a18aae1b4a" providerId="ADAL" clId="{97D6A802-161D-49A1-BF1C-8C4DC762961A}"/>
    <pc:docChg chg="undo custSel modSld">
      <pc:chgData name="Abels, Patrick" userId="ba666de4-0d21-43a6-8e66-51a18aae1b4a" providerId="ADAL" clId="{97D6A802-161D-49A1-BF1C-8C4DC762961A}" dt="2023-08-03T13:21:24.995" v="310" actId="1076"/>
      <pc:docMkLst>
        <pc:docMk/>
      </pc:docMkLst>
      <pc:sldChg chg="addSp delSp modSp mod">
        <pc:chgData name="Abels, Patrick" userId="ba666de4-0d21-43a6-8e66-51a18aae1b4a" providerId="ADAL" clId="{97D6A802-161D-49A1-BF1C-8C4DC762961A}" dt="2023-08-03T13:17:26.414" v="288"/>
        <pc:sldMkLst>
          <pc:docMk/>
          <pc:sldMk cId="4223110314" sldId="261"/>
        </pc:sldMkLst>
      </pc:sldChg>
      <pc:sldChg chg="addSp delSp modSp mod">
        <pc:chgData name="Abels, Patrick" userId="ba666de4-0d21-43a6-8e66-51a18aae1b4a" providerId="ADAL" clId="{97D6A802-161D-49A1-BF1C-8C4DC762961A}" dt="2023-08-03T13:21:24.995" v="310" actId="1076"/>
        <pc:sldMkLst>
          <pc:docMk/>
          <pc:sldMk cId="4127666779" sldId="262"/>
        </pc:sldMkLst>
      </pc:sldChg>
      <pc:sldChg chg="modSp mod">
        <pc:chgData name="Abels, Patrick" userId="ba666de4-0d21-43a6-8e66-51a18aae1b4a" providerId="ADAL" clId="{97D6A802-161D-49A1-BF1C-8C4DC762961A}" dt="2023-08-03T13:01:49.599" v="2" actId="20577"/>
        <pc:sldMkLst>
          <pc:docMk/>
          <pc:sldMk cId="2766537786" sldId="263"/>
        </pc:sldMkLst>
      </pc:sldChg>
      <pc:sldChg chg="modSp mod">
        <pc:chgData name="Abels, Patrick" userId="ba666de4-0d21-43a6-8e66-51a18aae1b4a" providerId="ADAL" clId="{97D6A802-161D-49A1-BF1C-8C4DC762961A}" dt="2023-08-03T13:04:20.548" v="184" actId="20577"/>
        <pc:sldMkLst>
          <pc:docMk/>
          <pc:sldMk cId="2628582133" sldId="265"/>
        </pc:sldMkLst>
      </pc:sldChg>
      <pc:sldChg chg="addSp delSp modSp mod">
        <pc:chgData name="Abels, Patrick" userId="ba666de4-0d21-43a6-8e66-51a18aae1b4a" providerId="ADAL" clId="{97D6A802-161D-49A1-BF1C-8C4DC762961A}" dt="2023-08-03T13:16:53.661" v="271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97D6A802-161D-49A1-BF1C-8C4DC762961A}" dt="2023-08-03T13:16:40.368" v="268" actId="166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97D6A802-161D-49A1-BF1C-8C4DC762961A}" dt="2023-08-03T13:16:05.630" v="257" actId="1036"/>
        <pc:sldMkLst>
          <pc:docMk/>
          <pc:sldMk cId="1931251602" sldId="268"/>
        </pc:sldMkLst>
      </pc:sldChg>
      <pc:sldChg chg="addSp delSp modSp mod">
        <pc:chgData name="Abels, Patrick" userId="ba666de4-0d21-43a6-8e66-51a18aae1b4a" providerId="ADAL" clId="{97D6A802-161D-49A1-BF1C-8C4DC762961A}" dt="2023-08-03T13:15:38.088" v="244" actId="1035"/>
        <pc:sldMkLst>
          <pc:docMk/>
          <pc:sldMk cId="3717009104" sldId="269"/>
        </pc:sldMkLst>
      </pc:sldChg>
    </pc:docChg>
  </pc:docChgLst>
  <pc:docChgLst>
    <pc:chgData name="Abels, Patrick" userId="ba666de4-0d21-43a6-8e66-51a18aae1b4a" providerId="ADAL" clId="{F1FF30BF-E144-411A-A891-B1FCF2BE3B4F}"/>
    <pc:docChg chg="undo custSel addSld delSld modSld">
      <pc:chgData name="Abels, Patrick" userId="ba666de4-0d21-43a6-8e66-51a18aae1b4a" providerId="ADAL" clId="{F1FF30BF-E144-411A-A891-B1FCF2BE3B4F}" dt="2023-11-13T16:46:32.712" v="479" actId="1038"/>
      <pc:docMkLst>
        <pc:docMk/>
      </pc:docMkLst>
      <pc:sldChg chg="del">
        <pc:chgData name="Abels, Patrick" userId="ba666de4-0d21-43a6-8e66-51a18aae1b4a" providerId="ADAL" clId="{F1FF30BF-E144-411A-A891-B1FCF2BE3B4F}" dt="2023-11-13T16:28:30.619" v="0" actId="47"/>
        <pc:sldMkLst>
          <pc:docMk/>
          <pc:sldMk cId="4053142725" sldId="258"/>
        </pc:sldMkLst>
      </pc:sldChg>
      <pc:sldChg chg="del">
        <pc:chgData name="Abels, Patrick" userId="ba666de4-0d21-43a6-8e66-51a18aae1b4a" providerId="ADAL" clId="{F1FF30BF-E144-411A-A891-B1FCF2BE3B4F}" dt="2023-11-13T16:31:07.980" v="68" actId="47"/>
        <pc:sldMkLst>
          <pc:docMk/>
          <pc:sldMk cId="3366437632" sldId="259"/>
        </pc:sldMkLst>
      </pc:sldChg>
      <pc:sldChg chg="addSp delSp modSp mod">
        <pc:chgData name="Abels, Patrick" userId="ba666de4-0d21-43a6-8e66-51a18aae1b4a" providerId="ADAL" clId="{F1FF30BF-E144-411A-A891-B1FCF2BE3B4F}" dt="2023-11-13T16:40:46.198" v="427"/>
        <pc:sldMkLst>
          <pc:docMk/>
          <pc:sldMk cId="4223110314" sldId="261"/>
        </pc:sldMkLst>
      </pc:sldChg>
      <pc:sldChg chg="delSp del mod">
        <pc:chgData name="Abels, Patrick" userId="ba666de4-0d21-43a6-8e66-51a18aae1b4a" providerId="ADAL" clId="{F1FF30BF-E144-411A-A891-B1FCF2BE3B4F}" dt="2023-11-13T16:34:04.643" v="224" actId="47"/>
        <pc:sldMkLst>
          <pc:docMk/>
          <pc:sldMk cId="4127666779" sldId="262"/>
        </pc:sldMkLst>
      </pc:sldChg>
      <pc:sldChg chg="delSp modSp del mod">
        <pc:chgData name="Abels, Patrick" userId="ba666de4-0d21-43a6-8e66-51a18aae1b4a" providerId="ADAL" clId="{F1FF30BF-E144-411A-A891-B1FCF2BE3B4F}" dt="2023-11-13T16:33:09.483" v="217" actId="47"/>
        <pc:sldMkLst>
          <pc:docMk/>
          <pc:sldMk cId="2628582133" sldId="265"/>
        </pc:sldMkLst>
      </pc:sldChg>
      <pc:sldChg chg="addSp delSp modSp mod">
        <pc:chgData name="Abels, Patrick" userId="ba666de4-0d21-43a6-8e66-51a18aae1b4a" providerId="ADAL" clId="{F1FF30BF-E144-411A-A891-B1FCF2BE3B4F}" dt="2023-11-13T16:40:55.853" v="429"/>
        <pc:sldMkLst>
          <pc:docMk/>
          <pc:sldMk cId="3463062427" sldId="266"/>
        </pc:sldMkLst>
      </pc:sldChg>
      <pc:sldChg chg="addSp delSp modSp mod">
        <pc:chgData name="Abels, Patrick" userId="ba666de4-0d21-43a6-8e66-51a18aae1b4a" providerId="ADAL" clId="{F1FF30BF-E144-411A-A891-B1FCF2BE3B4F}" dt="2023-11-13T16:42:07.537" v="438" actId="14100"/>
        <pc:sldMkLst>
          <pc:docMk/>
          <pc:sldMk cId="1865747485" sldId="267"/>
        </pc:sldMkLst>
      </pc:sldChg>
      <pc:sldChg chg="addSp delSp modSp mod">
        <pc:chgData name="Abels, Patrick" userId="ba666de4-0d21-43a6-8e66-51a18aae1b4a" providerId="ADAL" clId="{F1FF30BF-E144-411A-A891-B1FCF2BE3B4F}" dt="2023-11-13T16:46:32.712" v="479" actId="1038"/>
        <pc:sldMkLst>
          <pc:docMk/>
          <pc:sldMk cId="1931251602" sldId="268"/>
        </pc:sldMkLst>
      </pc:sldChg>
      <pc:sldChg chg="del">
        <pc:chgData name="Abels, Patrick" userId="ba666de4-0d21-43a6-8e66-51a18aae1b4a" providerId="ADAL" clId="{F1FF30BF-E144-411A-A891-B1FCF2BE3B4F}" dt="2023-11-13T16:33:31.934" v="218" actId="47"/>
        <pc:sldMkLst>
          <pc:docMk/>
          <pc:sldMk cId="3717009104" sldId="269"/>
        </pc:sldMkLst>
      </pc:sldChg>
      <pc:sldChg chg="addSp modSp new mod">
        <pc:chgData name="Abels, Patrick" userId="ba666de4-0d21-43a6-8e66-51a18aae1b4a" providerId="ADAL" clId="{F1FF30BF-E144-411A-A891-B1FCF2BE3B4F}" dt="2023-11-13T16:30:57.976" v="67" actId="20577"/>
        <pc:sldMkLst>
          <pc:docMk/>
          <pc:sldMk cId="4171353846" sldId="270"/>
        </pc:sldMkLst>
      </pc:sldChg>
      <pc:sldChg chg="addSp delSp modSp new mod">
        <pc:chgData name="Abels, Patrick" userId="ba666de4-0d21-43a6-8e66-51a18aae1b4a" providerId="ADAL" clId="{F1FF30BF-E144-411A-A891-B1FCF2BE3B4F}" dt="2023-11-13T16:33:07.897" v="216" actId="478"/>
        <pc:sldMkLst>
          <pc:docMk/>
          <pc:sldMk cId="2367007499" sldId="271"/>
        </pc:sldMkLst>
      </pc:sldChg>
      <pc:sldChg chg="modSp new mod">
        <pc:chgData name="Abels, Patrick" userId="ba666de4-0d21-43a6-8e66-51a18aae1b4a" providerId="ADAL" clId="{F1FF30BF-E144-411A-A891-B1FCF2BE3B4F}" dt="2023-11-13T16:34:20.003" v="271" actId="20577"/>
        <pc:sldMkLst>
          <pc:docMk/>
          <pc:sldMk cId="1696715170" sldId="272"/>
        </pc:sldMkLst>
      </pc:sldChg>
    </pc:docChg>
  </pc:docChgLst>
  <pc:docChgLst>
    <pc:chgData name="Abels, Patrick" userId="ba666de4-0d21-43a6-8e66-51a18aae1b4a" providerId="ADAL" clId="{1634440E-5C8D-49FC-91FF-E8704F7FD0D5}"/>
    <pc:docChg chg="undo custSel modSld">
      <pc:chgData name="Abels, Patrick" userId="ba666de4-0d21-43a6-8e66-51a18aae1b4a" providerId="ADAL" clId="{1634440E-5C8D-49FC-91FF-E8704F7FD0D5}" dt="2023-02-27T13:34:58.778" v="710" actId="11"/>
      <pc:docMkLst>
        <pc:docMk/>
      </pc:docMkLst>
      <pc:sldChg chg="modSp mod">
        <pc:chgData name="Abels, Patrick" userId="ba666de4-0d21-43a6-8e66-51a18aae1b4a" providerId="ADAL" clId="{1634440E-5C8D-49FC-91FF-E8704F7FD0D5}" dt="2023-02-27T13:34:58.778" v="710" actId="11"/>
        <pc:sldMkLst>
          <pc:docMk/>
          <pc:sldMk cId="3144526283" sldId="324"/>
        </pc:sldMkLst>
      </pc:sldChg>
    </pc:docChg>
  </pc:docChgLst>
  <pc:docChgLst>
    <pc:chgData name="Abels, Patrick" userId="ba666de4-0d21-43a6-8e66-51a18aae1b4a" providerId="ADAL" clId="{133AA99A-5491-4DE5-9695-40E01B78DF6F}"/>
    <pc:docChg chg="undo custSel modSld">
      <pc:chgData name="Abels, Patrick" userId="ba666de4-0d21-43a6-8e66-51a18aae1b4a" providerId="ADAL" clId="{133AA99A-5491-4DE5-9695-40E01B78DF6F}" dt="2025-08-31T20:34:41.345" v="382" actId="14100"/>
      <pc:docMkLst>
        <pc:docMk/>
      </pc:docMkLst>
      <pc:sldChg chg="addSp delSp modSp mod">
        <pc:chgData name="Abels, Patrick" userId="ba666de4-0d21-43a6-8e66-51a18aae1b4a" providerId="ADAL" clId="{133AA99A-5491-4DE5-9695-40E01B78DF6F}" dt="2025-08-31T20:31:17.965" v="346" actId="13822"/>
        <pc:sldMkLst>
          <pc:docMk/>
          <pc:sldMk cId="4223110314" sldId="261"/>
        </pc:sldMkLst>
        <pc:spChg chg="mod">
          <ac:chgData name="Abels, Patrick" userId="ba666de4-0d21-43a6-8e66-51a18aae1b4a" providerId="ADAL" clId="{133AA99A-5491-4DE5-9695-40E01B78DF6F}" dt="2025-08-31T20:29:14.728" v="266" actId="20577"/>
          <ac:spMkLst>
            <pc:docMk/>
            <pc:sldMk cId="4223110314" sldId="261"/>
            <ac:spMk id="3" creationId="{91E27F51-7010-A9B6-38F8-6302D0C64020}"/>
          </ac:spMkLst>
        </pc:spChg>
        <pc:spChg chg="add mod">
          <ac:chgData name="Abels, Patrick" userId="ba666de4-0d21-43a6-8e66-51a18aae1b4a" providerId="ADAL" clId="{133AA99A-5491-4DE5-9695-40E01B78DF6F}" dt="2025-08-31T20:31:17.965" v="346" actId="13822"/>
          <ac:spMkLst>
            <pc:docMk/>
            <pc:sldMk cId="4223110314" sldId="261"/>
            <ac:spMk id="5" creationId="{D56FB127-8C40-0187-9195-215137FA8768}"/>
          </ac:spMkLst>
        </pc:spChg>
        <pc:picChg chg="add mod">
          <ac:chgData name="Abels, Patrick" userId="ba666de4-0d21-43a6-8e66-51a18aae1b4a" providerId="ADAL" clId="{133AA99A-5491-4DE5-9695-40E01B78DF6F}" dt="2025-08-31T20:31:05.161" v="344" actId="1076"/>
          <ac:picMkLst>
            <pc:docMk/>
            <pc:sldMk cId="4223110314" sldId="261"/>
            <ac:picMk id="4" creationId="{E618956A-4E99-3428-71E3-8B61DE6D99D7}"/>
          </ac:picMkLst>
        </pc:picChg>
        <pc:picChg chg="del">
          <ac:chgData name="Abels, Patrick" userId="ba666de4-0d21-43a6-8e66-51a18aae1b4a" providerId="ADAL" clId="{133AA99A-5491-4DE5-9695-40E01B78DF6F}" dt="2025-08-31T20:29:18.359" v="267" actId="478"/>
          <ac:picMkLst>
            <pc:docMk/>
            <pc:sldMk cId="4223110314" sldId="261"/>
            <ac:picMk id="6" creationId="{00320E6F-57CF-5E57-0459-F199E0B3F002}"/>
          </ac:picMkLst>
        </pc:picChg>
      </pc:sldChg>
      <pc:sldChg chg="addSp delSp modSp mod">
        <pc:chgData name="Abels, Patrick" userId="ba666de4-0d21-43a6-8e66-51a18aae1b4a" providerId="ADAL" clId="{133AA99A-5491-4DE5-9695-40E01B78DF6F}" dt="2025-08-31T20:25:02.424" v="135" actId="20577"/>
        <pc:sldMkLst>
          <pc:docMk/>
          <pc:sldMk cId="4171353846" sldId="270"/>
        </pc:sldMkLst>
        <pc:spChg chg="add del mod">
          <ac:chgData name="Abels, Patrick" userId="ba666de4-0d21-43a6-8e66-51a18aae1b4a" providerId="ADAL" clId="{133AA99A-5491-4DE5-9695-40E01B78DF6F}" dt="2025-08-31T20:25:02.424" v="135" actId="20577"/>
          <ac:spMkLst>
            <pc:docMk/>
            <pc:sldMk cId="4171353846" sldId="270"/>
            <ac:spMk id="2" creationId="{39C0FA9D-D609-4FFD-9DDE-2D5D0550D26F}"/>
          </ac:spMkLst>
        </pc:spChg>
        <pc:spChg chg="add del mod">
          <ac:chgData name="Abels, Patrick" userId="ba666de4-0d21-43a6-8e66-51a18aae1b4a" providerId="ADAL" clId="{133AA99A-5491-4DE5-9695-40E01B78DF6F}" dt="2025-08-31T20:23:06.158" v="43" actId="478"/>
          <ac:spMkLst>
            <pc:docMk/>
            <pc:sldMk cId="4171353846" sldId="270"/>
            <ac:spMk id="5" creationId="{A64BA8A8-C2D6-3766-EA3C-395C9A88BEB1}"/>
          </ac:spMkLst>
        </pc:spChg>
        <pc:picChg chg="del">
          <ac:chgData name="Abels, Patrick" userId="ba666de4-0d21-43a6-8e66-51a18aae1b4a" providerId="ADAL" clId="{133AA99A-5491-4DE5-9695-40E01B78DF6F}" dt="2025-08-31T20:23:36.264" v="45" actId="478"/>
          <ac:picMkLst>
            <pc:docMk/>
            <pc:sldMk cId="4171353846" sldId="270"/>
            <ac:picMk id="4" creationId="{6E7470F1-0563-F9E7-EB9D-DF75D4262386}"/>
          </ac:picMkLst>
        </pc:picChg>
        <pc:picChg chg="add mod ord modCrop">
          <ac:chgData name="Abels, Patrick" userId="ba666de4-0d21-43a6-8e66-51a18aae1b4a" providerId="ADAL" clId="{133AA99A-5491-4DE5-9695-40E01B78DF6F}" dt="2025-08-31T20:24:03.121" v="51" actId="167"/>
          <ac:picMkLst>
            <pc:docMk/>
            <pc:sldMk cId="4171353846" sldId="270"/>
            <ac:picMk id="7" creationId="{78D66D63-D0D5-1371-2BFF-B224C5E05C8C}"/>
          </ac:picMkLst>
        </pc:picChg>
      </pc:sldChg>
      <pc:sldChg chg="modSp mod">
        <pc:chgData name="Abels, Patrick" userId="ba666de4-0d21-43a6-8e66-51a18aae1b4a" providerId="ADAL" clId="{133AA99A-5491-4DE5-9695-40E01B78DF6F}" dt="2025-08-31T20:26:36.364" v="239" actId="1036"/>
        <pc:sldMkLst>
          <pc:docMk/>
          <pc:sldMk cId="2367007499" sldId="271"/>
        </pc:sldMkLst>
        <pc:spChg chg="mod">
          <ac:chgData name="Abels, Patrick" userId="ba666de4-0d21-43a6-8e66-51a18aae1b4a" providerId="ADAL" clId="{133AA99A-5491-4DE5-9695-40E01B78DF6F}" dt="2025-08-31T20:26:20.297" v="202" actId="2710"/>
          <ac:spMkLst>
            <pc:docMk/>
            <pc:sldMk cId="2367007499" sldId="271"/>
            <ac:spMk id="3" creationId="{E4A0B759-666C-1900-B1F0-6E89C117ED2E}"/>
          </ac:spMkLst>
        </pc:spChg>
        <pc:grpChg chg="mod">
          <ac:chgData name="Abels, Patrick" userId="ba666de4-0d21-43a6-8e66-51a18aae1b4a" providerId="ADAL" clId="{133AA99A-5491-4DE5-9695-40E01B78DF6F}" dt="2025-08-31T20:26:28.407" v="215" actId="1035"/>
          <ac:grpSpMkLst>
            <pc:docMk/>
            <pc:sldMk cId="2367007499" sldId="271"/>
            <ac:grpSpMk id="4" creationId="{96A5D81B-CA13-72A2-9CA7-81290D19626E}"/>
          </ac:grpSpMkLst>
        </pc:grpChg>
        <pc:grpChg chg="mod">
          <ac:chgData name="Abels, Patrick" userId="ba666de4-0d21-43a6-8e66-51a18aae1b4a" providerId="ADAL" clId="{133AA99A-5491-4DE5-9695-40E01B78DF6F}" dt="2025-08-31T20:26:36.364" v="239" actId="1036"/>
          <ac:grpSpMkLst>
            <pc:docMk/>
            <pc:sldMk cId="2367007499" sldId="271"/>
            <ac:grpSpMk id="16" creationId="{BBF586F0-2ED3-4B40-5A6B-CFC24AC9CA22}"/>
          </ac:grpSpMkLst>
        </pc:grpChg>
        <pc:grpChg chg="mod">
          <ac:chgData name="Abels, Patrick" userId="ba666de4-0d21-43a6-8e66-51a18aae1b4a" providerId="ADAL" clId="{133AA99A-5491-4DE5-9695-40E01B78DF6F}" dt="2025-08-31T20:26:32.471" v="229" actId="1035"/>
          <ac:grpSpMkLst>
            <pc:docMk/>
            <pc:sldMk cId="2367007499" sldId="271"/>
            <ac:grpSpMk id="22" creationId="{A392F8D8-536F-F518-A391-60FCF7B931BF}"/>
          </ac:grpSpMkLst>
        </pc:grpChg>
      </pc:sldChg>
      <pc:sldChg chg="addSp delSp modSp mod">
        <pc:chgData name="Abels, Patrick" userId="ba666de4-0d21-43a6-8e66-51a18aae1b4a" providerId="ADAL" clId="{133AA99A-5491-4DE5-9695-40E01B78DF6F}" dt="2025-08-31T20:28:56.952" v="252" actId="1076"/>
        <pc:sldMkLst>
          <pc:docMk/>
          <pc:sldMk cId="1306728353" sldId="274"/>
        </pc:sldMkLst>
        <pc:spChg chg="mod">
          <ac:chgData name="Abels, Patrick" userId="ba666de4-0d21-43a6-8e66-51a18aae1b4a" providerId="ADAL" clId="{133AA99A-5491-4DE5-9695-40E01B78DF6F}" dt="2025-08-31T20:28:34.649" v="247" actId="20577"/>
          <ac:spMkLst>
            <pc:docMk/>
            <pc:sldMk cId="1306728353" sldId="274"/>
            <ac:spMk id="7" creationId="{31F35287-7B62-4801-2125-2DA17249F3B7}"/>
          </ac:spMkLst>
        </pc:spChg>
        <pc:picChg chg="add mod">
          <ac:chgData name="Abels, Patrick" userId="ba666de4-0d21-43a6-8e66-51a18aae1b4a" providerId="ADAL" clId="{133AA99A-5491-4DE5-9695-40E01B78DF6F}" dt="2025-08-31T20:28:56.952" v="252" actId="1076"/>
          <ac:picMkLst>
            <pc:docMk/>
            <pc:sldMk cId="1306728353" sldId="274"/>
            <ac:picMk id="3" creationId="{CF875496-BC59-43E8-6F75-9BE525A35F69}"/>
          </ac:picMkLst>
        </pc:picChg>
        <pc:picChg chg="del">
          <ac:chgData name="Abels, Patrick" userId="ba666de4-0d21-43a6-8e66-51a18aae1b4a" providerId="ADAL" clId="{133AA99A-5491-4DE5-9695-40E01B78DF6F}" dt="2025-08-31T20:27:31.904" v="240" actId="478"/>
          <ac:picMkLst>
            <pc:docMk/>
            <pc:sldMk cId="1306728353" sldId="274"/>
            <ac:picMk id="5" creationId="{1C2D6FF1-FABE-7FBA-9929-4779801533C2}"/>
          </ac:picMkLst>
        </pc:picChg>
        <pc:picChg chg="del">
          <ac:chgData name="Abels, Patrick" userId="ba666de4-0d21-43a6-8e66-51a18aae1b4a" providerId="ADAL" clId="{133AA99A-5491-4DE5-9695-40E01B78DF6F}" dt="2025-08-31T20:27:33.319" v="242" actId="478"/>
          <ac:picMkLst>
            <pc:docMk/>
            <pc:sldMk cId="1306728353" sldId="274"/>
            <ac:picMk id="6" creationId="{F2264369-4415-A253-4BC1-502A26FF4572}"/>
          </ac:picMkLst>
        </pc:picChg>
        <pc:picChg chg="del">
          <ac:chgData name="Abels, Patrick" userId="ba666de4-0d21-43a6-8e66-51a18aae1b4a" providerId="ADAL" clId="{133AA99A-5491-4DE5-9695-40E01B78DF6F}" dt="2025-08-31T20:27:32.879" v="241" actId="478"/>
          <ac:picMkLst>
            <pc:docMk/>
            <pc:sldMk cId="1306728353" sldId="274"/>
            <ac:picMk id="8" creationId="{6C21023B-32B7-3D31-A085-6855D63F159C}"/>
          </ac:picMkLst>
        </pc:picChg>
        <pc:picChg chg="add mod">
          <ac:chgData name="Abels, Patrick" userId="ba666de4-0d21-43a6-8e66-51a18aae1b4a" providerId="ADAL" clId="{133AA99A-5491-4DE5-9695-40E01B78DF6F}" dt="2025-08-31T20:28:56.144" v="251" actId="1076"/>
          <ac:picMkLst>
            <pc:docMk/>
            <pc:sldMk cId="1306728353" sldId="274"/>
            <ac:picMk id="9" creationId="{ADD9D30C-A6F3-45EE-BC89-F96A91A2BAA7}"/>
          </ac:picMkLst>
        </pc:picChg>
      </pc:sldChg>
      <pc:sldChg chg="addSp delSp modSp mod">
        <pc:chgData name="Abels, Patrick" userId="ba666de4-0d21-43a6-8e66-51a18aae1b4a" providerId="ADAL" clId="{133AA99A-5491-4DE5-9695-40E01B78DF6F}" dt="2025-08-31T20:31:54.536" v="353" actId="1076"/>
        <pc:sldMkLst>
          <pc:docMk/>
          <pc:sldMk cId="355605763" sldId="275"/>
        </pc:sldMkLst>
        <pc:spChg chg="mod">
          <ac:chgData name="Abels, Patrick" userId="ba666de4-0d21-43a6-8e66-51a18aae1b4a" providerId="ADAL" clId="{133AA99A-5491-4DE5-9695-40E01B78DF6F}" dt="2025-08-31T20:30:31.668" v="340" actId="404"/>
          <ac:spMkLst>
            <pc:docMk/>
            <pc:sldMk cId="355605763" sldId="275"/>
            <ac:spMk id="3" creationId="{91E27F51-7010-A9B6-38F8-6302D0C64020}"/>
          </ac:spMkLst>
        </pc:spChg>
        <pc:spChg chg="del">
          <ac:chgData name="Abels, Patrick" userId="ba666de4-0d21-43a6-8e66-51a18aae1b4a" providerId="ADAL" clId="{133AA99A-5491-4DE5-9695-40E01B78DF6F}" dt="2025-08-31T20:29:41.137" v="272" actId="478"/>
          <ac:spMkLst>
            <pc:docMk/>
            <pc:sldMk cId="355605763" sldId="275"/>
            <ac:spMk id="8" creationId="{D84AA863-4DD5-933A-F604-CD3054D8D8A0}"/>
          </ac:spMkLst>
        </pc:spChg>
        <pc:picChg chg="add mod">
          <ac:chgData name="Abels, Patrick" userId="ba666de4-0d21-43a6-8e66-51a18aae1b4a" providerId="ADAL" clId="{133AA99A-5491-4DE5-9695-40E01B78DF6F}" dt="2025-08-31T20:31:53.497" v="352" actId="1076"/>
          <ac:picMkLst>
            <pc:docMk/>
            <pc:sldMk cId="355605763" sldId="275"/>
            <ac:picMk id="4" creationId="{DBA51E56-8CBE-0504-461F-3FF60BF4D1B5}"/>
          </ac:picMkLst>
        </pc:picChg>
        <pc:picChg chg="del">
          <ac:chgData name="Abels, Patrick" userId="ba666de4-0d21-43a6-8e66-51a18aae1b4a" providerId="ADAL" clId="{133AA99A-5491-4DE5-9695-40E01B78DF6F}" dt="2025-08-31T20:29:41.647" v="273" actId="478"/>
          <ac:picMkLst>
            <pc:docMk/>
            <pc:sldMk cId="355605763" sldId="275"/>
            <ac:picMk id="5" creationId="{825B3AC8-98A3-9A05-C1CD-E96A62219A90}"/>
          </ac:picMkLst>
        </pc:picChg>
        <pc:picChg chg="add mod">
          <ac:chgData name="Abels, Patrick" userId="ba666de4-0d21-43a6-8e66-51a18aae1b4a" providerId="ADAL" clId="{133AA99A-5491-4DE5-9695-40E01B78DF6F}" dt="2025-08-31T20:31:54.536" v="353" actId="1076"/>
          <ac:picMkLst>
            <pc:docMk/>
            <pc:sldMk cId="355605763" sldId="275"/>
            <ac:picMk id="7" creationId="{B678FB1B-88D2-CF1A-B8B3-683D507F52AD}"/>
          </ac:picMkLst>
        </pc:picChg>
      </pc:sldChg>
      <pc:sldChg chg="addSp delSp modSp mod">
        <pc:chgData name="Abels, Patrick" userId="ba666de4-0d21-43a6-8e66-51a18aae1b4a" providerId="ADAL" clId="{133AA99A-5491-4DE5-9695-40E01B78DF6F}" dt="2025-08-31T20:32:12.865" v="357" actId="1076"/>
        <pc:sldMkLst>
          <pc:docMk/>
          <pc:sldMk cId="1823604352" sldId="276"/>
        </pc:sldMkLst>
        <pc:spChg chg="mod">
          <ac:chgData name="Abels, Patrick" userId="ba666de4-0d21-43a6-8e66-51a18aae1b4a" providerId="ADAL" clId="{133AA99A-5491-4DE5-9695-40E01B78DF6F}" dt="2025-08-31T20:29:57.320" v="292" actId="20577"/>
          <ac:spMkLst>
            <pc:docMk/>
            <pc:sldMk cId="1823604352" sldId="276"/>
            <ac:spMk id="3" creationId="{91E27F51-7010-A9B6-38F8-6302D0C64020}"/>
          </ac:spMkLst>
        </pc:spChg>
        <pc:picChg chg="add mod">
          <ac:chgData name="Abels, Patrick" userId="ba666de4-0d21-43a6-8e66-51a18aae1b4a" providerId="ADAL" clId="{133AA99A-5491-4DE5-9695-40E01B78DF6F}" dt="2025-08-31T20:32:12.865" v="357" actId="1076"/>
          <ac:picMkLst>
            <pc:docMk/>
            <pc:sldMk cId="1823604352" sldId="276"/>
            <ac:picMk id="4" creationId="{F0879BB0-FB8F-D7D3-5D7C-E7C6A881E2B7}"/>
          </ac:picMkLst>
        </pc:picChg>
        <pc:picChg chg="del">
          <ac:chgData name="Abels, Patrick" userId="ba666de4-0d21-43a6-8e66-51a18aae1b4a" providerId="ADAL" clId="{133AA99A-5491-4DE5-9695-40E01B78DF6F}" dt="2025-08-31T20:29:43.951" v="275" actId="478"/>
          <ac:picMkLst>
            <pc:docMk/>
            <pc:sldMk cId="1823604352" sldId="276"/>
            <ac:picMk id="5" creationId="{33BFB99F-7D81-C619-E4DE-0A60D32FC3B8}"/>
          </ac:picMkLst>
        </pc:picChg>
        <pc:picChg chg="del">
          <ac:chgData name="Abels, Patrick" userId="ba666de4-0d21-43a6-8e66-51a18aae1b4a" providerId="ADAL" clId="{133AA99A-5491-4DE5-9695-40E01B78DF6F}" dt="2025-08-31T20:29:44.799" v="276" actId="478"/>
          <ac:picMkLst>
            <pc:docMk/>
            <pc:sldMk cId="1823604352" sldId="276"/>
            <ac:picMk id="9" creationId="{1067D50E-80C9-AD02-44EC-4CC41E7868D1}"/>
          </ac:picMkLst>
        </pc:picChg>
        <pc:picChg chg="del">
          <ac:chgData name="Abels, Patrick" userId="ba666de4-0d21-43a6-8e66-51a18aae1b4a" providerId="ADAL" clId="{133AA99A-5491-4DE5-9695-40E01B78DF6F}" dt="2025-08-31T20:29:45.160" v="277" actId="478"/>
          <ac:picMkLst>
            <pc:docMk/>
            <pc:sldMk cId="1823604352" sldId="276"/>
            <ac:picMk id="10" creationId="{B9AD8A52-66DD-4863-1CCA-77178A4085E1}"/>
          </ac:picMkLst>
        </pc:picChg>
      </pc:sldChg>
      <pc:sldChg chg="addSp delSp modSp mod">
        <pc:chgData name="Abels, Patrick" userId="ba666de4-0d21-43a6-8e66-51a18aae1b4a" providerId="ADAL" clId="{133AA99A-5491-4DE5-9695-40E01B78DF6F}" dt="2025-08-31T20:32:29.664" v="360"/>
        <pc:sldMkLst>
          <pc:docMk/>
          <pc:sldMk cId="1385441611" sldId="277"/>
        </pc:sldMkLst>
        <pc:spChg chg="mod">
          <ac:chgData name="Abels, Patrick" userId="ba666de4-0d21-43a6-8e66-51a18aae1b4a" providerId="ADAL" clId="{133AA99A-5491-4DE5-9695-40E01B78DF6F}" dt="2025-08-31T20:30:02.472" v="303" actId="20577"/>
          <ac:spMkLst>
            <pc:docMk/>
            <pc:sldMk cId="1385441611" sldId="277"/>
            <ac:spMk id="3" creationId="{91E27F51-7010-A9B6-38F8-6302D0C64020}"/>
          </ac:spMkLst>
        </pc:spChg>
        <pc:picChg chg="add mod">
          <ac:chgData name="Abels, Patrick" userId="ba666de4-0d21-43a6-8e66-51a18aae1b4a" providerId="ADAL" clId="{133AA99A-5491-4DE5-9695-40E01B78DF6F}" dt="2025-08-31T20:32:29.664" v="360"/>
          <ac:picMkLst>
            <pc:docMk/>
            <pc:sldMk cId="1385441611" sldId="277"/>
            <ac:picMk id="4" creationId="{418A7BD6-0D8E-59AD-E80D-478EA91EF622}"/>
          </ac:picMkLst>
        </pc:picChg>
        <pc:picChg chg="del">
          <ac:chgData name="Abels, Patrick" userId="ba666de4-0d21-43a6-8e66-51a18aae1b4a" providerId="ADAL" clId="{133AA99A-5491-4DE5-9695-40E01B78DF6F}" dt="2025-08-31T20:29:42.927" v="274" actId="478"/>
          <ac:picMkLst>
            <pc:docMk/>
            <pc:sldMk cId="1385441611" sldId="277"/>
            <ac:picMk id="7" creationId="{87188FB5-00B8-8C77-D5A6-C2D2CD0F0976}"/>
          </ac:picMkLst>
        </pc:picChg>
      </pc:sldChg>
      <pc:sldChg chg="addSp delSp modSp mod">
        <pc:chgData name="Abels, Patrick" userId="ba666de4-0d21-43a6-8e66-51a18aae1b4a" providerId="ADAL" clId="{133AA99A-5491-4DE5-9695-40E01B78DF6F}" dt="2025-08-31T20:34:41.345" v="382" actId="14100"/>
        <pc:sldMkLst>
          <pc:docMk/>
          <pc:sldMk cId="4009498562" sldId="283"/>
        </pc:sldMkLst>
        <pc:spChg chg="mod">
          <ac:chgData name="Abels, Patrick" userId="ba666de4-0d21-43a6-8e66-51a18aae1b4a" providerId="ADAL" clId="{133AA99A-5491-4DE5-9695-40E01B78DF6F}" dt="2025-08-31T20:29:38.720" v="271"/>
          <ac:spMkLst>
            <pc:docMk/>
            <pc:sldMk cId="4009498562" sldId="283"/>
            <ac:spMk id="3" creationId="{32402D9B-13BF-18E0-5F7E-A2C9A365C8FE}"/>
          </ac:spMkLst>
        </pc:spChg>
        <pc:picChg chg="add mod">
          <ac:chgData name="Abels, Patrick" userId="ba666de4-0d21-43a6-8e66-51a18aae1b4a" providerId="ADAL" clId="{133AA99A-5491-4DE5-9695-40E01B78DF6F}" dt="2025-08-31T20:34:02.993" v="369" actId="14100"/>
          <ac:picMkLst>
            <pc:docMk/>
            <pc:sldMk cId="4009498562" sldId="283"/>
            <ac:picMk id="4" creationId="{2DDA83E9-27AC-EEF0-7988-6A09729B38B9}"/>
          </ac:picMkLst>
        </pc:picChg>
        <pc:picChg chg="del">
          <ac:chgData name="Abels, Patrick" userId="ba666de4-0d21-43a6-8e66-51a18aae1b4a" providerId="ADAL" clId="{133AA99A-5491-4DE5-9695-40E01B78DF6F}" dt="2025-08-31T20:29:47.463" v="279" actId="478"/>
          <ac:picMkLst>
            <pc:docMk/>
            <pc:sldMk cId="4009498562" sldId="283"/>
            <ac:picMk id="5" creationId="{A65A1372-0A11-A33A-2D57-CD9D7194D38F}"/>
          </ac:picMkLst>
        </pc:picChg>
        <pc:picChg chg="del">
          <ac:chgData name="Abels, Patrick" userId="ba666de4-0d21-43a6-8e66-51a18aae1b4a" providerId="ADAL" clId="{133AA99A-5491-4DE5-9695-40E01B78DF6F}" dt="2025-08-31T20:29:47.808" v="280" actId="478"/>
          <ac:picMkLst>
            <pc:docMk/>
            <pc:sldMk cId="4009498562" sldId="283"/>
            <ac:picMk id="7" creationId="{1F57AC0B-79EA-5642-3D93-CD8ECFE28B6A}"/>
          </ac:picMkLst>
        </pc:picChg>
        <pc:picChg chg="del">
          <ac:chgData name="Abels, Patrick" userId="ba666de4-0d21-43a6-8e66-51a18aae1b4a" providerId="ADAL" clId="{133AA99A-5491-4DE5-9695-40E01B78DF6F}" dt="2025-08-31T20:29:46.880" v="278" actId="478"/>
          <ac:picMkLst>
            <pc:docMk/>
            <pc:sldMk cId="4009498562" sldId="283"/>
            <ac:picMk id="8" creationId="{97611AE0-B88F-C27A-7DCA-97FE30F7D60C}"/>
          </ac:picMkLst>
        </pc:picChg>
        <pc:picChg chg="add mod modCrop">
          <ac:chgData name="Abels, Patrick" userId="ba666de4-0d21-43a6-8e66-51a18aae1b4a" providerId="ADAL" clId="{133AA99A-5491-4DE5-9695-40E01B78DF6F}" dt="2025-08-31T20:34:21.456" v="375" actId="14100"/>
          <ac:picMkLst>
            <pc:docMk/>
            <pc:sldMk cId="4009498562" sldId="283"/>
            <ac:picMk id="9" creationId="{DAA8177A-D870-74E0-6923-1D53505F3FA8}"/>
          </ac:picMkLst>
        </pc:picChg>
        <pc:picChg chg="add mod">
          <ac:chgData name="Abels, Patrick" userId="ba666de4-0d21-43a6-8e66-51a18aae1b4a" providerId="ADAL" clId="{133AA99A-5491-4DE5-9695-40E01B78DF6F}" dt="2025-08-31T20:34:37.275" v="381" actId="1076"/>
          <ac:picMkLst>
            <pc:docMk/>
            <pc:sldMk cId="4009498562" sldId="283"/>
            <ac:picMk id="11" creationId="{C9F60A29-63BF-885B-02CC-DA91BEEE6083}"/>
          </ac:picMkLst>
        </pc:picChg>
        <pc:picChg chg="add mod modCrop">
          <ac:chgData name="Abels, Patrick" userId="ba666de4-0d21-43a6-8e66-51a18aae1b4a" providerId="ADAL" clId="{133AA99A-5491-4DE5-9695-40E01B78DF6F}" dt="2025-08-31T20:34:41.345" v="382" actId="14100"/>
          <ac:picMkLst>
            <pc:docMk/>
            <pc:sldMk cId="4009498562" sldId="283"/>
            <ac:picMk id="12" creationId="{71573C90-C92E-E870-38E3-C161EA27D94E}"/>
          </ac:picMkLst>
        </pc:picChg>
      </pc:sldChg>
    </pc:docChg>
  </pc:docChgLst>
  <pc:docChgLst>
    <pc:chgData name="Abels, Patrick" userId="ba666de4-0d21-43a6-8e66-51a18aae1b4a" providerId="ADAL" clId="{B0CF3ED5-1F9A-4DC6-82A7-58D99FDEBD36}"/>
    <pc:docChg chg="custSel addSld delSld modSld">
      <pc:chgData name="Abels, Patrick" userId="ba666de4-0d21-43a6-8e66-51a18aae1b4a" providerId="ADAL" clId="{B0CF3ED5-1F9A-4DC6-82A7-58D99FDEBD36}" dt="2024-01-24T16:20:54.333" v="570" actId="20577"/>
      <pc:docMkLst>
        <pc:docMk/>
      </pc:docMkLst>
      <pc:sldChg chg="addSp delSp modSp mod">
        <pc:chgData name="Abels, Patrick" userId="ba666de4-0d21-43a6-8e66-51a18aae1b4a" providerId="ADAL" clId="{B0CF3ED5-1F9A-4DC6-82A7-58D99FDEBD36}" dt="2024-01-24T16:17:15.624" v="454" actId="478"/>
        <pc:sldMkLst>
          <pc:docMk/>
          <pc:sldMk cId="4223110314" sldId="261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3463062427" sldId="266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865747485" sldId="267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931251602" sldId="268"/>
        </pc:sldMkLst>
      </pc:sldChg>
      <pc:sldChg chg="modSp mod">
        <pc:chgData name="Abels, Patrick" userId="ba666de4-0d21-43a6-8e66-51a18aae1b4a" providerId="ADAL" clId="{B0CF3ED5-1F9A-4DC6-82A7-58D99FDEBD36}" dt="2024-01-24T16:02:25.873" v="17" actId="14100"/>
        <pc:sldMkLst>
          <pc:docMk/>
          <pc:sldMk cId="4171353846" sldId="270"/>
        </pc:sldMkLst>
      </pc:sldChg>
      <pc:sldChg chg="delSp modSp mod">
        <pc:chgData name="Abels, Patrick" userId="ba666de4-0d21-43a6-8e66-51a18aae1b4a" providerId="ADAL" clId="{B0CF3ED5-1F9A-4DC6-82A7-58D99FDEBD36}" dt="2024-01-24T16:09:31.639" v="367" actId="1036"/>
        <pc:sldMkLst>
          <pc:docMk/>
          <pc:sldMk cId="2367007499" sldId="271"/>
        </pc:sldMkLst>
      </pc:sldChg>
      <pc:sldChg chg="modSp mod">
        <pc:chgData name="Abels, Patrick" userId="ba666de4-0d21-43a6-8e66-51a18aae1b4a" providerId="ADAL" clId="{B0CF3ED5-1F9A-4DC6-82A7-58D99FDEBD36}" dt="2024-01-24T16:10:12.812" v="414" actId="6549"/>
        <pc:sldMkLst>
          <pc:docMk/>
          <pc:sldMk cId="1696715170" sldId="272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1524756335" sldId="273"/>
        </pc:sldMkLst>
      </pc:sldChg>
      <pc:sldChg chg="modSp mod">
        <pc:chgData name="Abels, Patrick" userId="ba666de4-0d21-43a6-8e66-51a18aae1b4a" providerId="ADAL" clId="{B0CF3ED5-1F9A-4DC6-82A7-58D99FDEBD36}" dt="2024-01-24T16:07:56.530" v="282" actId="20577"/>
        <pc:sldMkLst>
          <pc:docMk/>
          <pc:sldMk cId="1306728353" sldId="274"/>
        </pc:sldMkLst>
      </pc:sldChg>
      <pc:sldChg chg="addSp modSp add mod">
        <pc:chgData name="Abels, Patrick" userId="ba666de4-0d21-43a6-8e66-51a18aae1b4a" providerId="ADAL" clId="{B0CF3ED5-1F9A-4DC6-82A7-58D99FDEBD36}" dt="2024-01-24T16:20:54.333" v="570" actId="20577"/>
        <pc:sldMkLst>
          <pc:docMk/>
          <pc:sldMk cId="355605763" sldId="275"/>
        </pc:sldMkLst>
      </pc:sldChg>
      <pc:sldChg chg="del">
        <pc:chgData name="Abels, Patrick" userId="ba666de4-0d21-43a6-8e66-51a18aae1b4a" providerId="ADAL" clId="{B0CF3ED5-1F9A-4DC6-82A7-58D99FDEBD36}" dt="2024-01-24T16:10:07.130" v="404" actId="47"/>
        <pc:sldMkLst>
          <pc:docMk/>
          <pc:sldMk cId="3121237333" sldId="275"/>
        </pc:sldMkLst>
      </pc:sldChg>
      <pc:sldChg chg="addSp modSp add mod">
        <pc:chgData name="Abels, Patrick" userId="ba666de4-0d21-43a6-8e66-51a18aae1b4a" providerId="ADAL" clId="{B0CF3ED5-1F9A-4DC6-82A7-58D99FDEBD36}" dt="2024-01-24T16:20:38.976" v="551" actId="20577"/>
        <pc:sldMkLst>
          <pc:docMk/>
          <pc:sldMk cId="1823604352" sldId="276"/>
        </pc:sldMkLst>
      </pc:sldChg>
      <pc:sldChg chg="addSp modSp add mod">
        <pc:chgData name="Abels, Patrick" userId="ba666de4-0d21-43a6-8e66-51a18aae1b4a" providerId="ADAL" clId="{B0CF3ED5-1F9A-4DC6-82A7-58D99FDEBD36}" dt="2024-01-24T16:20:20.586" v="509" actId="20577"/>
        <pc:sldMkLst>
          <pc:docMk/>
          <pc:sldMk cId="1385441611" sldId="277"/>
        </pc:sldMkLst>
      </pc:sldChg>
      <pc:sldChg chg="addSp modSp add mod">
        <pc:chgData name="Abels, Patrick" userId="ba666de4-0d21-43a6-8e66-51a18aae1b4a" providerId="ADAL" clId="{B0CF3ED5-1F9A-4DC6-82A7-58D99FDEBD36}" dt="2024-01-24T16:20:14.285" v="492" actId="20577"/>
        <pc:sldMkLst>
          <pc:docMk/>
          <pc:sldMk cId="1174564002" sldId="278"/>
        </pc:sldMkLst>
      </pc:sldChg>
    </pc:docChg>
  </pc:docChgLst>
  <pc:docChgLst>
    <pc:chgData name="Abels, Patrick" userId="ba666de4-0d21-43a6-8e66-51a18aae1b4a" providerId="ADAL" clId="{8C122097-F2AD-48C3-8812-E4787B8E4D8F}"/>
    <pc:docChg chg="modSld">
      <pc:chgData name="Abels, Patrick" userId="ba666de4-0d21-43a6-8e66-51a18aae1b4a" providerId="ADAL" clId="{8C122097-F2AD-48C3-8812-E4787B8E4D8F}" dt="2023-05-22T08:27:22.744" v="0" actId="165"/>
      <pc:docMkLst>
        <pc:docMk/>
      </pc:docMkLst>
      <pc:sldChg chg="delSp modSp">
        <pc:chgData name="Abels, Patrick" userId="ba666de4-0d21-43a6-8e66-51a18aae1b4a" providerId="ADAL" clId="{8C122097-F2AD-48C3-8812-E4787B8E4D8F}" dt="2023-05-22T08:27:22.744" v="0" actId="165"/>
        <pc:sldMkLst>
          <pc:docMk/>
          <pc:sldMk cId="1986885273" sldId="256"/>
        </pc:sldMkLst>
      </pc:sldChg>
    </pc:docChg>
  </pc:docChgLst>
  <pc:docChgLst>
    <pc:chgData name="Abels, Patrick" userId="ba666de4-0d21-43a6-8e66-51a18aae1b4a" providerId="ADAL" clId="{0A752621-9A36-4C24-B91F-AD54059FC8BD}"/>
    <pc:docChg chg="custSel addSld delSld modSld">
      <pc:chgData name="Abels, Patrick" userId="ba666de4-0d21-43a6-8e66-51a18aae1b4a" providerId="ADAL" clId="{0A752621-9A36-4C24-B91F-AD54059FC8BD}" dt="2025-05-20T09:02:27.364" v="791" actId="1036"/>
      <pc:docMkLst>
        <pc:docMk/>
      </pc:docMkLst>
      <pc:sldChg chg="addSp delSp modSp mod">
        <pc:chgData name="Abels, Patrick" userId="ba666de4-0d21-43a6-8e66-51a18aae1b4a" providerId="ADAL" clId="{0A752621-9A36-4C24-B91F-AD54059FC8BD}" dt="2025-05-20T08:31:41.216" v="564" actId="6549"/>
        <pc:sldMkLst>
          <pc:docMk/>
          <pc:sldMk cId="4223110314" sldId="261"/>
        </pc:sldMkLst>
      </pc:sldChg>
      <pc:sldChg chg="modSp mod">
        <pc:chgData name="Abels, Patrick" userId="ba666de4-0d21-43a6-8e66-51a18aae1b4a" providerId="ADAL" clId="{0A752621-9A36-4C24-B91F-AD54059FC8BD}" dt="2025-05-20T08:39:52.700" v="688" actId="20577"/>
        <pc:sldMkLst>
          <pc:docMk/>
          <pc:sldMk cId="2766537786" sldId="263"/>
        </pc:sldMkLst>
      </pc:sldChg>
      <pc:sldChg chg="addSp delSp modSp mod">
        <pc:chgData name="Abels, Patrick" userId="ba666de4-0d21-43a6-8e66-51a18aae1b4a" providerId="ADAL" clId="{0A752621-9A36-4C24-B91F-AD54059FC8BD}" dt="2025-05-20T08:23:54.126" v="428" actId="207"/>
        <pc:sldMkLst>
          <pc:docMk/>
          <pc:sldMk cId="4171353846" sldId="270"/>
        </pc:sldMkLst>
      </pc:sldChg>
      <pc:sldChg chg="modSp mod">
        <pc:chgData name="Abels, Patrick" userId="ba666de4-0d21-43a6-8e66-51a18aae1b4a" providerId="ADAL" clId="{0A752621-9A36-4C24-B91F-AD54059FC8BD}" dt="2025-05-20T08:25:56.207" v="486" actId="113"/>
        <pc:sldMkLst>
          <pc:docMk/>
          <pc:sldMk cId="2367007499" sldId="271"/>
        </pc:sldMkLst>
      </pc:sldChg>
      <pc:sldChg chg="modSp mod">
        <pc:chgData name="Abels, Patrick" userId="ba666de4-0d21-43a6-8e66-51a18aae1b4a" providerId="ADAL" clId="{0A752621-9A36-4C24-B91F-AD54059FC8BD}" dt="2025-05-20T08:38:34.591" v="687"/>
        <pc:sldMkLst>
          <pc:docMk/>
          <pc:sldMk cId="1696715170" sldId="272"/>
        </pc:sldMkLst>
      </pc:sldChg>
      <pc:sldChg chg="addSp delSp modSp mod">
        <pc:chgData name="Abels, Patrick" userId="ba666de4-0d21-43a6-8e66-51a18aae1b4a" providerId="ADAL" clId="{0A752621-9A36-4C24-B91F-AD54059FC8BD}" dt="2025-05-20T08:45:38.221" v="734" actId="1076"/>
        <pc:sldMkLst>
          <pc:docMk/>
          <pc:sldMk cId="1306728353" sldId="274"/>
        </pc:sldMkLst>
      </pc:sldChg>
      <pc:sldChg chg="addSp delSp modSp mod">
        <pc:chgData name="Abels, Patrick" userId="ba666de4-0d21-43a6-8e66-51a18aae1b4a" providerId="ADAL" clId="{0A752621-9A36-4C24-B91F-AD54059FC8BD}" dt="2025-05-20T08:31:48.681" v="571" actId="20577"/>
        <pc:sldMkLst>
          <pc:docMk/>
          <pc:sldMk cId="355605763" sldId="275"/>
        </pc:sldMkLst>
      </pc:sldChg>
      <pc:sldChg chg="addSp delSp modSp mod">
        <pc:chgData name="Abels, Patrick" userId="ba666de4-0d21-43a6-8e66-51a18aae1b4a" providerId="ADAL" clId="{0A752621-9A36-4C24-B91F-AD54059FC8BD}" dt="2025-05-20T08:36:49.124" v="633" actId="166"/>
        <pc:sldMkLst>
          <pc:docMk/>
          <pc:sldMk cId="1823604352" sldId="276"/>
        </pc:sldMkLst>
      </pc:sldChg>
      <pc:sldChg chg="addSp delSp modSp mod">
        <pc:chgData name="Abels, Patrick" userId="ba666de4-0d21-43a6-8e66-51a18aae1b4a" providerId="ADAL" clId="{0A752621-9A36-4C24-B91F-AD54059FC8BD}" dt="2025-05-20T08:38:11.686" v="678" actId="1076"/>
        <pc:sldMkLst>
          <pc:docMk/>
          <pc:sldMk cId="1385441611" sldId="277"/>
        </pc:sldMkLst>
      </pc:sldChg>
      <pc:sldChg chg="del">
        <pc:chgData name="Abels, Patrick" userId="ba666de4-0d21-43a6-8e66-51a18aae1b4a" providerId="ADAL" clId="{0A752621-9A36-4C24-B91F-AD54059FC8BD}" dt="2025-05-20T08:38:18.982" v="679" actId="47"/>
        <pc:sldMkLst>
          <pc:docMk/>
          <pc:sldMk cId="1174564002" sldId="278"/>
        </pc:sldMkLst>
      </pc:sldChg>
      <pc:sldChg chg="addSp delSp modSp add del mod">
        <pc:chgData name="Abels, Patrick" userId="ba666de4-0d21-43a6-8e66-51a18aae1b4a" providerId="ADAL" clId="{0A752621-9A36-4C24-B91F-AD54059FC8BD}" dt="2025-05-20T09:02:27.364" v="791" actId="1036"/>
        <pc:sldMkLst>
          <pc:docMk/>
          <pc:sldMk cId="4009498562" sldId="28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Hausaufgabe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19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3926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642595687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onnsiteX0" fmla="*/ 0 w 1649114"/>
              <a:gd name="connsiteY0" fmla="*/ 0 h 1685925"/>
              <a:gd name="connsiteX1" fmla="*/ 500231 w 1649114"/>
              <a:gd name="connsiteY1" fmla="*/ 0 h 1685925"/>
              <a:gd name="connsiteX2" fmla="*/ 1016954 w 1649114"/>
              <a:gd name="connsiteY2" fmla="*/ 0 h 1685925"/>
              <a:gd name="connsiteX3" fmla="*/ 1649114 w 1649114"/>
              <a:gd name="connsiteY3" fmla="*/ 0 h 1685925"/>
              <a:gd name="connsiteX4" fmla="*/ 1649114 w 1649114"/>
              <a:gd name="connsiteY4" fmla="*/ 545116 h 1685925"/>
              <a:gd name="connsiteX5" fmla="*/ 1649114 w 1649114"/>
              <a:gd name="connsiteY5" fmla="*/ 1073372 h 1685925"/>
              <a:gd name="connsiteX6" fmla="*/ 1649114 w 1649114"/>
              <a:gd name="connsiteY6" fmla="*/ 1685925 h 1685925"/>
              <a:gd name="connsiteX7" fmla="*/ 1132392 w 1649114"/>
              <a:gd name="connsiteY7" fmla="*/ 1685925 h 1685925"/>
              <a:gd name="connsiteX8" fmla="*/ 566196 w 1649114"/>
              <a:gd name="connsiteY8" fmla="*/ 1685925 h 1685925"/>
              <a:gd name="connsiteX9" fmla="*/ 0 w 1649114"/>
              <a:gd name="connsiteY9" fmla="*/ 1685925 h 1685925"/>
              <a:gd name="connsiteX10" fmla="*/ 0 w 1649114"/>
              <a:gd name="connsiteY10" fmla="*/ 1157669 h 1685925"/>
              <a:gd name="connsiteX11" fmla="*/ 0 w 1649114"/>
              <a:gd name="connsiteY11" fmla="*/ 646271 h 1685925"/>
              <a:gd name="connsiteX12" fmla="*/ 0 w 1649114"/>
              <a:gd name="connsiteY12" fmla="*/ 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752122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489813087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4967211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7183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398649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1046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6988BA44-164A-F7CA-AC6A-C1C359CE07A8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D4DDF931-1D2A-A0BE-2792-86C1CEE29EB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9477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onnsiteX0" fmla="*/ 0 w 1649114"/>
              <a:gd name="connsiteY0" fmla="*/ 0 h 1685925"/>
              <a:gd name="connsiteX1" fmla="*/ 500231 w 1649114"/>
              <a:gd name="connsiteY1" fmla="*/ 0 h 1685925"/>
              <a:gd name="connsiteX2" fmla="*/ 1016954 w 1649114"/>
              <a:gd name="connsiteY2" fmla="*/ 0 h 1685925"/>
              <a:gd name="connsiteX3" fmla="*/ 1649114 w 1649114"/>
              <a:gd name="connsiteY3" fmla="*/ 0 h 1685925"/>
              <a:gd name="connsiteX4" fmla="*/ 1649114 w 1649114"/>
              <a:gd name="connsiteY4" fmla="*/ 545116 h 1685925"/>
              <a:gd name="connsiteX5" fmla="*/ 1649114 w 1649114"/>
              <a:gd name="connsiteY5" fmla="*/ 1073372 h 1685925"/>
              <a:gd name="connsiteX6" fmla="*/ 1649114 w 1649114"/>
              <a:gd name="connsiteY6" fmla="*/ 1685925 h 1685925"/>
              <a:gd name="connsiteX7" fmla="*/ 1132392 w 1649114"/>
              <a:gd name="connsiteY7" fmla="*/ 1685925 h 1685925"/>
              <a:gd name="connsiteX8" fmla="*/ 566196 w 1649114"/>
              <a:gd name="connsiteY8" fmla="*/ 1685925 h 1685925"/>
              <a:gd name="connsiteX9" fmla="*/ 0 w 1649114"/>
              <a:gd name="connsiteY9" fmla="*/ 1685925 h 1685925"/>
              <a:gd name="connsiteX10" fmla="*/ 0 w 1649114"/>
              <a:gd name="connsiteY10" fmla="*/ 1157669 h 1685925"/>
              <a:gd name="connsiteX11" fmla="*/ 0 w 1649114"/>
              <a:gd name="connsiteY11" fmla="*/ 646271 h 1685925"/>
              <a:gd name="connsiteX12" fmla="*/ 0 w 1649114"/>
              <a:gd name="connsiteY12" fmla="*/ 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951064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500130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Hausaufgabe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020679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660131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525908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7" name="Graphic 6" descr="Checkmark with solid fill">
            <a:extLst>
              <a:ext uri="{FF2B5EF4-FFF2-40B4-BE49-F238E27FC236}">
                <a16:creationId xmlns:a16="http://schemas.microsoft.com/office/drawing/2014/main" id="{DA3F6043-04FC-7DBE-9677-C0D2183CF0A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98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  <p:sldLayoutId id="2147483661" r:id="rId3"/>
    <p:sldLayoutId id="2147483675" r:id="rId4"/>
    <p:sldLayoutId id="2147483663" r:id="rId5"/>
    <p:sldLayoutId id="2147483671" r:id="rId6"/>
    <p:sldLayoutId id="2147483664" r:id="rId7"/>
    <p:sldLayoutId id="2147483665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1589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Mathematik</a:t>
            </a:r>
            <a:r>
              <a:rPr lang="en-GB"/>
              <a:t> 7 </a:t>
            </a:r>
            <a:r>
              <a:rPr lang="en-GB" dirty="0"/>
              <a:t>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CB4AC83-A0D2-8995-9BE5-B7B7A750ED6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Bearbeite</a:t>
            </a:r>
            <a:r>
              <a:rPr lang="en-GB" dirty="0"/>
              <a:t> auf Fun34,35 </a:t>
            </a:r>
            <a:r>
              <a:rPr lang="en-GB" dirty="0" err="1"/>
              <a:t>zu</a:t>
            </a:r>
            <a:r>
              <a:rPr lang="en-GB" dirty="0"/>
              <a:t> den </a:t>
            </a:r>
            <a:r>
              <a:rPr lang="en-GB" dirty="0" err="1"/>
              <a:t>Themen</a:t>
            </a:r>
            <a:r>
              <a:rPr lang="en-GB" dirty="0"/>
              <a:t> </a:t>
            </a:r>
            <a:r>
              <a:rPr lang="en-GB" b="1" dirty="0">
                <a:solidFill>
                  <a:srgbClr val="FFC000"/>
                </a:solidFill>
              </a:rPr>
              <a:t>I</a:t>
            </a:r>
            <a:r>
              <a:rPr lang="en-GB" dirty="0"/>
              <a:t>-</a:t>
            </a:r>
            <a:r>
              <a:rPr lang="en-GB" b="1" dirty="0">
                <a:solidFill>
                  <a:srgbClr val="FFC000"/>
                </a:solidFill>
              </a:rPr>
              <a:t>IV</a:t>
            </a:r>
            <a:r>
              <a:rPr lang="en-GB" dirty="0"/>
              <a:t> </a:t>
            </a:r>
            <a:r>
              <a:rPr lang="en-GB" dirty="0" err="1"/>
              <a:t>jeweils</a:t>
            </a:r>
            <a:r>
              <a:rPr lang="en-GB" dirty="0"/>
              <a:t> 2 </a:t>
            </a:r>
            <a:r>
              <a:rPr lang="en-GB" dirty="0" err="1"/>
              <a:t>Aufgaben</a:t>
            </a:r>
            <a:r>
              <a:rPr lang="en-GB" dirty="0"/>
              <a:t>.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69671517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1F35287-7B62-4801-2125-2DA17249F3B7}"/>
              </a:ext>
            </a:extLst>
          </p:cNvPr>
          <p:cNvSpPr txBox="1"/>
          <p:nvPr/>
        </p:nvSpPr>
        <p:spPr>
          <a:xfrm>
            <a:off x="861306" y="2235645"/>
            <a:ext cx="26370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8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8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800" dirty="0">
              <a:solidFill>
                <a:schemeClr val="bg1"/>
              </a:solidFill>
            </a:endParaRPr>
          </a:p>
          <a:p>
            <a:endParaRPr lang="de-DE" sz="28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800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F875496-BC59-43E8-6F75-9BE525A35F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8448" y="2235645"/>
            <a:ext cx="7604934" cy="95407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DD9D30C-A6F3-45EE-BC89-F96A91A2BA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8448" y="4343554"/>
            <a:ext cx="9597349" cy="521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72835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8D66D63-D0D5-1371-2BFF-B224C5E05C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534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9C0FA9D-D609-4FFD-9DDE-2D5D0550D2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1"/>
            <a:ext cx="12192000" cy="6857999"/>
          </a:xfrm>
          <a:gradFill flip="none" rotWithShape="1">
            <a:gsLst>
              <a:gs pos="47000">
                <a:schemeClr val="tx1">
                  <a:alpha val="31000"/>
                </a:schemeClr>
              </a:gs>
              <a:gs pos="100000">
                <a:schemeClr val="accent1">
                  <a:lumMod val="30000"/>
                  <a:lumOff val="70000"/>
                  <a:alpha val="0"/>
                </a:schemeClr>
              </a:gs>
            </a:gsLst>
            <a:lin ang="16200000" scaled="1"/>
            <a:tileRect/>
          </a:gradFill>
        </p:spPr>
        <p:txBody>
          <a:bodyPr anchor="ctr"/>
          <a:lstStyle/>
          <a:p>
            <a:endParaRPr lang="en-GB" b="1" dirty="0">
              <a:solidFill>
                <a:srgbClr val="FFC000"/>
              </a:solidFill>
            </a:endParaRPr>
          </a:p>
          <a:p>
            <a:endParaRPr lang="en-GB" b="1" dirty="0"/>
          </a:p>
          <a:p>
            <a:endParaRPr lang="en-GB" b="1" dirty="0"/>
          </a:p>
          <a:p>
            <a:r>
              <a:rPr lang="en-GB" b="1" dirty="0"/>
              <a:t>Winkel- und </a:t>
            </a:r>
            <a:r>
              <a:rPr lang="en-GB" b="1" dirty="0" err="1"/>
              <a:t>Symmetriebetrachtungen</a:t>
            </a:r>
            <a:endParaRPr lang="en-DE" b="1" dirty="0"/>
          </a:p>
        </p:txBody>
      </p:sp>
    </p:spTree>
    <p:extLst>
      <p:ext uri="{BB962C8B-B14F-4D97-AF65-F5344CB8AC3E}">
        <p14:creationId xmlns:p14="http://schemas.microsoft.com/office/powerpoint/2010/main" val="417135384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E4A0B759-666C-1900-B1F0-6E89C117ED2E}"/>
              </a:ext>
            </a:extLst>
          </p:cNvPr>
          <p:cNvSpPr txBox="1">
            <a:spLocks/>
          </p:cNvSpPr>
          <p:nvPr/>
        </p:nvSpPr>
        <p:spPr>
          <a:xfrm>
            <a:off x="138112" y="268941"/>
            <a:ext cx="11915775" cy="6379509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latin typeface="Montserrat" pitchFamily="2" charset="0"/>
              </a:rPr>
              <a:t>Wie fit bist du ?</a:t>
            </a:r>
          </a:p>
          <a:p>
            <a:pPr algn="l" fontAlgn="t">
              <a:lnSpc>
                <a:spcPct val="150000"/>
              </a:lnSpc>
              <a:spcBef>
                <a:spcPts val="0"/>
              </a:spcBef>
            </a:pPr>
            <a:endParaRPr lang="en-GB" sz="3200" dirty="0">
              <a:solidFill>
                <a:srgbClr val="FFFFFF"/>
              </a:solidFill>
              <a:latin typeface="Montserrat" pitchFamily="2" charset="0"/>
            </a:endParaRPr>
          </a:p>
          <a:p>
            <a:pPr marL="269875" indent="531813" algn="l" fontAlgn="t">
              <a:lnSpc>
                <a:spcPct val="150000"/>
              </a:lnSpc>
              <a:spcBef>
                <a:spcPts val="0"/>
              </a:spcBef>
            </a:pPr>
            <a:r>
              <a:rPr lang="de-DE" sz="3200" dirty="0">
                <a:solidFill>
                  <a:srgbClr val="FFFFFF"/>
                </a:solidFill>
                <a:latin typeface="Montserrat" pitchFamily="2" charset="0"/>
              </a:rPr>
              <a:t>Winkel</a:t>
            </a:r>
            <a:endParaRPr lang="en-DE" sz="3200" dirty="0">
              <a:latin typeface="Montserrat" pitchFamily="2" charset="0"/>
            </a:endParaRPr>
          </a:p>
          <a:p>
            <a:pPr marL="269875" indent="531813" algn="l" fontAlgn="t">
              <a:lnSpc>
                <a:spcPct val="150000"/>
              </a:lnSpc>
              <a:spcBef>
                <a:spcPts val="0"/>
              </a:spcBef>
            </a:pPr>
            <a:r>
              <a:rPr lang="de-DE" sz="3200" dirty="0">
                <a:solidFill>
                  <a:srgbClr val="FFFFFF"/>
                </a:solidFill>
                <a:latin typeface="Montserrat" pitchFamily="2" charset="0"/>
              </a:rPr>
              <a:t>Dreiecke, Vierecke </a:t>
            </a:r>
          </a:p>
          <a:p>
            <a:pPr marL="269875" indent="531813" algn="l" fontAlgn="t">
              <a:lnSpc>
                <a:spcPct val="100000"/>
              </a:lnSpc>
              <a:spcBef>
                <a:spcPts val="0"/>
              </a:spcBef>
            </a:pPr>
            <a:r>
              <a:rPr lang="de-DE" sz="3200" dirty="0">
                <a:solidFill>
                  <a:srgbClr val="FFFFFF"/>
                </a:solidFill>
                <a:latin typeface="Montserrat" pitchFamily="2" charset="0"/>
              </a:rPr>
              <a:t>und Symmetrie</a:t>
            </a:r>
            <a:endParaRPr lang="en-DE" sz="3200" dirty="0">
              <a:latin typeface="Montserrat" pitchFamily="2" charset="0"/>
            </a:endParaRPr>
          </a:p>
          <a:p>
            <a:pPr marL="269875" indent="531813" algn="l" fontAlgn="t">
              <a:lnSpc>
                <a:spcPct val="150000"/>
              </a:lnSpc>
              <a:spcBef>
                <a:spcPts val="0"/>
              </a:spcBef>
            </a:pPr>
            <a:r>
              <a:rPr lang="de-DE" sz="3200" dirty="0">
                <a:solidFill>
                  <a:srgbClr val="FFFFFF"/>
                </a:solidFill>
                <a:latin typeface="Montserrat" pitchFamily="2" charset="0"/>
              </a:rPr>
              <a:t>Parallelen</a:t>
            </a:r>
            <a:endParaRPr lang="en-DE" sz="3200" dirty="0">
              <a:latin typeface="Montserrat" pitchFamily="2" charset="0"/>
            </a:endParaRPr>
          </a:p>
          <a:p>
            <a:pPr marL="269875" indent="531813" algn="l" fontAlgn="t">
              <a:lnSpc>
                <a:spcPct val="150000"/>
              </a:lnSpc>
              <a:spcBef>
                <a:spcPts val="0"/>
              </a:spcBef>
            </a:pPr>
            <a:r>
              <a:rPr lang="en-GB" sz="3200" dirty="0" err="1">
                <a:solidFill>
                  <a:srgbClr val="FFFFFF"/>
                </a:solidFill>
                <a:latin typeface="Montserrat" pitchFamily="2" charset="0"/>
              </a:rPr>
              <a:t>Vermischtes</a:t>
            </a:r>
            <a:endParaRPr lang="en-GB" sz="3200" dirty="0">
              <a:solidFill>
                <a:srgbClr val="FFFFFF"/>
              </a:solidFill>
              <a:latin typeface="Montserrat" pitchFamily="2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6A5D81B-CA13-72A2-9CA7-81290D19626E}"/>
              </a:ext>
            </a:extLst>
          </p:cNvPr>
          <p:cNvGrpSpPr/>
          <p:nvPr/>
        </p:nvGrpSpPr>
        <p:grpSpPr>
          <a:xfrm>
            <a:off x="6016686" y="2605955"/>
            <a:ext cx="5135400" cy="792000"/>
            <a:chOff x="6324599" y="2875388"/>
            <a:chExt cx="5135400" cy="792000"/>
          </a:xfrm>
          <a:noFill/>
        </p:grpSpPr>
        <p:sp>
          <p:nvSpPr>
            <p:cNvPr id="5" name="Star: 5 Points 4">
              <a:extLst>
                <a:ext uri="{FF2B5EF4-FFF2-40B4-BE49-F238E27FC236}">
                  <a16:creationId xmlns:a16="http://schemas.microsoft.com/office/drawing/2014/main" id="{2379965B-E762-D4AA-AD53-D8473CCE522E}"/>
                </a:ext>
              </a:extLst>
            </p:cNvPr>
            <p:cNvSpPr/>
            <p:nvPr/>
          </p:nvSpPr>
          <p:spPr>
            <a:xfrm>
              <a:off x="6324599" y="2875388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6" name="Star: 5 Points 5">
              <a:extLst>
                <a:ext uri="{FF2B5EF4-FFF2-40B4-BE49-F238E27FC236}">
                  <a16:creationId xmlns:a16="http://schemas.microsoft.com/office/drawing/2014/main" id="{51BFE5E6-6324-ADC5-64C5-2B930174F672}"/>
                </a:ext>
              </a:extLst>
            </p:cNvPr>
            <p:cNvSpPr/>
            <p:nvPr/>
          </p:nvSpPr>
          <p:spPr>
            <a:xfrm>
              <a:off x="7410449" y="2875388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7" name="Star: 5 Points 6">
              <a:extLst>
                <a:ext uri="{FF2B5EF4-FFF2-40B4-BE49-F238E27FC236}">
                  <a16:creationId xmlns:a16="http://schemas.microsoft.com/office/drawing/2014/main" id="{FE486C57-EF00-79FD-0612-CF54196822AD}"/>
                </a:ext>
              </a:extLst>
            </p:cNvPr>
            <p:cNvSpPr/>
            <p:nvPr/>
          </p:nvSpPr>
          <p:spPr>
            <a:xfrm>
              <a:off x="8496299" y="2875388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8" name="Star: 5 Points 7">
              <a:extLst>
                <a:ext uri="{FF2B5EF4-FFF2-40B4-BE49-F238E27FC236}">
                  <a16:creationId xmlns:a16="http://schemas.microsoft.com/office/drawing/2014/main" id="{6625C38C-2BEE-7951-A425-642BD54BF621}"/>
                </a:ext>
              </a:extLst>
            </p:cNvPr>
            <p:cNvSpPr/>
            <p:nvPr/>
          </p:nvSpPr>
          <p:spPr>
            <a:xfrm>
              <a:off x="9582149" y="2875388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9" name="Star: 5 Points 8">
              <a:extLst>
                <a:ext uri="{FF2B5EF4-FFF2-40B4-BE49-F238E27FC236}">
                  <a16:creationId xmlns:a16="http://schemas.microsoft.com/office/drawing/2014/main" id="{0F87618C-8D3C-6E07-077D-86D06BF1B2DB}"/>
                </a:ext>
              </a:extLst>
            </p:cNvPr>
            <p:cNvSpPr/>
            <p:nvPr/>
          </p:nvSpPr>
          <p:spPr>
            <a:xfrm>
              <a:off x="10667999" y="2875388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9E6067C-5208-FE70-5D31-6176CE4AF931}"/>
              </a:ext>
            </a:extLst>
          </p:cNvPr>
          <p:cNvGrpSpPr/>
          <p:nvPr/>
        </p:nvGrpSpPr>
        <p:grpSpPr>
          <a:xfrm>
            <a:off x="6016686" y="3538196"/>
            <a:ext cx="5135400" cy="792000"/>
            <a:chOff x="6324599" y="3617176"/>
            <a:chExt cx="5135400" cy="792000"/>
          </a:xfrm>
          <a:noFill/>
        </p:grpSpPr>
        <p:sp>
          <p:nvSpPr>
            <p:cNvPr id="11" name="Star: 5 Points 10">
              <a:extLst>
                <a:ext uri="{FF2B5EF4-FFF2-40B4-BE49-F238E27FC236}">
                  <a16:creationId xmlns:a16="http://schemas.microsoft.com/office/drawing/2014/main" id="{2B29F922-2CEF-EF47-4953-8F26ABC6B26C}"/>
                </a:ext>
              </a:extLst>
            </p:cNvPr>
            <p:cNvSpPr/>
            <p:nvPr/>
          </p:nvSpPr>
          <p:spPr>
            <a:xfrm>
              <a:off x="6324599" y="3617176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/>
            </a:p>
          </p:txBody>
        </p:sp>
        <p:sp>
          <p:nvSpPr>
            <p:cNvPr id="12" name="Star: 5 Points 11">
              <a:extLst>
                <a:ext uri="{FF2B5EF4-FFF2-40B4-BE49-F238E27FC236}">
                  <a16:creationId xmlns:a16="http://schemas.microsoft.com/office/drawing/2014/main" id="{17476E67-D91E-28CF-7F0D-EAA50A393B78}"/>
                </a:ext>
              </a:extLst>
            </p:cNvPr>
            <p:cNvSpPr/>
            <p:nvPr/>
          </p:nvSpPr>
          <p:spPr>
            <a:xfrm>
              <a:off x="7410449" y="3617176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" name="Star: 5 Points 12">
              <a:extLst>
                <a:ext uri="{FF2B5EF4-FFF2-40B4-BE49-F238E27FC236}">
                  <a16:creationId xmlns:a16="http://schemas.microsoft.com/office/drawing/2014/main" id="{87E4C7C3-2542-2B46-5821-66F50C945E7D}"/>
                </a:ext>
              </a:extLst>
            </p:cNvPr>
            <p:cNvSpPr/>
            <p:nvPr/>
          </p:nvSpPr>
          <p:spPr>
            <a:xfrm>
              <a:off x="8496299" y="3617176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4" name="Star: 5 Points 13">
              <a:extLst>
                <a:ext uri="{FF2B5EF4-FFF2-40B4-BE49-F238E27FC236}">
                  <a16:creationId xmlns:a16="http://schemas.microsoft.com/office/drawing/2014/main" id="{9EF820F1-ED80-598D-1871-ACE527E53794}"/>
                </a:ext>
              </a:extLst>
            </p:cNvPr>
            <p:cNvSpPr/>
            <p:nvPr/>
          </p:nvSpPr>
          <p:spPr>
            <a:xfrm>
              <a:off x="9582149" y="3617176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5" name="Star: 5 Points 14">
              <a:extLst>
                <a:ext uri="{FF2B5EF4-FFF2-40B4-BE49-F238E27FC236}">
                  <a16:creationId xmlns:a16="http://schemas.microsoft.com/office/drawing/2014/main" id="{12C81974-097C-2E5E-962F-D1B7A954C938}"/>
                </a:ext>
              </a:extLst>
            </p:cNvPr>
            <p:cNvSpPr/>
            <p:nvPr/>
          </p:nvSpPr>
          <p:spPr>
            <a:xfrm>
              <a:off x="10667999" y="3617176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BF586F0-2ED3-4B40-5A6B-CFC24AC9CA22}"/>
              </a:ext>
            </a:extLst>
          </p:cNvPr>
          <p:cNvGrpSpPr/>
          <p:nvPr/>
        </p:nvGrpSpPr>
        <p:grpSpPr>
          <a:xfrm>
            <a:off x="6016686" y="4444559"/>
            <a:ext cx="5135400" cy="792000"/>
            <a:chOff x="6324599" y="4358964"/>
            <a:chExt cx="5135400" cy="792000"/>
          </a:xfrm>
          <a:noFill/>
        </p:grpSpPr>
        <p:sp>
          <p:nvSpPr>
            <p:cNvPr id="17" name="Star: 5 Points 16">
              <a:extLst>
                <a:ext uri="{FF2B5EF4-FFF2-40B4-BE49-F238E27FC236}">
                  <a16:creationId xmlns:a16="http://schemas.microsoft.com/office/drawing/2014/main" id="{A8DC7F22-33CF-886F-0461-667763A64C42}"/>
                </a:ext>
              </a:extLst>
            </p:cNvPr>
            <p:cNvSpPr/>
            <p:nvPr/>
          </p:nvSpPr>
          <p:spPr>
            <a:xfrm>
              <a:off x="6324599" y="4358964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8" name="Star: 5 Points 17">
              <a:extLst>
                <a:ext uri="{FF2B5EF4-FFF2-40B4-BE49-F238E27FC236}">
                  <a16:creationId xmlns:a16="http://schemas.microsoft.com/office/drawing/2014/main" id="{B407C8B3-2CA4-3B4B-6331-39A73F6CB92B}"/>
                </a:ext>
              </a:extLst>
            </p:cNvPr>
            <p:cNvSpPr/>
            <p:nvPr/>
          </p:nvSpPr>
          <p:spPr>
            <a:xfrm>
              <a:off x="7410449" y="4358964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9" name="Star: 5 Points 18">
              <a:extLst>
                <a:ext uri="{FF2B5EF4-FFF2-40B4-BE49-F238E27FC236}">
                  <a16:creationId xmlns:a16="http://schemas.microsoft.com/office/drawing/2014/main" id="{B402101A-E7E9-F45C-D8C0-4ECC3FBE737F}"/>
                </a:ext>
              </a:extLst>
            </p:cNvPr>
            <p:cNvSpPr/>
            <p:nvPr/>
          </p:nvSpPr>
          <p:spPr>
            <a:xfrm>
              <a:off x="8496299" y="4358964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20" name="Star: 5 Points 19">
              <a:extLst>
                <a:ext uri="{FF2B5EF4-FFF2-40B4-BE49-F238E27FC236}">
                  <a16:creationId xmlns:a16="http://schemas.microsoft.com/office/drawing/2014/main" id="{2E3ECEFA-C2D7-E269-70DA-0F34FE5E9353}"/>
                </a:ext>
              </a:extLst>
            </p:cNvPr>
            <p:cNvSpPr/>
            <p:nvPr/>
          </p:nvSpPr>
          <p:spPr>
            <a:xfrm>
              <a:off x="9582149" y="4358964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21" name="Star: 5 Points 20">
              <a:extLst>
                <a:ext uri="{FF2B5EF4-FFF2-40B4-BE49-F238E27FC236}">
                  <a16:creationId xmlns:a16="http://schemas.microsoft.com/office/drawing/2014/main" id="{9A692C6C-2EE3-7A84-F53E-06B944C53C36}"/>
                </a:ext>
              </a:extLst>
            </p:cNvPr>
            <p:cNvSpPr/>
            <p:nvPr/>
          </p:nvSpPr>
          <p:spPr>
            <a:xfrm>
              <a:off x="10667999" y="4358964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392F8D8-536F-F518-A391-60FCF7B931BF}"/>
              </a:ext>
            </a:extLst>
          </p:cNvPr>
          <p:cNvGrpSpPr/>
          <p:nvPr/>
        </p:nvGrpSpPr>
        <p:grpSpPr>
          <a:xfrm>
            <a:off x="6016686" y="5281914"/>
            <a:ext cx="5135400" cy="792000"/>
            <a:chOff x="6324599" y="5392540"/>
            <a:chExt cx="5135400" cy="792000"/>
          </a:xfrm>
          <a:noFill/>
        </p:grpSpPr>
        <p:sp>
          <p:nvSpPr>
            <p:cNvPr id="23" name="Star: 5 Points 22">
              <a:extLst>
                <a:ext uri="{FF2B5EF4-FFF2-40B4-BE49-F238E27FC236}">
                  <a16:creationId xmlns:a16="http://schemas.microsoft.com/office/drawing/2014/main" id="{D283DB7F-C4E9-2388-4540-012874DB303D}"/>
                </a:ext>
              </a:extLst>
            </p:cNvPr>
            <p:cNvSpPr/>
            <p:nvPr/>
          </p:nvSpPr>
          <p:spPr>
            <a:xfrm>
              <a:off x="6324599" y="5392540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24" name="Star: 5 Points 23">
              <a:extLst>
                <a:ext uri="{FF2B5EF4-FFF2-40B4-BE49-F238E27FC236}">
                  <a16:creationId xmlns:a16="http://schemas.microsoft.com/office/drawing/2014/main" id="{AD0394EC-9F12-4940-5967-FD1DEB4ED529}"/>
                </a:ext>
              </a:extLst>
            </p:cNvPr>
            <p:cNvSpPr/>
            <p:nvPr/>
          </p:nvSpPr>
          <p:spPr>
            <a:xfrm>
              <a:off x="7410449" y="5392540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25" name="Star: 5 Points 24">
              <a:extLst>
                <a:ext uri="{FF2B5EF4-FFF2-40B4-BE49-F238E27FC236}">
                  <a16:creationId xmlns:a16="http://schemas.microsoft.com/office/drawing/2014/main" id="{B3601F3C-5DDF-D16C-C7AB-0C64C29DBAD1}"/>
                </a:ext>
              </a:extLst>
            </p:cNvPr>
            <p:cNvSpPr/>
            <p:nvPr/>
          </p:nvSpPr>
          <p:spPr>
            <a:xfrm>
              <a:off x="8496299" y="5392540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26" name="Star: 5 Points 25">
              <a:extLst>
                <a:ext uri="{FF2B5EF4-FFF2-40B4-BE49-F238E27FC236}">
                  <a16:creationId xmlns:a16="http://schemas.microsoft.com/office/drawing/2014/main" id="{AB953A39-085F-C559-BEB7-0AB43DCE2170}"/>
                </a:ext>
              </a:extLst>
            </p:cNvPr>
            <p:cNvSpPr/>
            <p:nvPr/>
          </p:nvSpPr>
          <p:spPr>
            <a:xfrm>
              <a:off x="9582149" y="5392540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27" name="Star: 5 Points 26">
              <a:extLst>
                <a:ext uri="{FF2B5EF4-FFF2-40B4-BE49-F238E27FC236}">
                  <a16:creationId xmlns:a16="http://schemas.microsoft.com/office/drawing/2014/main" id="{9E460853-743A-4023-FA3D-0C9048414200}"/>
                </a:ext>
              </a:extLst>
            </p:cNvPr>
            <p:cNvSpPr/>
            <p:nvPr/>
          </p:nvSpPr>
          <p:spPr>
            <a:xfrm>
              <a:off x="10667999" y="5392540"/>
              <a:ext cx="792000" cy="792000"/>
            </a:xfrm>
            <a:prstGeom prst="star5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</p:grpSp>
    </p:spTree>
    <p:extLst>
      <p:ext uri="{BB962C8B-B14F-4D97-AF65-F5344CB8AC3E}">
        <p14:creationId xmlns:p14="http://schemas.microsoft.com/office/powerpoint/2010/main" val="236700749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27F51-7010-A9B6-38F8-6302D0C640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52587" y="781533"/>
            <a:ext cx="9148763" cy="646112"/>
          </a:xfrm>
        </p:spPr>
        <p:txBody>
          <a:bodyPr/>
          <a:lstStyle/>
          <a:p>
            <a:r>
              <a:rPr lang="en-GB" dirty="0"/>
              <a:t>Fun66,67 </a:t>
            </a:r>
            <a:r>
              <a:rPr lang="en-GB" dirty="0">
                <a:solidFill>
                  <a:srgbClr val="FFC000"/>
                </a:solidFill>
              </a:rPr>
              <a:t>I</a:t>
            </a:r>
            <a:r>
              <a:rPr lang="en-GB" dirty="0"/>
              <a:t> </a:t>
            </a:r>
            <a:r>
              <a:rPr lang="en-GB" sz="3600" i="0" u="none" strike="noStrike" kern="1200" dirty="0">
                <a:solidFill>
                  <a:srgbClr val="FFFFFF"/>
                </a:solidFill>
                <a:effectLst/>
              </a:rPr>
              <a:t>Winkel</a:t>
            </a:r>
            <a:endParaRPr lang="en-DE" sz="3600" i="0" u="none" strike="noStrike" dirty="0">
              <a:effectLst/>
            </a:endParaRPr>
          </a:p>
          <a:p>
            <a:endParaRPr lang="en-DE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2B75DB-D00F-83BD-DB52-E9074337B743}"/>
              </a:ext>
            </a:extLst>
          </p:cNvPr>
          <p:cNvSpPr/>
          <p:nvPr/>
        </p:nvSpPr>
        <p:spPr>
          <a:xfrm>
            <a:off x="1039586" y="4376057"/>
            <a:ext cx="10069285" cy="195943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18956A-4E99-3428-71E3-8B61DE6D99D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170902"/>
              </a:clrFrom>
              <a:clrTo>
                <a:srgbClr val="17090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10200" y="1427645"/>
            <a:ext cx="5033536" cy="508095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56FB127-8C40-0187-9195-215137FA8768}"/>
              </a:ext>
            </a:extLst>
          </p:cNvPr>
          <p:cNvSpPr/>
          <p:nvPr/>
        </p:nvSpPr>
        <p:spPr>
          <a:xfrm>
            <a:off x="3519577" y="2708694"/>
            <a:ext cx="5224159" cy="195943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311031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27F51-7010-A9B6-38F8-6302D0C640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52587" y="781533"/>
            <a:ext cx="10389888" cy="646112"/>
          </a:xfrm>
        </p:spPr>
        <p:txBody>
          <a:bodyPr/>
          <a:lstStyle/>
          <a:p>
            <a:r>
              <a:rPr lang="en-GB" dirty="0"/>
              <a:t>Fun66,67 </a:t>
            </a:r>
            <a:r>
              <a:rPr lang="en-GB" dirty="0">
                <a:solidFill>
                  <a:srgbClr val="FFC000"/>
                </a:solidFill>
              </a:rPr>
              <a:t>II </a:t>
            </a:r>
            <a:r>
              <a:rPr lang="en-GB" sz="2800" i="0" u="none" strike="noStrike" kern="1200" dirty="0" err="1">
                <a:solidFill>
                  <a:srgbClr val="FFFFFF"/>
                </a:solidFill>
                <a:effectLst/>
              </a:rPr>
              <a:t>Dreiecke</a:t>
            </a:r>
            <a:r>
              <a:rPr lang="en-GB" sz="2800" i="0" u="none" strike="noStrike" kern="1200" dirty="0">
                <a:solidFill>
                  <a:srgbClr val="FFFFFF"/>
                </a:solidFill>
                <a:effectLst/>
              </a:rPr>
              <a:t>, </a:t>
            </a:r>
            <a:r>
              <a:rPr lang="en-GB" sz="2800" i="0" u="none" strike="noStrike" kern="1200" dirty="0" err="1">
                <a:solidFill>
                  <a:srgbClr val="FFFFFF"/>
                </a:solidFill>
                <a:effectLst/>
              </a:rPr>
              <a:t>Vierecke</a:t>
            </a:r>
            <a:r>
              <a:rPr lang="en-GB" sz="2800" i="0" u="none" strike="noStrike" kern="1200" dirty="0">
                <a:solidFill>
                  <a:srgbClr val="FFFFFF"/>
                </a:solidFill>
                <a:effectLst/>
              </a:rPr>
              <a:t> und </a:t>
            </a:r>
            <a:r>
              <a:rPr lang="en-GB" sz="2800" i="0" u="none" strike="noStrike" kern="1200" dirty="0" err="1">
                <a:solidFill>
                  <a:srgbClr val="FFFFFF"/>
                </a:solidFill>
                <a:effectLst/>
              </a:rPr>
              <a:t>Symmetrie</a:t>
            </a:r>
            <a:endParaRPr lang="en-DE" i="0" u="none" strike="noStrike" dirty="0">
              <a:effectLst/>
            </a:endParaRPr>
          </a:p>
          <a:p>
            <a:endParaRPr lang="en-D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A51E56-8CBE-0504-461F-3FF60BF4D1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0107" y="1561077"/>
            <a:ext cx="6868484" cy="24577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678FB1B-88D2-CF1A-B8B3-683D507F52A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170902"/>
              </a:clrFrom>
              <a:clrTo>
                <a:srgbClr val="17090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30107" y="4047359"/>
            <a:ext cx="7173326" cy="2029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0576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27F51-7010-A9B6-38F8-6302D0C640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52587" y="781533"/>
            <a:ext cx="9148763" cy="646112"/>
          </a:xfrm>
        </p:spPr>
        <p:txBody>
          <a:bodyPr/>
          <a:lstStyle/>
          <a:p>
            <a:r>
              <a:rPr lang="en-GB" dirty="0"/>
              <a:t>Fun66,67 </a:t>
            </a:r>
            <a:r>
              <a:rPr lang="en-GB" dirty="0">
                <a:solidFill>
                  <a:srgbClr val="FFC000"/>
                </a:solidFill>
              </a:rPr>
              <a:t>III </a:t>
            </a:r>
            <a:r>
              <a:rPr lang="en-GB" sz="3600" i="0" u="none" strike="noStrike" kern="1200" dirty="0" err="1">
                <a:solidFill>
                  <a:srgbClr val="FFFFFF"/>
                </a:solidFill>
                <a:effectLst/>
              </a:rPr>
              <a:t>Parallelen</a:t>
            </a:r>
            <a:endParaRPr lang="en-DE" sz="3600" i="0" u="none" strike="noStrike" dirty="0">
              <a:effectLst/>
            </a:endParaRPr>
          </a:p>
          <a:p>
            <a:endParaRPr lang="en-DE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264958-44B7-2B0F-255A-228A16AF85DC}"/>
              </a:ext>
            </a:extLst>
          </p:cNvPr>
          <p:cNvSpPr/>
          <p:nvPr/>
        </p:nvSpPr>
        <p:spPr>
          <a:xfrm>
            <a:off x="2752258" y="2237117"/>
            <a:ext cx="6777055" cy="189781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ABA1DD3-31DD-33B1-B7EC-08DF11FE9BCF}"/>
              </a:ext>
            </a:extLst>
          </p:cNvPr>
          <p:cNvSpPr/>
          <p:nvPr/>
        </p:nvSpPr>
        <p:spPr>
          <a:xfrm>
            <a:off x="574766" y="3771900"/>
            <a:ext cx="235131" cy="21553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8951E4-45E2-067B-B5DB-CBABB177EED3}"/>
              </a:ext>
            </a:extLst>
          </p:cNvPr>
          <p:cNvSpPr/>
          <p:nvPr/>
        </p:nvSpPr>
        <p:spPr>
          <a:xfrm>
            <a:off x="7399020" y="4023955"/>
            <a:ext cx="1970314" cy="1087153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879BB0-FB8F-D7D3-5D7C-E7C6A881E2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580" y="1948249"/>
            <a:ext cx="10104840" cy="407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604352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27F51-7010-A9B6-38F8-6302D0C640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52587" y="781533"/>
            <a:ext cx="9148763" cy="646112"/>
          </a:xfrm>
        </p:spPr>
        <p:txBody>
          <a:bodyPr/>
          <a:lstStyle/>
          <a:p>
            <a:r>
              <a:rPr lang="en-GB" dirty="0"/>
              <a:t>Fun66,67 </a:t>
            </a:r>
            <a:r>
              <a:rPr lang="en-GB" dirty="0">
                <a:solidFill>
                  <a:srgbClr val="FFC000"/>
                </a:solidFill>
              </a:rPr>
              <a:t>IV </a:t>
            </a:r>
            <a:r>
              <a:rPr lang="de-DE" dirty="0"/>
              <a:t>Vermischtes</a:t>
            </a:r>
            <a:endParaRPr lang="en-DE" sz="3600" i="0" u="none" strike="noStrike" dirty="0">
              <a:effectLst/>
            </a:endParaRPr>
          </a:p>
          <a:p>
            <a:endParaRPr lang="en-D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8A7BD6-0D8E-59AD-E80D-478EA91EF62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170902"/>
              </a:clrFrom>
              <a:clrTo>
                <a:srgbClr val="17090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85547" y="1427645"/>
            <a:ext cx="7020905" cy="528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44161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02D9B-13BF-18E0-5F7E-A2C9A365C8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Fun66,67</a:t>
            </a:r>
            <a:endParaRPr lang="en-D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DA83E9-27AC-EEF0-7988-6A09729B38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701" y="1595887"/>
            <a:ext cx="2306069" cy="52621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AA8177A-D870-74E0-6923-1D53505F3FA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5849"/>
          <a:stretch>
            <a:fillRect/>
          </a:stretch>
        </p:blipFill>
        <p:spPr>
          <a:xfrm>
            <a:off x="2857488" y="1595887"/>
            <a:ext cx="3649076" cy="51499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9F60A29-63BF-885B-02CC-DA91BEEE60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93167" y="3005315"/>
            <a:ext cx="2528053" cy="209532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1573C90-C92E-E870-38E3-C161EA27D94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4067"/>
          <a:stretch>
            <a:fillRect/>
          </a:stretch>
        </p:blipFill>
        <p:spPr>
          <a:xfrm>
            <a:off x="6506564" y="1406037"/>
            <a:ext cx="2986603" cy="5339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4985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Widescreen</PresentationFormat>
  <Paragraphs>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Montserrat</vt:lpstr>
      <vt:lpstr>Youtube Design</vt:lpstr>
      <vt:lpstr>1_Youtube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216</cp:revision>
  <dcterms:created xsi:type="dcterms:W3CDTF">2022-12-22T20:26:39Z</dcterms:created>
  <dcterms:modified xsi:type="dcterms:W3CDTF">2025-08-31T20:34:41Z</dcterms:modified>
</cp:coreProperties>
</file>