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91" r:id="rId5"/>
    <p:sldId id="292" r:id="rId6"/>
    <p:sldId id="294" r:id="rId7"/>
    <p:sldId id="293" r:id="rId8"/>
    <p:sldId id="295" r:id="rId9"/>
    <p:sldId id="289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323F"/>
    <a:srgbClr val="22122B"/>
    <a:srgbClr val="011A35"/>
    <a:srgbClr val="262919"/>
    <a:srgbClr val="000000"/>
    <a:srgbClr val="0D2504"/>
    <a:srgbClr val="010201"/>
    <a:srgbClr val="99B7AE"/>
    <a:srgbClr val="00B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E5D2B-CC34-47FA-81AE-E072CF61AFF6}" v="55" dt="2025-08-31T21:28:56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>
        <p:scale>
          <a:sx n="74" d="100"/>
          <a:sy n="74" d="100"/>
        </p:scale>
        <p:origin x="756" y="35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B0CF3ED5-1F9A-4DC6-82A7-58D99FDEBD36}"/>
    <pc:docChg chg="custSel addSld delSld modSld">
      <pc:chgData name="Abels, Patrick" userId="ba666de4-0d21-43a6-8e66-51a18aae1b4a" providerId="ADAL" clId="{B0CF3ED5-1F9A-4DC6-82A7-58D99FDEBD36}" dt="2024-01-24T16:20:54.333" v="570" actId="20577"/>
      <pc:docMkLst>
        <pc:docMk/>
      </pc:docMkLst>
      <pc:sldChg chg="addSp delSp modSp mod">
        <pc:chgData name="Abels, Patrick" userId="ba666de4-0d21-43a6-8e66-51a18aae1b4a" providerId="ADAL" clId="{B0CF3ED5-1F9A-4DC6-82A7-58D99FDEBD36}" dt="2024-01-24T16:17:15.624" v="454" actId="478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463062427" sldId="266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865747485" sldId="267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931251602" sldId="268"/>
        </pc:sldMkLst>
      </pc:sldChg>
      <pc:sldChg chg="modSp mod">
        <pc:chgData name="Abels, Patrick" userId="ba666de4-0d21-43a6-8e66-51a18aae1b4a" providerId="ADAL" clId="{B0CF3ED5-1F9A-4DC6-82A7-58D99FDEBD36}" dt="2024-01-24T16:02:25.873" v="17" actId="14100"/>
        <pc:sldMkLst>
          <pc:docMk/>
          <pc:sldMk cId="4171353846" sldId="270"/>
        </pc:sldMkLst>
      </pc:sldChg>
      <pc:sldChg chg="delSp modSp mod">
        <pc:chgData name="Abels, Patrick" userId="ba666de4-0d21-43a6-8e66-51a18aae1b4a" providerId="ADAL" clId="{B0CF3ED5-1F9A-4DC6-82A7-58D99FDEBD36}" dt="2024-01-24T16:09:31.639" v="367" actId="1036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B0CF3ED5-1F9A-4DC6-82A7-58D99FDEBD36}" dt="2024-01-24T16:10:12.812" v="414" actId="6549"/>
        <pc:sldMkLst>
          <pc:docMk/>
          <pc:sldMk cId="1696715170" sldId="272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524756335" sldId="273"/>
        </pc:sldMkLst>
      </pc:sldChg>
      <pc:sldChg chg="modSp mod">
        <pc:chgData name="Abels, Patrick" userId="ba666de4-0d21-43a6-8e66-51a18aae1b4a" providerId="ADAL" clId="{B0CF3ED5-1F9A-4DC6-82A7-58D99FDEBD36}" dt="2024-01-24T16:07:56.530" v="282" actId="20577"/>
        <pc:sldMkLst>
          <pc:docMk/>
          <pc:sldMk cId="1306728353" sldId="274"/>
        </pc:sldMkLst>
      </pc:sldChg>
      <pc:sldChg chg="addSp modSp add mod">
        <pc:chgData name="Abels, Patrick" userId="ba666de4-0d21-43a6-8e66-51a18aae1b4a" providerId="ADAL" clId="{B0CF3ED5-1F9A-4DC6-82A7-58D99FDEBD36}" dt="2024-01-24T16:20:54.333" v="570" actId="2057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121237333" sldId="275"/>
        </pc:sldMkLst>
      </pc:sldChg>
      <pc:sldChg chg="addSp modSp add mod">
        <pc:chgData name="Abels, Patrick" userId="ba666de4-0d21-43a6-8e66-51a18aae1b4a" providerId="ADAL" clId="{B0CF3ED5-1F9A-4DC6-82A7-58D99FDEBD36}" dt="2024-01-24T16:20:38.976" v="551" actId="20577"/>
        <pc:sldMkLst>
          <pc:docMk/>
          <pc:sldMk cId="1823604352" sldId="276"/>
        </pc:sldMkLst>
      </pc:sldChg>
      <pc:sldChg chg="addSp modSp add mod">
        <pc:chgData name="Abels, Patrick" userId="ba666de4-0d21-43a6-8e66-51a18aae1b4a" providerId="ADAL" clId="{B0CF3ED5-1F9A-4DC6-82A7-58D99FDEBD36}" dt="2024-01-24T16:20:20.586" v="509" actId="20577"/>
        <pc:sldMkLst>
          <pc:docMk/>
          <pc:sldMk cId="1385441611" sldId="277"/>
        </pc:sldMkLst>
      </pc:sldChg>
      <pc:sldChg chg="addSp modSp add mod">
        <pc:chgData name="Abels, Patrick" userId="ba666de4-0d21-43a6-8e66-51a18aae1b4a" providerId="ADAL" clId="{B0CF3ED5-1F9A-4DC6-82A7-58D99FDEBD36}" dt="2024-01-24T16:20:14.285" v="492" actId="20577"/>
        <pc:sldMkLst>
          <pc:docMk/>
          <pc:sldMk cId="1174564002" sldId="278"/>
        </pc:sldMkLst>
      </pc:sldChg>
    </pc:docChg>
  </pc:docChgLst>
  <pc:docChgLst>
    <pc:chgData name="Abels, Patrick" userId="ba666de4-0d21-43a6-8e66-51a18aae1b4a" providerId="ADAL" clId="{5ACCBE59-8799-4B3C-B5C5-AFBBB09E1B6F}"/>
    <pc:docChg chg="undo custSel addSld delSld modSld">
      <pc:chgData name="Abels, Patrick" userId="ba666de4-0d21-43a6-8e66-51a18aae1b4a" providerId="ADAL" clId="{5ACCBE59-8799-4B3C-B5C5-AFBBB09E1B6F}" dt="2025-07-27T19:36:27.943" v="496" actId="47"/>
      <pc:docMkLst>
        <pc:docMk/>
      </pc:docMkLst>
      <pc:sldChg chg="addSp modSp mod">
        <pc:chgData name="Abels, Patrick" userId="ba666de4-0d21-43a6-8e66-51a18aae1b4a" providerId="ADAL" clId="{5ACCBE59-8799-4B3C-B5C5-AFBBB09E1B6F}" dt="2025-07-07T22:10:09.578" v="466" actId="1035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5ACCBE59-8799-4B3C-B5C5-AFBBB09E1B6F}" dt="2025-07-07T21:54:31.629" v="317" actId="20577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5ACCBE59-8799-4B3C-B5C5-AFBBB09E1B6F}" dt="2025-07-07T22:06:08.162" v="428" actId="1036"/>
        <pc:sldMkLst>
          <pc:docMk/>
          <pc:sldMk cId="797940177" sldId="280"/>
        </pc:sldMkLst>
      </pc:sldChg>
      <pc:sldChg chg="addSp delSp modSp mod">
        <pc:chgData name="Abels, Patrick" userId="ba666de4-0d21-43a6-8e66-51a18aae1b4a" providerId="ADAL" clId="{5ACCBE59-8799-4B3C-B5C5-AFBBB09E1B6F}" dt="2025-07-07T22:03:06.794" v="351" actId="478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5ACCBE59-8799-4B3C-B5C5-AFBBB09E1B6F}" dt="2025-07-07T22:10:38.058" v="470" actId="20577"/>
        <pc:sldMkLst>
          <pc:docMk/>
          <pc:sldMk cId="1507240946" sldId="288"/>
        </pc:sldMkLst>
      </pc:sldChg>
      <pc:sldChg chg="addSp modSp mod">
        <pc:chgData name="Abels, Patrick" userId="ba666de4-0d21-43a6-8e66-51a18aae1b4a" providerId="ADAL" clId="{5ACCBE59-8799-4B3C-B5C5-AFBBB09E1B6F}" dt="2025-07-07T21:49:20.279" v="273" actId="732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5ACCBE59-8799-4B3C-B5C5-AFBBB09E1B6F}" dt="2025-07-07T22:01:49.414" v="347" actId="1076"/>
        <pc:sldMkLst>
          <pc:docMk/>
          <pc:sldMk cId="3619801957" sldId="290"/>
        </pc:sldMkLst>
      </pc:sldChg>
      <pc:sldChg chg="modSp add del mod">
        <pc:chgData name="Abels, Patrick" userId="ba666de4-0d21-43a6-8e66-51a18aae1b4a" providerId="ADAL" clId="{5ACCBE59-8799-4B3C-B5C5-AFBBB09E1B6F}" dt="2025-07-27T19:36:27.943" v="496" actId="47"/>
        <pc:sldMkLst>
          <pc:docMk/>
          <pc:sldMk cId="3681338672" sldId="291"/>
        </pc:sldMkLst>
      </pc:sldChg>
    </pc:docChg>
  </pc:docChgLst>
  <pc:docChgLst>
    <pc:chgData name="Abels, Patrick" userId="ba666de4-0d21-43a6-8e66-51a18aae1b4a" providerId="ADAL" clId="{133AA99A-5491-4DE5-9695-40E01B78DF6F}"/>
    <pc:docChg chg="custSel addSld delSld modSld">
      <pc:chgData name="Abels, Patrick" userId="ba666de4-0d21-43a6-8e66-51a18aae1b4a" providerId="ADAL" clId="{133AA99A-5491-4DE5-9695-40E01B78DF6F}" dt="2025-08-31T21:29:02.101" v="615" actId="1037"/>
      <pc:docMkLst>
        <pc:docMk/>
      </pc:docMkLst>
      <pc:sldChg chg="addSp delSp modSp mod">
        <pc:chgData name="Abels, Patrick" userId="ba666de4-0d21-43a6-8e66-51a18aae1b4a" providerId="ADAL" clId="{133AA99A-5491-4DE5-9695-40E01B78DF6F}" dt="2025-08-31T21:08:50.742" v="358" actId="207"/>
        <pc:sldMkLst>
          <pc:docMk/>
          <pc:sldMk cId="1306728353" sldId="274"/>
        </pc:sldMkLst>
        <pc:spChg chg="mod">
          <ac:chgData name="Abels, Patrick" userId="ba666de4-0d21-43a6-8e66-51a18aae1b4a" providerId="ADAL" clId="{133AA99A-5491-4DE5-9695-40E01B78DF6F}" dt="2025-08-31T20:55:00.409" v="204" actId="5793"/>
          <ac:spMkLst>
            <pc:docMk/>
            <pc:sldMk cId="1306728353" sldId="274"/>
            <ac:spMk id="2" creationId="{E48070DE-A5F9-BD5B-6EDA-2B06A4048B06}"/>
          </ac:spMkLst>
        </pc:spChg>
        <pc:spChg chg="add mod">
          <ac:chgData name="Abels, Patrick" userId="ba666de4-0d21-43a6-8e66-51a18aae1b4a" providerId="ADAL" clId="{133AA99A-5491-4DE5-9695-40E01B78DF6F}" dt="2025-08-31T20:53:22.590" v="104" actId="207"/>
          <ac:spMkLst>
            <pc:docMk/>
            <pc:sldMk cId="1306728353" sldId="274"/>
            <ac:spMk id="5" creationId="{53869761-AF68-903E-69DE-C2555D70F697}"/>
          </ac:spMkLst>
        </pc:spChg>
        <pc:spChg chg="add mod ord">
          <ac:chgData name="Abels, Patrick" userId="ba666de4-0d21-43a6-8e66-51a18aae1b4a" providerId="ADAL" clId="{133AA99A-5491-4DE5-9695-40E01B78DF6F}" dt="2025-08-31T20:53:35.105" v="107" actId="171"/>
          <ac:spMkLst>
            <pc:docMk/>
            <pc:sldMk cId="1306728353" sldId="274"/>
            <ac:spMk id="6" creationId="{159B288A-DC81-9957-A5D7-059AA1647C6D}"/>
          </ac:spMkLst>
        </pc:spChg>
        <pc:spChg chg="add del mod">
          <ac:chgData name="Abels, Patrick" userId="ba666de4-0d21-43a6-8e66-51a18aae1b4a" providerId="ADAL" clId="{133AA99A-5491-4DE5-9695-40E01B78DF6F}" dt="2025-08-31T21:08:09.720" v="343" actId="478"/>
          <ac:spMkLst>
            <pc:docMk/>
            <pc:sldMk cId="1306728353" sldId="274"/>
            <ac:spMk id="9" creationId="{22A67F60-C24E-3B45-AFBB-24185DEA3BFD}"/>
          </ac:spMkLst>
        </pc:spChg>
        <pc:spChg chg="add mod">
          <ac:chgData name="Abels, Patrick" userId="ba666de4-0d21-43a6-8e66-51a18aae1b4a" providerId="ADAL" clId="{133AA99A-5491-4DE5-9695-40E01B78DF6F}" dt="2025-08-31T21:08:31.671" v="351" actId="1076"/>
          <ac:spMkLst>
            <pc:docMk/>
            <pc:sldMk cId="1306728353" sldId="274"/>
            <ac:spMk id="10" creationId="{6F43FC22-F669-5264-F25E-8C928FDBC82F}"/>
          </ac:spMkLst>
        </pc:spChg>
        <pc:spChg chg="add mod">
          <ac:chgData name="Abels, Patrick" userId="ba666de4-0d21-43a6-8e66-51a18aae1b4a" providerId="ADAL" clId="{133AA99A-5491-4DE5-9695-40E01B78DF6F}" dt="2025-08-31T21:08:50.742" v="358" actId="207"/>
          <ac:spMkLst>
            <pc:docMk/>
            <pc:sldMk cId="1306728353" sldId="274"/>
            <ac:spMk id="11" creationId="{57A1ECC8-2418-DCD8-9AFA-EEB9B785697B}"/>
          </ac:spMkLst>
        </pc:spChg>
        <pc:spChg chg="add mod">
          <ac:chgData name="Abels, Patrick" userId="ba666de4-0d21-43a6-8e66-51a18aae1b4a" providerId="ADAL" clId="{133AA99A-5491-4DE5-9695-40E01B78DF6F}" dt="2025-08-31T21:08:42.542" v="356" actId="207"/>
          <ac:spMkLst>
            <pc:docMk/>
            <pc:sldMk cId="1306728353" sldId="274"/>
            <ac:spMk id="12" creationId="{9F9EFC13-3DDD-1D79-8A02-7E573ED079D3}"/>
          </ac:spMkLst>
        </pc:spChg>
        <pc:picChg chg="del">
          <ac:chgData name="Abels, Patrick" userId="ba666de4-0d21-43a6-8e66-51a18aae1b4a" providerId="ADAL" clId="{133AA99A-5491-4DE5-9695-40E01B78DF6F}" dt="2025-08-31T20:42:31.622" v="0" actId="478"/>
          <ac:picMkLst>
            <pc:docMk/>
            <pc:sldMk cId="1306728353" sldId="274"/>
            <ac:picMk id="3" creationId="{00C10C3D-BF4F-DD42-2C80-B86D24A2063C}"/>
          </ac:picMkLst>
        </pc:picChg>
        <pc:picChg chg="add mod">
          <ac:chgData name="Abels, Patrick" userId="ba666de4-0d21-43a6-8e66-51a18aae1b4a" providerId="ADAL" clId="{133AA99A-5491-4DE5-9695-40E01B78DF6F}" dt="2025-08-31T20:52:25.593" v="73" actId="1076"/>
          <ac:picMkLst>
            <pc:docMk/>
            <pc:sldMk cId="1306728353" sldId="274"/>
            <ac:picMk id="4" creationId="{3AC9E6AB-7B29-6510-BE06-5AAD0B5DA6F6}"/>
          </ac:picMkLst>
        </pc:picChg>
        <pc:picChg chg="del">
          <ac:chgData name="Abels, Patrick" userId="ba666de4-0d21-43a6-8e66-51a18aae1b4a" providerId="ADAL" clId="{133AA99A-5491-4DE5-9695-40E01B78DF6F}" dt="2025-08-31T20:42:32.262" v="1" actId="478"/>
          <ac:picMkLst>
            <pc:docMk/>
            <pc:sldMk cId="1306728353" sldId="274"/>
            <ac:picMk id="4" creationId="{C69949F3-CAD9-875B-70A9-EC002C49DDE4}"/>
          </ac:picMkLst>
        </pc:picChg>
        <pc:picChg chg="add mod">
          <ac:chgData name="Abels, Patrick" userId="ba666de4-0d21-43a6-8e66-51a18aae1b4a" providerId="ADAL" clId="{133AA99A-5491-4DE5-9695-40E01B78DF6F}" dt="2025-08-31T21:07:52.177" v="337" actId="1076"/>
          <ac:picMkLst>
            <pc:docMk/>
            <pc:sldMk cId="1306728353" sldId="274"/>
            <ac:picMk id="8" creationId="{01B1210C-21FD-89CA-3078-3E6D1B414E7A}"/>
          </ac:picMkLst>
        </pc:picChg>
      </pc:sldChg>
      <pc:sldChg chg="modSp del mod">
        <pc:chgData name="Abels, Patrick" userId="ba666de4-0d21-43a6-8e66-51a18aae1b4a" providerId="ADAL" clId="{133AA99A-5491-4DE5-9695-40E01B78DF6F}" dt="2025-08-31T20:44:27.701" v="17" actId="47"/>
        <pc:sldMkLst>
          <pc:docMk/>
          <pc:sldMk cId="1411571808" sldId="279"/>
        </pc:sldMkLst>
        <pc:spChg chg="mod">
          <ac:chgData name="Abels, Patrick" userId="ba666de4-0d21-43a6-8e66-51a18aae1b4a" providerId="ADAL" clId="{133AA99A-5491-4DE5-9695-40E01B78DF6F}" dt="2025-08-31T20:44:22.588" v="16" actId="20577"/>
          <ac:spMkLst>
            <pc:docMk/>
            <pc:sldMk cId="1411571808" sldId="279"/>
            <ac:spMk id="2" creationId="{0FD96FBB-644B-A330-7B21-09D46AFC24AD}"/>
          </ac:spMkLst>
        </pc:spChg>
        <pc:spChg chg="mod">
          <ac:chgData name="Abels, Patrick" userId="ba666de4-0d21-43a6-8e66-51a18aae1b4a" providerId="ADAL" clId="{133AA99A-5491-4DE5-9695-40E01B78DF6F}" dt="2025-08-31T20:44:17.333" v="15" actId="20577"/>
          <ac:spMkLst>
            <pc:docMk/>
            <pc:sldMk cId="1411571808" sldId="279"/>
            <ac:spMk id="3" creationId="{5A8A3D9B-303D-6504-4867-9F9CE7FC5011}"/>
          </ac:spMkLst>
        </pc:spChg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133AA99A-5491-4DE5-9695-40E01B78DF6F}" dt="2025-08-31T20:51:41.236" v="69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08-31T20:51:41.236" v="69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delSp del mod">
        <pc:chgData name="Abels, Patrick" userId="ba666de4-0d21-43a6-8e66-51a18aae1b4a" providerId="ADAL" clId="{133AA99A-5491-4DE5-9695-40E01B78DF6F}" dt="2025-08-31T20:43:34.769" v="8" actId="47"/>
        <pc:sldMkLst>
          <pc:docMk/>
          <pc:sldMk cId="3793378365" sldId="287"/>
        </pc:sldMkLst>
        <pc:grpChg chg="del">
          <ac:chgData name="Abels, Patrick" userId="ba666de4-0d21-43a6-8e66-51a18aae1b4a" providerId="ADAL" clId="{133AA99A-5491-4DE5-9695-40E01B78DF6F}" dt="2025-08-31T20:43:33.312" v="7" actId="21"/>
          <ac:grpSpMkLst>
            <pc:docMk/>
            <pc:sldMk cId="3793378365" sldId="287"/>
            <ac:grpSpMk id="13" creationId="{8B7B5C7E-982E-3225-B3BE-5C2CC67112A5}"/>
          </ac:grpSpMkLst>
        </pc:grpChg>
        <pc:picChg chg="del">
          <ac:chgData name="Abels, Patrick" userId="ba666de4-0d21-43a6-8e66-51a18aae1b4a" providerId="ADAL" clId="{133AA99A-5491-4DE5-9695-40E01B78DF6F}" dt="2025-08-31T20:43:10.688" v="4" actId="478"/>
          <ac:picMkLst>
            <pc:docMk/>
            <pc:sldMk cId="3793378365" sldId="287"/>
            <ac:picMk id="4" creationId="{F000F5D2-5E8B-8CB9-2AAC-38E2E3020533}"/>
          </ac:picMkLst>
        </pc:picChg>
        <pc:picChg chg="del">
          <ac:chgData name="Abels, Patrick" userId="ba666de4-0d21-43a6-8e66-51a18aae1b4a" providerId="ADAL" clId="{133AA99A-5491-4DE5-9695-40E01B78DF6F}" dt="2025-08-31T20:43:11.047" v="5" actId="478"/>
          <ac:picMkLst>
            <pc:docMk/>
            <pc:sldMk cId="3793378365" sldId="287"/>
            <ac:picMk id="5" creationId="{B9E20805-1A5B-F03E-AB50-79CD60E891D4}"/>
          </ac:picMkLst>
        </pc:picChg>
      </pc:sldChg>
      <pc:sldChg chg="del">
        <pc:chgData name="Abels, Patrick" userId="ba666de4-0d21-43a6-8e66-51a18aae1b4a" providerId="ADAL" clId="{133AA99A-5491-4DE5-9695-40E01B78DF6F}" dt="2025-08-31T20:44:12.637" v="14" actId="47"/>
        <pc:sldMkLst>
          <pc:docMk/>
          <pc:sldMk cId="1507240946" sldId="288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3619801957" sldId="290"/>
        </pc:sldMkLst>
      </pc:sldChg>
      <pc:sldChg chg="addSp delSp modSp new mod">
        <pc:chgData name="Abels, Patrick" userId="ba666de4-0d21-43a6-8e66-51a18aae1b4a" providerId="ADAL" clId="{133AA99A-5491-4DE5-9695-40E01B78DF6F}" dt="2025-08-31T20:50:54.044" v="38" actId="1076"/>
        <pc:sldMkLst>
          <pc:docMk/>
          <pc:sldMk cId="3432745306" sldId="291"/>
        </pc:sldMkLst>
        <pc:spChg chg="mod">
          <ac:chgData name="Abels, Patrick" userId="ba666de4-0d21-43a6-8e66-51a18aae1b4a" providerId="ADAL" clId="{133AA99A-5491-4DE5-9695-40E01B78DF6F}" dt="2025-08-31T20:43:55.765" v="11"/>
          <ac:spMkLst>
            <pc:docMk/>
            <pc:sldMk cId="3432745306" sldId="291"/>
            <ac:spMk id="5" creationId="{E793C6DF-50E2-94AE-495A-2B9D6D954BD2}"/>
          </ac:spMkLst>
        </pc:spChg>
        <pc:spChg chg="mod">
          <ac:chgData name="Abels, Patrick" userId="ba666de4-0d21-43a6-8e66-51a18aae1b4a" providerId="ADAL" clId="{133AA99A-5491-4DE5-9695-40E01B78DF6F}" dt="2025-08-31T20:43:36.785" v="9"/>
          <ac:spMkLst>
            <pc:docMk/>
            <pc:sldMk cId="3432745306" sldId="291"/>
            <ac:spMk id="15" creationId="{709F1FFE-D2A6-8C75-21DB-F4E4D6081789}"/>
          </ac:spMkLst>
        </pc:spChg>
        <pc:grpChg chg="add mod">
          <ac:chgData name="Abels, Patrick" userId="ba666de4-0d21-43a6-8e66-51a18aae1b4a" providerId="ADAL" clId="{133AA99A-5491-4DE5-9695-40E01B78DF6F}" dt="2025-08-31T20:43:59.529" v="13" actId="1076"/>
          <ac:grpSpMkLst>
            <pc:docMk/>
            <pc:sldMk cId="3432745306" sldId="291"/>
            <ac:grpSpMk id="3" creationId="{108A0392-BB52-8A06-1AF1-BE651E24FA2E}"/>
          </ac:grpSpMkLst>
        </pc:grpChg>
        <pc:grpChg chg="add del mod">
          <ac:chgData name="Abels, Patrick" userId="ba666de4-0d21-43a6-8e66-51a18aae1b4a" providerId="ADAL" clId="{133AA99A-5491-4DE5-9695-40E01B78DF6F}" dt="2025-08-31T20:43:55.472" v="10" actId="478"/>
          <ac:grpSpMkLst>
            <pc:docMk/>
            <pc:sldMk cId="3432745306" sldId="291"/>
            <ac:grpSpMk id="13" creationId="{8B7B5C7E-982E-3225-B3BE-5C2CC67112A5}"/>
          </ac:grpSpMkLst>
        </pc:grpChg>
        <pc:picChg chg="mod">
          <ac:chgData name="Abels, Patrick" userId="ba666de4-0d21-43a6-8e66-51a18aae1b4a" providerId="ADAL" clId="{133AA99A-5491-4DE5-9695-40E01B78DF6F}" dt="2025-08-31T20:43:55.765" v="11"/>
          <ac:picMkLst>
            <pc:docMk/>
            <pc:sldMk cId="3432745306" sldId="291"/>
            <ac:picMk id="4" creationId="{4B20264F-CE96-4EC0-9E12-EEA2D6EC104A}"/>
          </ac:picMkLst>
        </pc:picChg>
        <pc:picChg chg="add mod modCrop">
          <ac:chgData name="Abels, Patrick" userId="ba666de4-0d21-43a6-8e66-51a18aae1b4a" providerId="ADAL" clId="{133AA99A-5491-4DE5-9695-40E01B78DF6F}" dt="2025-08-31T20:50:54.044" v="38" actId="1076"/>
          <ac:picMkLst>
            <pc:docMk/>
            <pc:sldMk cId="3432745306" sldId="291"/>
            <ac:picMk id="7" creationId="{1EF6184D-2988-FBFA-0560-64A35181FD8A}"/>
          </ac:picMkLst>
        </pc:picChg>
        <pc:picChg chg="add mod modCrop">
          <ac:chgData name="Abels, Patrick" userId="ba666de4-0d21-43a6-8e66-51a18aae1b4a" providerId="ADAL" clId="{133AA99A-5491-4DE5-9695-40E01B78DF6F}" dt="2025-08-31T20:50:52.320" v="37" actId="1076"/>
          <ac:picMkLst>
            <pc:docMk/>
            <pc:sldMk cId="3432745306" sldId="291"/>
            <ac:picMk id="8" creationId="{93275834-72B8-5380-F291-0D5032C13AB4}"/>
          </ac:picMkLst>
        </pc:picChg>
        <pc:picChg chg="mod">
          <ac:chgData name="Abels, Patrick" userId="ba666de4-0d21-43a6-8e66-51a18aae1b4a" providerId="ADAL" clId="{133AA99A-5491-4DE5-9695-40E01B78DF6F}" dt="2025-08-31T20:43:36.785" v="9"/>
          <ac:picMkLst>
            <pc:docMk/>
            <pc:sldMk cId="3432745306" sldId="291"/>
            <ac:picMk id="14" creationId="{39DF7D49-1A7F-0079-8BDC-6BAA37EDF56E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08-31T21:02:21.037" v="335" actId="122"/>
        <pc:sldMkLst>
          <pc:docMk/>
          <pc:sldMk cId="1556165019" sldId="292"/>
        </pc:sldMkLst>
        <pc:spChg chg="mod">
          <ac:chgData name="Abels, Patrick" userId="ba666de4-0d21-43a6-8e66-51a18aae1b4a" providerId="ADAL" clId="{133AA99A-5491-4DE5-9695-40E01B78DF6F}" dt="2025-08-31T21:02:21.037" v="335" actId="122"/>
          <ac:spMkLst>
            <pc:docMk/>
            <pc:sldMk cId="1556165019" sldId="292"/>
            <ac:spMk id="2" creationId="{9D002343-8367-CBCF-AFB0-331639BBF0DF}"/>
          </ac:spMkLst>
        </pc:spChg>
        <pc:spChg chg="mod">
          <ac:chgData name="Abels, Patrick" userId="ba666de4-0d21-43a6-8e66-51a18aae1b4a" providerId="ADAL" clId="{133AA99A-5491-4DE5-9695-40E01B78DF6F}" dt="2025-08-31T20:56:56.370" v="237" actId="20577"/>
          <ac:spMkLst>
            <pc:docMk/>
            <pc:sldMk cId="1556165019" sldId="292"/>
            <ac:spMk id="3" creationId="{DD646D9D-6416-EEF8-6E6E-E34106D0B48C}"/>
          </ac:spMkLst>
        </pc:spChg>
        <pc:spChg chg="add mod">
          <ac:chgData name="Abels, Patrick" userId="ba666de4-0d21-43a6-8e66-51a18aae1b4a" providerId="ADAL" clId="{133AA99A-5491-4DE5-9695-40E01B78DF6F}" dt="2025-08-31T21:02:21.037" v="335" actId="122"/>
          <ac:spMkLst>
            <pc:docMk/>
            <pc:sldMk cId="1556165019" sldId="292"/>
            <ac:spMk id="12" creationId="{BB4D1756-7BB6-DE1A-D96A-95BB3C87249D}"/>
          </ac:spMkLst>
        </pc:spChg>
        <pc:picChg chg="add mod">
          <ac:chgData name="Abels, Patrick" userId="ba666de4-0d21-43a6-8e66-51a18aae1b4a" providerId="ADAL" clId="{133AA99A-5491-4DE5-9695-40E01B78DF6F}" dt="2025-08-31T20:59:46.392" v="304" actId="1076"/>
          <ac:picMkLst>
            <pc:docMk/>
            <pc:sldMk cId="1556165019" sldId="292"/>
            <ac:picMk id="5" creationId="{511EDAC3-7DBB-85E5-D7AF-D6F92CF30D08}"/>
          </ac:picMkLst>
        </pc:picChg>
        <pc:picChg chg="add del mod">
          <ac:chgData name="Abels, Patrick" userId="ba666de4-0d21-43a6-8e66-51a18aae1b4a" providerId="ADAL" clId="{133AA99A-5491-4DE5-9695-40E01B78DF6F}" dt="2025-08-31T20:59:56.870" v="307" actId="478"/>
          <ac:picMkLst>
            <pc:docMk/>
            <pc:sldMk cId="1556165019" sldId="292"/>
            <ac:picMk id="7" creationId="{53317BB5-FB5A-90C0-0A16-348199A1C4E4}"/>
          </ac:picMkLst>
        </pc:picChg>
        <pc:picChg chg="add mod">
          <ac:chgData name="Abels, Patrick" userId="ba666de4-0d21-43a6-8e66-51a18aae1b4a" providerId="ADAL" clId="{133AA99A-5491-4DE5-9695-40E01B78DF6F}" dt="2025-08-31T21:00:25.017" v="313" actId="1076"/>
          <ac:picMkLst>
            <pc:docMk/>
            <pc:sldMk cId="1556165019" sldId="292"/>
            <ac:picMk id="9" creationId="{D16E3B1B-375A-166A-AF5D-F17EFD37D2AB}"/>
          </ac:picMkLst>
        </pc:picChg>
        <pc:cxnChg chg="add mod">
          <ac:chgData name="Abels, Patrick" userId="ba666de4-0d21-43a6-8e66-51a18aae1b4a" providerId="ADAL" clId="{133AA99A-5491-4DE5-9695-40E01B78DF6F}" dt="2025-08-31T21:01:32.770" v="319" actId="1076"/>
          <ac:cxnSpMkLst>
            <pc:docMk/>
            <pc:sldMk cId="1556165019" sldId="292"/>
            <ac:cxnSpMk id="11" creationId="{43F47CCE-24E9-FAF9-6A3A-869F9A8BDD02}"/>
          </ac:cxnSpMkLst>
        </pc:cxnChg>
      </pc:sldChg>
      <pc:sldChg chg="addSp modSp new mod">
        <pc:chgData name="Abels, Patrick" userId="ba666de4-0d21-43a6-8e66-51a18aae1b4a" providerId="ADAL" clId="{133AA99A-5491-4DE5-9695-40E01B78DF6F}" dt="2025-08-31T21:25:38.316" v="491"/>
        <pc:sldMkLst>
          <pc:docMk/>
          <pc:sldMk cId="3480612701" sldId="293"/>
        </pc:sldMkLst>
        <pc:spChg chg="mod">
          <ac:chgData name="Abels, Patrick" userId="ba666de4-0d21-43a6-8e66-51a18aae1b4a" providerId="ADAL" clId="{133AA99A-5491-4DE5-9695-40E01B78DF6F}" dt="2025-08-31T21:23:20.272" v="415" actId="20577"/>
          <ac:spMkLst>
            <pc:docMk/>
            <pc:sldMk cId="3480612701" sldId="293"/>
            <ac:spMk id="3" creationId="{506321D0-D9A2-AABE-11C2-3CBA2837FBC9}"/>
          </ac:spMkLst>
        </pc:spChg>
        <pc:picChg chg="add mod">
          <ac:chgData name="Abels, Patrick" userId="ba666de4-0d21-43a6-8e66-51a18aae1b4a" providerId="ADAL" clId="{133AA99A-5491-4DE5-9695-40E01B78DF6F}" dt="2025-08-31T21:25:38.316" v="491"/>
          <ac:picMkLst>
            <pc:docMk/>
            <pc:sldMk cId="3480612701" sldId="293"/>
            <ac:picMk id="5" creationId="{E913C144-7C6A-37DA-05F9-BFF6F419F351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08-31T21:29:02.101" v="615" actId="1037"/>
        <pc:sldMkLst>
          <pc:docMk/>
          <pc:sldMk cId="2469845420" sldId="294"/>
        </pc:sldMkLst>
        <pc:spChg chg="del">
          <ac:chgData name="Abels, Patrick" userId="ba666de4-0d21-43a6-8e66-51a18aae1b4a" providerId="ADAL" clId="{133AA99A-5491-4DE5-9695-40E01B78DF6F}" dt="2025-08-31T21:15:47.630" v="359" actId="478"/>
          <ac:spMkLst>
            <pc:docMk/>
            <pc:sldMk cId="2469845420" sldId="294"/>
            <ac:spMk id="2" creationId="{1E744014-EFB8-AB4E-8704-3B19A9781EE5}"/>
          </ac:spMkLst>
        </pc:spChg>
        <pc:spChg chg="mod">
          <ac:chgData name="Abels, Patrick" userId="ba666de4-0d21-43a6-8e66-51a18aae1b4a" providerId="ADAL" clId="{133AA99A-5491-4DE5-9695-40E01B78DF6F}" dt="2025-08-31T21:16:10.540" v="367" actId="20577"/>
          <ac:spMkLst>
            <pc:docMk/>
            <pc:sldMk cId="2469845420" sldId="294"/>
            <ac:spMk id="3" creationId="{88B9040E-5C23-5230-A7B4-28A10E0DE209}"/>
          </ac:spMkLst>
        </pc:spChg>
        <pc:spChg chg="add mod">
          <ac:chgData name="Abels, Patrick" userId="ba666de4-0d21-43a6-8e66-51a18aae1b4a" providerId="ADAL" clId="{133AA99A-5491-4DE5-9695-40E01B78DF6F}" dt="2025-08-31T21:26:48.159" v="493" actId="1076"/>
          <ac:spMkLst>
            <pc:docMk/>
            <pc:sldMk cId="2469845420" sldId="294"/>
            <ac:spMk id="8" creationId="{5A574915-80C5-1A24-61F4-8568C12A1813}"/>
          </ac:spMkLst>
        </pc:spChg>
        <pc:spChg chg="add mod">
          <ac:chgData name="Abels, Patrick" userId="ba666de4-0d21-43a6-8e66-51a18aae1b4a" providerId="ADAL" clId="{133AA99A-5491-4DE5-9695-40E01B78DF6F}" dt="2025-08-31T21:27:22.565" v="524" actId="1037"/>
          <ac:spMkLst>
            <pc:docMk/>
            <pc:sldMk cId="2469845420" sldId="294"/>
            <ac:spMk id="9" creationId="{87405BFD-9B0E-DA23-0773-17FB78A08186}"/>
          </ac:spMkLst>
        </pc:spChg>
        <pc:spChg chg="add mod">
          <ac:chgData name="Abels, Patrick" userId="ba666de4-0d21-43a6-8e66-51a18aae1b4a" providerId="ADAL" clId="{133AA99A-5491-4DE5-9695-40E01B78DF6F}" dt="2025-08-31T21:27:43.530" v="526" actId="1076"/>
          <ac:spMkLst>
            <pc:docMk/>
            <pc:sldMk cId="2469845420" sldId="294"/>
            <ac:spMk id="10" creationId="{33A92504-1D61-0467-C851-C00184DB38B6}"/>
          </ac:spMkLst>
        </pc:spChg>
        <pc:spChg chg="add mod">
          <ac:chgData name="Abels, Patrick" userId="ba666de4-0d21-43a6-8e66-51a18aae1b4a" providerId="ADAL" clId="{133AA99A-5491-4DE5-9695-40E01B78DF6F}" dt="2025-08-31T21:27:47.955" v="528" actId="1076"/>
          <ac:spMkLst>
            <pc:docMk/>
            <pc:sldMk cId="2469845420" sldId="294"/>
            <ac:spMk id="11" creationId="{64AB50D2-6D56-E4B2-CA19-B1551F4B349C}"/>
          </ac:spMkLst>
        </pc:spChg>
        <pc:spChg chg="add mod">
          <ac:chgData name="Abels, Patrick" userId="ba666de4-0d21-43a6-8e66-51a18aae1b4a" providerId="ADAL" clId="{133AA99A-5491-4DE5-9695-40E01B78DF6F}" dt="2025-08-31T21:28:07.261" v="540" actId="1038"/>
          <ac:spMkLst>
            <pc:docMk/>
            <pc:sldMk cId="2469845420" sldId="294"/>
            <ac:spMk id="12" creationId="{0E08334F-863F-8F51-2682-67FC076533BC}"/>
          </ac:spMkLst>
        </pc:spChg>
        <pc:spChg chg="add mod">
          <ac:chgData name="Abels, Patrick" userId="ba666de4-0d21-43a6-8e66-51a18aae1b4a" providerId="ADAL" clId="{133AA99A-5491-4DE5-9695-40E01B78DF6F}" dt="2025-08-31T21:28:10.930" v="545" actId="1037"/>
          <ac:spMkLst>
            <pc:docMk/>
            <pc:sldMk cId="2469845420" sldId="294"/>
            <ac:spMk id="13" creationId="{2858A7DE-4077-FDC8-C4E2-70808D9AE377}"/>
          </ac:spMkLst>
        </pc:spChg>
        <pc:spChg chg="add mod">
          <ac:chgData name="Abels, Patrick" userId="ba666de4-0d21-43a6-8e66-51a18aae1b4a" providerId="ADAL" clId="{133AA99A-5491-4DE5-9695-40E01B78DF6F}" dt="2025-08-31T21:28:27.898" v="555" actId="1037"/>
          <ac:spMkLst>
            <pc:docMk/>
            <pc:sldMk cId="2469845420" sldId="294"/>
            <ac:spMk id="14" creationId="{74815734-0EC5-16AC-2D88-7B370603CDDC}"/>
          </ac:spMkLst>
        </pc:spChg>
        <pc:spChg chg="add mod">
          <ac:chgData name="Abels, Patrick" userId="ba666de4-0d21-43a6-8e66-51a18aae1b4a" providerId="ADAL" clId="{133AA99A-5491-4DE5-9695-40E01B78DF6F}" dt="2025-08-31T21:28:48.476" v="603" actId="1037"/>
          <ac:spMkLst>
            <pc:docMk/>
            <pc:sldMk cId="2469845420" sldId="294"/>
            <ac:spMk id="15" creationId="{5A3F9D27-81DC-1399-19FA-BC1C7FFE484F}"/>
          </ac:spMkLst>
        </pc:spChg>
        <pc:spChg chg="add mod">
          <ac:chgData name="Abels, Patrick" userId="ba666de4-0d21-43a6-8e66-51a18aae1b4a" providerId="ADAL" clId="{133AA99A-5491-4DE5-9695-40E01B78DF6F}" dt="2025-08-31T21:28:54.642" v="607" actId="1037"/>
          <ac:spMkLst>
            <pc:docMk/>
            <pc:sldMk cId="2469845420" sldId="294"/>
            <ac:spMk id="16" creationId="{7A8DC962-8AD5-98A6-611F-328881433CBF}"/>
          </ac:spMkLst>
        </pc:spChg>
        <pc:spChg chg="add mod">
          <ac:chgData name="Abels, Patrick" userId="ba666de4-0d21-43a6-8e66-51a18aae1b4a" providerId="ADAL" clId="{133AA99A-5491-4DE5-9695-40E01B78DF6F}" dt="2025-08-31T21:29:02.101" v="615" actId="1037"/>
          <ac:spMkLst>
            <pc:docMk/>
            <pc:sldMk cId="2469845420" sldId="294"/>
            <ac:spMk id="17" creationId="{1E76177A-46AB-A05A-3FC2-45B4C096DDFE}"/>
          </ac:spMkLst>
        </pc:spChg>
        <pc:spChg chg="add mod">
          <ac:chgData name="Abels, Patrick" userId="ba666de4-0d21-43a6-8e66-51a18aae1b4a" providerId="ADAL" clId="{133AA99A-5491-4DE5-9695-40E01B78DF6F}" dt="2025-08-31T21:28:57.454" v="612" actId="1037"/>
          <ac:spMkLst>
            <pc:docMk/>
            <pc:sldMk cId="2469845420" sldId="294"/>
            <ac:spMk id="18" creationId="{3C55323B-897E-ABFD-C67B-192B2E125255}"/>
          </ac:spMkLst>
        </pc:spChg>
        <pc:picChg chg="add mod">
          <ac:chgData name="Abels, Patrick" userId="ba666de4-0d21-43a6-8e66-51a18aae1b4a" providerId="ADAL" clId="{133AA99A-5491-4DE5-9695-40E01B78DF6F}" dt="2025-08-31T21:15:57.505" v="362" actId="1076"/>
          <ac:picMkLst>
            <pc:docMk/>
            <pc:sldMk cId="2469845420" sldId="294"/>
            <ac:picMk id="5" creationId="{E6E10353-DAF3-3F43-674A-B645E58484B0}"/>
          </ac:picMkLst>
        </pc:picChg>
        <pc:picChg chg="add mod modCrop">
          <ac:chgData name="Abels, Patrick" userId="ba666de4-0d21-43a6-8e66-51a18aae1b4a" providerId="ADAL" clId="{133AA99A-5491-4DE5-9695-40E01B78DF6F}" dt="2025-08-31T21:17:32.787" v="391" actId="732"/>
          <ac:picMkLst>
            <pc:docMk/>
            <pc:sldMk cId="2469845420" sldId="294"/>
            <ac:picMk id="7" creationId="{CF467694-054A-F6E1-87CD-53DE9BADFEE3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08-31T21:24:37.549" v="486" actId="1037"/>
        <pc:sldMkLst>
          <pc:docMk/>
          <pc:sldMk cId="513031569" sldId="295"/>
        </pc:sldMkLst>
        <pc:spChg chg="del">
          <ac:chgData name="Abels, Patrick" userId="ba666de4-0d21-43a6-8e66-51a18aae1b4a" providerId="ADAL" clId="{133AA99A-5491-4DE5-9695-40E01B78DF6F}" dt="2025-08-31T21:22:51.083" v="396" actId="478"/>
          <ac:spMkLst>
            <pc:docMk/>
            <pc:sldMk cId="513031569" sldId="295"/>
            <ac:spMk id="2" creationId="{E3743C35-FBE5-1A89-5C10-FAF68013E11D}"/>
          </ac:spMkLst>
        </pc:spChg>
        <pc:spChg chg="mod">
          <ac:chgData name="Abels, Patrick" userId="ba666de4-0d21-43a6-8e66-51a18aae1b4a" providerId="ADAL" clId="{133AA99A-5491-4DE5-9695-40E01B78DF6F}" dt="2025-08-31T21:23:06.872" v="408" actId="20577"/>
          <ac:spMkLst>
            <pc:docMk/>
            <pc:sldMk cId="513031569" sldId="295"/>
            <ac:spMk id="3" creationId="{FC99D86A-D8B3-F399-4FA9-A9B30CEA2610}"/>
          </ac:spMkLst>
        </pc:spChg>
        <pc:picChg chg="add mod">
          <ac:chgData name="Abels, Patrick" userId="ba666de4-0d21-43a6-8e66-51a18aae1b4a" providerId="ADAL" clId="{133AA99A-5491-4DE5-9695-40E01B78DF6F}" dt="2025-08-31T21:23:40.008" v="474" actId="1035"/>
          <ac:picMkLst>
            <pc:docMk/>
            <pc:sldMk cId="513031569" sldId="295"/>
            <ac:picMk id="5" creationId="{8C426D0A-D031-CCF5-5510-5F508E53F843}"/>
          </ac:picMkLst>
        </pc:picChg>
        <pc:picChg chg="add mod">
          <ac:chgData name="Abels, Patrick" userId="ba666de4-0d21-43a6-8e66-51a18aae1b4a" providerId="ADAL" clId="{133AA99A-5491-4DE5-9695-40E01B78DF6F}" dt="2025-08-31T21:24:37.549" v="486" actId="1037"/>
          <ac:picMkLst>
            <pc:docMk/>
            <pc:sldMk cId="513031569" sldId="295"/>
            <ac:picMk id="6" creationId="{46ACB6DC-A69C-65C4-DB21-9AD411CB9BDC}"/>
          </ac:picMkLst>
        </pc:picChg>
      </pc:sldChg>
      <pc:sldChg chg="addSp delSp add del mod">
        <pc:chgData name="Abels, Patrick" userId="ba666de4-0d21-43a6-8e66-51a18aae1b4a" providerId="ADAL" clId="{133AA99A-5491-4DE5-9695-40E01B78DF6F}" dt="2025-08-31T21:23:16.114" v="410" actId="47"/>
        <pc:sldMkLst>
          <pc:docMk/>
          <pc:sldMk cId="3981932531" sldId="296"/>
        </pc:sldMkLst>
        <pc:picChg chg="add">
          <ac:chgData name="Abels, Patrick" userId="ba666de4-0d21-43a6-8e66-51a18aae1b4a" providerId="ADAL" clId="{133AA99A-5491-4DE5-9695-40E01B78DF6F}" dt="2025-08-31T21:19:05.139" v="395" actId="22"/>
          <ac:picMkLst>
            <pc:docMk/>
            <pc:sldMk cId="3981932531" sldId="296"/>
            <ac:picMk id="4" creationId="{2ECCF382-5ED1-495F-1849-E1D1BB7770A8}"/>
          </ac:picMkLst>
        </pc:picChg>
        <pc:picChg chg="del">
          <ac:chgData name="Abels, Patrick" userId="ba666de4-0d21-43a6-8e66-51a18aae1b4a" providerId="ADAL" clId="{133AA99A-5491-4DE5-9695-40E01B78DF6F}" dt="2025-08-31T21:19:02.984" v="393" actId="478"/>
          <ac:picMkLst>
            <pc:docMk/>
            <pc:sldMk cId="3981932531" sldId="296"/>
            <ac:picMk id="5" creationId="{D4DC1E27-E24B-1D3B-B403-CDA3ED97BEE9}"/>
          </ac:picMkLst>
        </pc:picChg>
        <pc:picChg chg="del">
          <ac:chgData name="Abels, Patrick" userId="ba666de4-0d21-43a6-8e66-51a18aae1b4a" providerId="ADAL" clId="{133AA99A-5491-4DE5-9695-40E01B78DF6F}" dt="2025-08-31T21:19:04.343" v="394" actId="478"/>
          <ac:picMkLst>
            <pc:docMk/>
            <pc:sldMk cId="3981932531" sldId="296"/>
            <ac:picMk id="7" creationId="{2E09F3DC-BF48-B9AB-63EC-E3EFEE964EAC}"/>
          </ac:picMkLst>
        </pc:picChg>
      </pc:sldChg>
    </pc:docChg>
  </pc:docChgLst>
  <pc:docChgLst>
    <pc:chgData name="Abels, Patrick" userId="ba666de4-0d21-43a6-8e66-51a18aae1b4a" providerId="ADAL" clId="{44B4F687-916B-4349-9548-BBC6C46779FC}"/>
    <pc:docChg chg="custSel addSld delSld modSld">
      <pc:chgData name="Abels, Patrick" userId="ba666de4-0d21-43a6-8e66-51a18aae1b4a" providerId="ADAL" clId="{44B4F687-916B-4349-9548-BBC6C46779FC}" dt="2025-05-20T08:56:42.314" v="316" actId="20577"/>
      <pc:docMkLst>
        <pc:docMk/>
      </pc:docMkLst>
      <pc:sldChg chg="modSp mod">
        <pc:chgData name="Abels, Patrick" userId="ba666de4-0d21-43a6-8e66-51a18aae1b4a" providerId="ADAL" clId="{44B4F687-916B-4349-9548-BBC6C46779FC}" dt="2025-05-20T08:41:04.899" v="0" actId="20577"/>
        <pc:sldMkLst>
          <pc:docMk/>
          <pc:sldMk cId="2766537786" sldId="263"/>
        </pc:sldMkLst>
      </pc:sldChg>
      <pc:sldChg chg="delSp modSp mod">
        <pc:chgData name="Abels, Patrick" userId="ba666de4-0d21-43a6-8e66-51a18aae1b4a" providerId="ADAL" clId="{44B4F687-916B-4349-9548-BBC6C46779FC}" dt="2025-05-20T08:56:42.314" v="316" actId="2057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44B4F687-916B-4349-9548-BBC6C46779FC}" dt="2025-05-20T08:53:48.519" v="284" actId="12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44B4F687-916B-4349-9548-BBC6C46779FC}" dt="2025-05-20T08:56:16.559" v="305" actId="2057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47289031" sldId="281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220106601" sldId="282"/>
        </pc:sldMkLst>
      </pc:sldChg>
      <pc:sldChg chg="delSp modSp mod">
        <pc:chgData name="Abels, Patrick" userId="ba666de4-0d21-43a6-8e66-51a18aae1b4a" providerId="ADAL" clId="{44B4F687-916B-4349-9548-BBC6C46779FC}" dt="2025-05-20T08:56:32.014" v="313" actId="20577"/>
        <pc:sldMkLst>
          <pc:docMk/>
          <pc:sldMk cId="4009498562" sldId="283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1588362680" sldId="284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3534051485" sldId="285"/>
        </pc:sldMkLst>
      </pc:sldChg>
      <pc:sldChg chg="new del">
        <pc:chgData name="Abels, Patrick" userId="ba666de4-0d21-43a6-8e66-51a18aae1b4a" providerId="ADAL" clId="{44B4F687-916B-4349-9548-BBC6C46779FC}" dt="2025-05-20T08:47:42.386" v="2" actId="47"/>
        <pc:sldMkLst>
          <pc:docMk/>
          <pc:sldMk cId="330988970" sldId="286"/>
        </pc:sldMkLst>
      </pc:sldChg>
      <pc:sldChg chg="modSp new mod">
        <pc:chgData name="Abels, Patrick" userId="ba666de4-0d21-43a6-8e66-51a18aae1b4a" providerId="ADAL" clId="{44B4F687-916B-4349-9548-BBC6C46779FC}" dt="2025-05-20T08:48:01.117" v="16" actId="6549"/>
        <pc:sldMkLst>
          <pc:docMk/>
          <pc:sldMk cId="3362198231" sldId="286"/>
        </pc:sldMkLst>
      </pc:sldChg>
      <pc:sldChg chg="new">
        <pc:chgData name="Abels, Patrick" userId="ba666de4-0d21-43a6-8e66-51a18aae1b4a" providerId="ADAL" clId="{44B4F687-916B-4349-9548-BBC6C46779FC}" dt="2025-05-20T08:48:17.727" v="17" actId="680"/>
        <pc:sldMkLst>
          <pc:docMk/>
          <pc:sldMk cId="3793378365" sldId="287"/>
        </pc:sldMkLst>
      </pc:sldChg>
    </pc:docChg>
  </pc:docChgLst>
  <pc:docChgLst>
    <pc:chgData name="Abels, Patrick" userId="ba666de4-0d21-43a6-8e66-51a18aae1b4a" providerId="ADAL" clId="{AA08B590-372F-44AB-B5C5-382214F053A9}"/>
    <pc:docChg chg="undo custSel addSld modSld modMainMaster">
      <pc:chgData name="Abels, Patrick" userId="ba666de4-0d21-43a6-8e66-51a18aae1b4a" providerId="ADAL" clId="{AA08B590-372F-44AB-B5C5-382214F053A9}" dt="2023-12-23T22:27:19.250" v="1254" actId="207"/>
      <pc:docMkLst>
        <pc:docMk/>
      </pc:docMkLst>
      <pc:sldChg chg="addSp delSp modSp mod">
        <pc:chgData name="Abels, Patrick" userId="ba666de4-0d21-43a6-8e66-51a18aae1b4a" providerId="ADAL" clId="{AA08B590-372F-44AB-B5C5-382214F053A9}" dt="2023-12-23T22:26:11.928" v="1250" actId="20577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AA08B590-372F-44AB-B5C5-382214F053A9}" dt="2023-12-23T22:23:43.933" v="1202" actId="20577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AA08B590-372F-44AB-B5C5-382214F053A9}" dt="2023-12-23T22:23:49.570" v="1205" actId="20577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AA08B590-372F-44AB-B5C5-382214F053A9}" dt="2023-12-23T22:26:05.602" v="1249" actId="14100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AA08B590-372F-44AB-B5C5-382214F053A9}" dt="2023-12-23T22:26:25.094" v="1251" actId="113"/>
        <pc:sldMkLst>
          <pc:docMk/>
          <pc:sldMk cId="4171353846" sldId="270"/>
        </pc:sldMkLst>
      </pc:sldChg>
      <pc:sldChg chg="addSp modSp mod">
        <pc:chgData name="Abels, Patrick" userId="ba666de4-0d21-43a6-8e66-51a18aae1b4a" providerId="ADAL" clId="{AA08B590-372F-44AB-B5C5-382214F053A9}" dt="2023-12-23T22:04:08.230" v="692" actId="1037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AA08B590-372F-44AB-B5C5-382214F053A9}" dt="2023-12-23T22:27:19.250" v="1254" actId="207"/>
        <pc:sldMkLst>
          <pc:docMk/>
          <pc:sldMk cId="1696715170" sldId="272"/>
        </pc:sldMkLst>
      </pc:sldChg>
      <pc:sldChg chg="addSp modSp add mod">
        <pc:chgData name="Abels, Patrick" userId="ba666de4-0d21-43a6-8e66-51a18aae1b4a" providerId="ADAL" clId="{AA08B590-372F-44AB-B5C5-382214F053A9}" dt="2023-12-23T22:25:57.424" v="1246" actId="20577"/>
        <pc:sldMkLst>
          <pc:docMk/>
          <pc:sldMk cId="1524756335" sldId="273"/>
        </pc:sldMkLst>
      </pc:sldChg>
      <pc:sldChg chg="modSp new mod">
        <pc:chgData name="Abels, Patrick" userId="ba666de4-0d21-43a6-8e66-51a18aae1b4a" providerId="ADAL" clId="{AA08B590-372F-44AB-B5C5-382214F053A9}" dt="2023-12-23T22:17:41.282" v="1112" actId="14100"/>
        <pc:sldMkLst>
          <pc:docMk/>
          <pc:sldMk cId="1306728353" sldId="274"/>
        </pc:sldMkLst>
      </pc:sldChg>
      <pc:sldChg chg="addSp delSp modSp add mod">
        <pc:chgData name="Abels, Patrick" userId="ba666de4-0d21-43a6-8e66-51a18aae1b4a" providerId="ADAL" clId="{AA08B590-372F-44AB-B5C5-382214F053A9}" dt="2023-12-23T22:25:52.489" v="1243" actId="20577"/>
        <pc:sldMkLst>
          <pc:docMk/>
          <pc:sldMk cId="3121237333" sldId="275"/>
        </pc:sldMkLst>
      </pc:sldChg>
      <pc:sldMasterChg chg="delSldLayout modSldLayout">
        <pc:chgData name="Abels, Patrick" userId="ba666de4-0d21-43a6-8e66-51a18aae1b4a" providerId="ADAL" clId="{AA08B590-372F-44AB-B5C5-382214F053A9}" dt="2023-12-23T22:16:09.109" v="1023" actId="2710"/>
        <pc:sldMasterMkLst>
          <pc:docMk/>
          <pc:sldMasterMk cId="1043764218" sldId="2147483660"/>
        </pc:sldMasterMkLst>
        <pc:sldLayoutChg chg="modSp">
          <pc:chgData name="Abels, Patrick" userId="ba666de4-0d21-43a6-8e66-51a18aae1b4a" providerId="ADAL" clId="{AA08B590-372F-44AB-B5C5-382214F053A9}" dt="2023-12-23T22:12:03.544" v="900" actId="2711"/>
          <pc:sldLayoutMkLst>
            <pc:docMk/>
            <pc:sldMasterMk cId="1043764218" sldId="2147483660"/>
            <pc:sldLayoutMk cId="607473778" sldId="2147483661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48.858" v="898" actId="14100"/>
          <pc:sldLayoutMkLst>
            <pc:docMk/>
            <pc:sldMasterMk cId="1043764218" sldId="2147483660"/>
            <pc:sldLayoutMk cId="2939654414" sldId="2147483663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27.569" v="892" actId="14100"/>
          <pc:sldLayoutMkLst>
            <pc:docMk/>
            <pc:sldMasterMk cId="1043764218" sldId="2147483660"/>
            <pc:sldLayoutMk cId="1665643944" sldId="2147483664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11.538" v="886" actId="14100"/>
          <pc:sldLayoutMkLst>
            <pc:docMk/>
            <pc:sldMasterMk cId="1043764218" sldId="2147483660"/>
            <pc:sldLayoutMk cId="815804911" sldId="2147483665"/>
          </pc:sldLayoutMkLst>
        </pc:sldLayoutChg>
        <pc:sldLayoutChg chg="del">
          <pc:chgData name="Abels, Patrick" userId="ba666de4-0d21-43a6-8e66-51a18aae1b4a" providerId="ADAL" clId="{AA08B590-372F-44AB-B5C5-382214F053A9}" dt="2023-12-23T22:06:52.984" v="800" actId="2696"/>
          <pc:sldLayoutMkLst>
            <pc:docMk/>
            <pc:sldMasterMk cId="1043764218" sldId="2147483660"/>
            <pc:sldLayoutMk cId="266409753" sldId="2147483668"/>
          </pc:sldLayoutMkLst>
        </pc:sldLayoutChg>
        <pc:sldLayoutChg chg="del">
          <pc:chgData name="Abels, Patrick" userId="ba666de4-0d21-43a6-8e66-51a18aae1b4a" providerId="ADAL" clId="{AA08B590-372F-44AB-B5C5-382214F053A9}" dt="2023-12-23T22:06:48.508" v="799" actId="2696"/>
          <pc:sldLayoutMkLst>
            <pc:docMk/>
            <pc:sldMasterMk cId="1043764218" sldId="2147483660"/>
            <pc:sldLayoutMk cId="2964693336" sldId="2147483669"/>
          </pc:sldLayoutMkLst>
        </pc:sldLayoutChg>
        <pc:sldLayoutChg chg="modSp mod">
          <pc:chgData name="Abels, Patrick" userId="ba666de4-0d21-43a6-8e66-51a18aae1b4a" providerId="ADAL" clId="{AA08B590-372F-44AB-B5C5-382214F053A9}" dt="2023-12-23T22:10:50.087" v="880" actId="2711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AA08B590-372F-44AB-B5C5-382214F053A9}" dt="2023-12-23T22:10:18.010" v="877" actId="1037"/>
          <pc:sldLayoutMkLst>
            <pc:docMk/>
            <pc:sldMasterMk cId="1043764218" sldId="2147483660"/>
            <pc:sldLayoutMk cId="1011298598" sldId="2147483672"/>
          </pc:sldLayoutMkLst>
        </pc:sldLayoutChg>
        <pc:sldLayoutChg chg="modSp mod">
          <pc:chgData name="Abels, Patrick" userId="ba666de4-0d21-43a6-8e66-51a18aae1b4a" providerId="ADAL" clId="{AA08B590-372F-44AB-B5C5-382214F053A9}" dt="2023-12-23T22:06:38.465" v="798" actId="2711"/>
          <pc:sldLayoutMkLst>
            <pc:docMk/>
            <pc:sldMasterMk cId="1043764218" sldId="2147483660"/>
            <pc:sldLayoutMk cId="122919291" sldId="2147483673"/>
          </pc:sldLayoutMkLst>
        </pc:sldLayoutChg>
        <pc:sldLayoutChg chg="modSp mod">
          <pc:chgData name="Abels, Patrick" userId="ba666de4-0d21-43a6-8e66-51a18aae1b4a" providerId="ADAL" clId="{AA08B590-372F-44AB-B5C5-382214F053A9}" dt="2023-12-23T22:16:09.109" v="1023" actId="2710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Sp">
          <pc:chgData name="Abels, Patrick" userId="ba666de4-0d21-43a6-8e66-51a18aae1b4a" providerId="ADAL" clId="{AA08B590-372F-44AB-B5C5-382214F053A9}" dt="2023-12-23T22:11:54.305" v="899" actId="2711"/>
          <pc:sldLayoutMkLst>
            <pc:docMk/>
            <pc:sldMasterMk cId="1043764218" sldId="2147483660"/>
            <pc:sldLayoutMk cId="525908872" sldId="2147483675"/>
          </pc:sldLayoutMkLst>
        </pc:sldLayoutChg>
        <pc:sldLayoutChg chg="modSp">
          <pc:chgData name="Abels, Patrick" userId="ba666de4-0d21-43a6-8e66-51a18aae1b4a" providerId="ADAL" clId="{AA08B590-372F-44AB-B5C5-382214F053A9}" dt="2023-12-23T22:12:09.460" v="901" actId="271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1EA24D17-B000-4F5B-B835-0A7A60C4E8D2}"/>
    <pc:docChg chg="undo custSel addSld delSld modSld modMainMaster">
      <pc:chgData name="Abels, Patrick" userId="ba666de4-0d21-43a6-8e66-51a18aae1b4a" providerId="ADAL" clId="{1EA24D17-B000-4F5B-B835-0A7A60C4E8D2}" dt="2023-07-31T19:08:28.051" v="731" actId="1038"/>
      <pc:docMkLst>
        <pc:docMk/>
      </pc:docMkLst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6885273" sldId="256"/>
        </pc:sldMkLst>
      </pc:sldChg>
      <pc:sldChg chg="new del">
        <pc:chgData name="Abels, Patrick" userId="ba666de4-0d21-43a6-8e66-51a18aae1b4a" providerId="ADAL" clId="{1EA24D17-B000-4F5B-B835-0A7A60C4E8D2}" dt="2023-07-31T18:24:31.468" v="56" actId="47"/>
        <pc:sldMkLst>
          <pc:docMk/>
          <pc:sldMk cId="2531811691" sldId="256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179587911" sldId="257"/>
        </pc:sldMkLst>
      </pc:sldChg>
      <pc:sldChg chg="addSp modSp new del mod">
        <pc:chgData name="Abels, Patrick" userId="ba666de4-0d21-43a6-8e66-51a18aae1b4a" providerId="ADAL" clId="{1EA24D17-B000-4F5B-B835-0A7A60C4E8D2}" dt="2023-07-31T18:29:43.828" v="131" actId="47"/>
        <pc:sldMkLst>
          <pc:docMk/>
          <pc:sldMk cId="3816611931" sldId="257"/>
        </pc:sldMkLst>
      </pc:sldChg>
      <pc:sldChg chg="addSp modSp new mod">
        <pc:chgData name="Abels, Patrick" userId="ba666de4-0d21-43a6-8e66-51a18aae1b4a" providerId="ADAL" clId="{1EA24D17-B000-4F5B-B835-0A7A60C4E8D2}" dt="2023-07-31T18:34:46.030" v="225" actId="2057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690822542" sldId="259"/>
        </pc:sldMkLst>
      </pc:sldChg>
      <pc:sldChg chg="modSp new mod">
        <pc:chgData name="Abels, Patrick" userId="ba666de4-0d21-43a6-8e66-51a18aae1b4a" providerId="ADAL" clId="{1EA24D17-B000-4F5B-B835-0A7A60C4E8D2}" dt="2023-07-31T18:36:11.990" v="247" actId="20577"/>
        <pc:sldMkLst>
          <pc:docMk/>
          <pc:sldMk cId="3366437632" sldId="259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3117757405" sldId="260"/>
        </pc:sldMkLst>
      </pc:sldChg>
      <pc:sldChg chg="new del">
        <pc:chgData name="Abels, Patrick" userId="ba666de4-0d21-43a6-8e66-51a18aae1b4a" providerId="ADAL" clId="{1EA24D17-B000-4F5B-B835-0A7A60C4E8D2}" dt="2023-07-31T18:47:41.362" v="470" actId="47"/>
        <pc:sldMkLst>
          <pc:docMk/>
          <pc:sldMk cId="3666141988" sldId="260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438877614" sldId="261"/>
        </pc:sldMkLst>
      </pc:sldChg>
      <pc:sldChg chg="addSp delSp modSp new mod">
        <pc:chgData name="Abels, Patrick" userId="ba666de4-0d21-43a6-8e66-51a18aae1b4a" providerId="ADAL" clId="{1EA24D17-B000-4F5B-B835-0A7A60C4E8D2}" dt="2023-07-31T18:59:23.311" v="617" actId="732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572060250" sldId="262"/>
        </pc:sldMkLst>
      </pc:sldChg>
      <pc:sldChg chg="addSp delSp modSp new mod">
        <pc:chgData name="Abels, Patrick" userId="ba666de4-0d21-43a6-8e66-51a18aae1b4a" providerId="ADAL" clId="{1EA24D17-B000-4F5B-B835-0A7A60C4E8D2}" dt="2023-07-31T19:08:28.051" v="731" actId="1038"/>
        <pc:sldMkLst>
          <pc:docMk/>
          <pc:sldMk cId="4127666779" sldId="262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2254768" sldId="263"/>
        </pc:sldMkLst>
      </pc:sldChg>
      <pc:sldChg chg="modSp new mod modTransition">
        <pc:chgData name="Abels, Patrick" userId="ba666de4-0d21-43a6-8e66-51a18aae1b4a" providerId="ADAL" clId="{1EA24D17-B000-4F5B-B835-0A7A60C4E8D2}" dt="2023-07-31T18:30:10.003" v="151"/>
        <pc:sldMkLst>
          <pc:docMk/>
          <pc:sldMk cId="2766537786" sldId="263"/>
        </pc:sldMkLst>
      </pc:sldChg>
      <pc:sldChg chg="addSp modSp add del mod">
        <pc:chgData name="Abels, Patrick" userId="ba666de4-0d21-43a6-8e66-51a18aae1b4a" providerId="ADAL" clId="{1EA24D17-B000-4F5B-B835-0A7A60C4E8D2}" dt="2023-07-31T18:40:32.318" v="393" actId="47"/>
        <pc:sldMkLst>
          <pc:docMk/>
          <pc:sldMk cId="3698756132" sldId="264"/>
        </pc:sldMkLst>
      </pc:sldChg>
      <pc:sldChg chg="addSp delSp modSp add mod">
        <pc:chgData name="Abels, Patrick" userId="ba666de4-0d21-43a6-8e66-51a18aae1b4a" providerId="ADAL" clId="{1EA24D17-B000-4F5B-B835-0A7A60C4E8D2}" dt="2023-07-31T18:46:05.280" v="469" actId="207"/>
        <pc:sldMkLst>
          <pc:docMk/>
          <pc:sldMk cId="2628582133" sldId="265"/>
        </pc:sldMkLst>
      </pc:sldChg>
      <pc:sldChg chg="addSp delSp modSp add mod">
        <pc:chgData name="Abels, Patrick" userId="ba666de4-0d21-43a6-8e66-51a18aae1b4a" providerId="ADAL" clId="{1EA24D17-B000-4F5B-B835-0A7A60C4E8D2}" dt="2023-07-31T18:59:50.637" v="626" actId="1035"/>
        <pc:sldMkLst>
          <pc:docMk/>
          <pc:sldMk cId="3463062427" sldId="266"/>
        </pc:sldMkLst>
      </pc:sldChg>
      <pc:sldChg chg="addSp delSp modSp add mod">
        <pc:chgData name="Abels, Patrick" userId="ba666de4-0d21-43a6-8e66-51a18aae1b4a" providerId="ADAL" clId="{1EA24D17-B000-4F5B-B835-0A7A60C4E8D2}" dt="2023-07-31T19:01:26.310" v="646" actId="1037"/>
        <pc:sldMkLst>
          <pc:docMk/>
          <pc:sldMk cId="1865747485" sldId="267"/>
        </pc:sldMkLst>
      </pc:sldChg>
      <pc:sldChg chg="addSp modSp add mod">
        <pc:chgData name="Abels, Patrick" userId="ba666de4-0d21-43a6-8e66-51a18aae1b4a" providerId="ADAL" clId="{1EA24D17-B000-4F5B-B835-0A7A60C4E8D2}" dt="2023-07-31T19:02:16.013" v="655"/>
        <pc:sldMkLst>
          <pc:docMk/>
          <pc:sldMk cId="1931251602" sldId="268"/>
        </pc:sldMkLst>
      </pc:sldChg>
      <pc:sldChg chg="addSp modSp add mod">
        <pc:chgData name="Abels, Patrick" userId="ba666de4-0d21-43a6-8e66-51a18aae1b4a" providerId="ADAL" clId="{1EA24D17-B000-4F5B-B835-0A7A60C4E8D2}" dt="2023-07-31T19:03:52.672" v="667" actId="1076"/>
        <pc:sldMkLst>
          <pc:docMk/>
          <pc:sldMk cId="3717009104" sldId="269"/>
        </pc:sldMkLst>
      </pc:sldChg>
      <pc:sldMasterChg chg="modSldLayout sldLayoutOrd">
        <pc:chgData name="Abels, Patrick" userId="ba666de4-0d21-43a6-8e66-51a18aae1b4a" providerId="ADAL" clId="{1EA24D17-B000-4F5B-B835-0A7A60C4E8D2}" dt="2023-07-31T18:52:13.937" v="505" actId="14100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EA24D17-B000-4F5B-B835-0A7A60C4E8D2}" dt="2023-07-31T18:23:11.344" v="47" actId="478"/>
          <pc:sldLayoutMkLst>
            <pc:docMk/>
            <pc:sldMasterMk cId="1043764218" sldId="2147483660"/>
            <pc:sldLayoutMk cId="2939654414" sldId="2147483663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6.716" v="42" actId="478"/>
          <pc:sldLayoutMkLst>
            <pc:docMk/>
            <pc:sldMasterMk cId="1043764218" sldId="2147483660"/>
            <pc:sldLayoutMk cId="1665643944" sldId="2147483664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0.925" v="41" actId="478"/>
          <pc:sldLayoutMkLst>
            <pc:docMk/>
            <pc:sldMasterMk cId="1043764218" sldId="2147483660"/>
            <pc:sldLayoutMk cId="815804911" sldId="2147483665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4:10.204" v="52" actId="207"/>
          <pc:sldLayoutMkLst>
            <pc:docMk/>
            <pc:sldMasterMk cId="1043764218" sldId="2147483660"/>
            <pc:sldLayoutMk cId="266409753" sldId="2147483668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33.103" v="49" actId="207"/>
          <pc:sldLayoutMkLst>
            <pc:docMk/>
            <pc:sldMasterMk cId="1043764218" sldId="2147483660"/>
            <pc:sldLayoutMk cId="2964693336" sldId="2147483669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52:13.937" v="505" actId="14100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1EA24D17-B000-4F5B-B835-0A7A60C4E8D2}" dt="2023-07-31T18:20:21.777" v="24" actId="1410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26.776" v="48" actId="20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2:01.850" v="37" actId="1076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 modAnim">
          <pc:chgData name="Abels, Patrick" userId="ba666de4-0d21-43a6-8e66-51a18aae1b4a" providerId="ADAL" clId="{1EA24D17-B000-4F5B-B835-0A7A60C4E8D2}" dt="2023-07-31T18:17:41.876" v="3"/>
          <pc:sldLayoutMkLst>
            <pc:docMk/>
            <pc:sldMasterMk cId="1043764218" sldId="2147483660"/>
            <pc:sldLayoutMk cId="525908872" sldId="2147483675"/>
          </pc:sldLayoutMkLst>
        </pc:sldLayoutChg>
        <pc:sldLayoutChg chg="addSp modSp mod ord modTransition">
          <pc:chgData name="Abels, Patrick" userId="ba666de4-0d21-43a6-8e66-51a18aae1b4a" providerId="ADAL" clId="{1EA24D17-B000-4F5B-B835-0A7A60C4E8D2}" dt="2023-07-31T18:30:10.003" v="15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97D6A802-161D-49A1-BF1C-8C4DC762961A}"/>
    <pc:docChg chg="undo custSel modSld">
      <pc:chgData name="Abels, Patrick" userId="ba666de4-0d21-43a6-8e66-51a18aae1b4a" providerId="ADAL" clId="{97D6A802-161D-49A1-BF1C-8C4DC762961A}" dt="2023-08-03T13:21:24.995" v="310" actId="1076"/>
      <pc:docMkLst>
        <pc:docMk/>
      </pc:docMkLst>
      <pc:sldChg chg="addSp delSp modSp mod">
        <pc:chgData name="Abels, Patrick" userId="ba666de4-0d21-43a6-8e66-51a18aae1b4a" providerId="ADAL" clId="{97D6A802-161D-49A1-BF1C-8C4DC762961A}" dt="2023-08-03T13:17:26.414" v="288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97D6A802-161D-49A1-BF1C-8C4DC762961A}" dt="2023-08-03T13:21:24.995" v="310" actId="1076"/>
        <pc:sldMkLst>
          <pc:docMk/>
          <pc:sldMk cId="4127666779" sldId="262"/>
        </pc:sldMkLst>
      </pc:sldChg>
      <pc:sldChg chg="modSp mod">
        <pc:chgData name="Abels, Patrick" userId="ba666de4-0d21-43a6-8e66-51a18aae1b4a" providerId="ADAL" clId="{97D6A802-161D-49A1-BF1C-8C4DC762961A}" dt="2023-08-03T13:01:49.599" v="2" actId="20577"/>
        <pc:sldMkLst>
          <pc:docMk/>
          <pc:sldMk cId="2766537786" sldId="263"/>
        </pc:sldMkLst>
      </pc:sldChg>
      <pc:sldChg chg="modSp mod">
        <pc:chgData name="Abels, Patrick" userId="ba666de4-0d21-43a6-8e66-51a18aae1b4a" providerId="ADAL" clId="{97D6A802-161D-49A1-BF1C-8C4DC762961A}" dt="2023-08-03T13:04:20.548" v="184" actId="2057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97D6A802-161D-49A1-BF1C-8C4DC762961A}" dt="2023-08-03T13:16:53.661" v="271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97D6A802-161D-49A1-BF1C-8C4DC762961A}" dt="2023-08-03T13:16:40.368" v="268" actId="166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97D6A802-161D-49A1-BF1C-8C4DC762961A}" dt="2023-08-03T13:16:05.630" v="257" actId="1036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97D6A802-161D-49A1-BF1C-8C4DC762961A}" dt="2023-08-03T13:15:38.088" v="244" actId="1035"/>
        <pc:sldMkLst>
          <pc:docMk/>
          <pc:sldMk cId="3717009104" sldId="269"/>
        </pc:sldMkLst>
      </pc:sldChg>
    </pc:docChg>
  </pc:docChgLst>
  <pc:docChgLst>
    <pc:chgData name="Abels, Patrick" userId="ba666de4-0d21-43a6-8e66-51a18aae1b4a" providerId="ADAL" clId="{1634440E-5C8D-49FC-91FF-E8704F7FD0D5}"/>
    <pc:docChg chg="undo custSel modSld">
      <pc:chgData name="Abels, Patrick" userId="ba666de4-0d21-43a6-8e66-51a18aae1b4a" providerId="ADAL" clId="{1634440E-5C8D-49FC-91FF-E8704F7FD0D5}" dt="2023-02-27T13:34:58.778" v="710" actId="11"/>
      <pc:docMkLst>
        <pc:docMk/>
      </pc:docMkLst>
      <pc:sldChg chg="modSp mod">
        <pc:chgData name="Abels, Patrick" userId="ba666de4-0d21-43a6-8e66-51a18aae1b4a" providerId="ADAL" clId="{1634440E-5C8D-49FC-91FF-E8704F7FD0D5}" dt="2023-02-27T13:34:58.778" v="710" actId="11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477F4B63-053C-4146-9706-2E68F493DF47}"/>
    <pc:docChg chg="undo custSel addSld delSld modSld modMainMaster">
      <pc:chgData name="Abels, Patrick" userId="ba666de4-0d21-43a6-8e66-51a18aae1b4a" providerId="ADAL" clId="{477F4B63-053C-4146-9706-2E68F493DF47}" dt="2023-04-25T08:37:40.502" v="2070" actId="1036"/>
      <pc:docMkLst>
        <pc:docMk/>
      </pc:docMkLst>
      <pc:sldChg chg="addSp delSp modSp new mod modTransition modClrScheme chgLayout">
        <pc:chgData name="Abels, Patrick" userId="ba666de4-0d21-43a6-8e66-51a18aae1b4a" providerId="ADAL" clId="{477F4B63-053C-4146-9706-2E68F493DF47}" dt="2023-04-25T08:17:28.576" v="1852" actId="20577"/>
        <pc:sldMkLst>
          <pc:docMk/>
          <pc:sldMk cId="1986885273" sldId="25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026350181" sldId="257"/>
        </pc:sldMkLst>
      </pc:sldChg>
      <pc:sldChg chg="addSp delSp modSp new mod">
        <pc:chgData name="Abels, Patrick" userId="ba666de4-0d21-43a6-8e66-51a18aae1b4a" providerId="ADAL" clId="{477F4B63-053C-4146-9706-2E68F493DF47}" dt="2023-04-24T16:11:24.773" v="864" actId="478"/>
        <pc:sldMkLst>
          <pc:docMk/>
          <pc:sldMk cId="1179587911" sldId="25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1523563" sldId="258"/>
        </pc:sldMkLst>
      </pc:sldChg>
      <pc:sldChg chg="modSp add mod modTransition">
        <pc:chgData name="Abels, Patrick" userId="ba666de4-0d21-43a6-8e66-51a18aae1b4a" providerId="ADAL" clId="{477F4B63-053C-4146-9706-2E68F493DF47}" dt="2023-04-24T16:37:22.368" v="1508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27514028" sldId="259"/>
        </pc:sldMkLst>
      </pc:sldChg>
      <pc:sldChg chg="addSp delSp modSp new mod">
        <pc:chgData name="Abels, Patrick" userId="ba666de4-0d21-43a6-8e66-51a18aae1b4a" providerId="ADAL" clId="{477F4B63-053C-4146-9706-2E68F493DF47}" dt="2023-04-24T16:22:46.705" v="1258" actId="1076"/>
        <pc:sldMkLst>
          <pc:docMk/>
          <pc:sldMk cId="2690822542" sldId="259"/>
        </pc:sldMkLst>
      </pc:sldChg>
      <pc:sldChg chg="addSp delSp modSp new mod">
        <pc:chgData name="Abels, Patrick" userId="ba666de4-0d21-43a6-8e66-51a18aae1b4a" providerId="ADAL" clId="{477F4B63-053C-4146-9706-2E68F493DF47}" dt="2023-04-24T16:23:15.858" v="1264" actId="14100"/>
        <pc:sldMkLst>
          <pc:docMk/>
          <pc:sldMk cId="3117757405" sldId="260"/>
        </pc:sldMkLst>
      </pc:sldChg>
      <pc:sldChg chg="add del">
        <pc:chgData name="Abels, Patrick" userId="ba666de4-0d21-43a6-8e66-51a18aae1b4a" providerId="ADAL" clId="{477F4B63-053C-4146-9706-2E68F493DF47}" dt="2023-04-24T16:16:37.413" v="964" actId="47"/>
        <pc:sldMkLst>
          <pc:docMk/>
          <pc:sldMk cId="3806107440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28901497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5496443" sldId="261"/>
        </pc:sldMkLst>
      </pc:sldChg>
      <pc:sldChg chg="addSp delSp modSp new mod">
        <pc:chgData name="Abels, Patrick" userId="ba666de4-0d21-43a6-8e66-51a18aae1b4a" providerId="ADAL" clId="{477F4B63-053C-4146-9706-2E68F493DF47}" dt="2023-04-25T08:37:40.502" v="2070" actId="1036"/>
        <pc:sldMkLst>
          <pc:docMk/>
          <pc:sldMk cId="2438877614" sldId="261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83115367" sldId="262"/>
        </pc:sldMkLst>
      </pc:sldChg>
      <pc:sldChg chg="addSp delSp modSp new mod modClrScheme chgLayout">
        <pc:chgData name="Abels, Patrick" userId="ba666de4-0d21-43a6-8e66-51a18aae1b4a" providerId="ADAL" clId="{477F4B63-053C-4146-9706-2E68F493DF47}" dt="2023-04-24T16:36:55.464" v="1507" actId="1037"/>
        <pc:sldMkLst>
          <pc:docMk/>
          <pc:sldMk cId="572060250" sldId="262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901099149" sldId="263"/>
        </pc:sldMkLst>
      </pc:sldChg>
      <pc:sldChg chg="addSp delSp modSp new mod">
        <pc:chgData name="Abels, Patrick" userId="ba666de4-0d21-43a6-8e66-51a18aae1b4a" providerId="ADAL" clId="{477F4B63-053C-4146-9706-2E68F493DF47}" dt="2023-04-24T17:27:49.422" v="1835" actId="1035"/>
        <pc:sldMkLst>
          <pc:docMk/>
          <pc:sldMk cId="1982254768" sldId="263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133548300" sldId="264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9013320" sldId="265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64712958" sldId="26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79377407" sldId="26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8671290" sldId="26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00960324" sldId="269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2464172290" sldId="27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7461558" sldId="271"/>
        </pc:sldMkLst>
      </pc:sldChg>
      <pc:sldMasterChg chg="modSldLayout">
        <pc:chgData name="Abels, Patrick" userId="ba666de4-0d21-43a6-8e66-51a18aae1b4a" providerId="ADAL" clId="{477F4B63-053C-4146-9706-2E68F493DF47}" dt="2023-04-24T17:07:55.789" v="1524" actId="1076"/>
        <pc:sldMasterMkLst>
          <pc:docMk/>
          <pc:sldMasterMk cId="1043764218" sldId="2147483660"/>
        </pc:sldMasterMkLst>
        <pc:sldLayoutChg chg="addSp delSp modSp mod modTransition">
          <pc:chgData name="Abels, Patrick" userId="ba666de4-0d21-43a6-8e66-51a18aae1b4a" providerId="ADAL" clId="{477F4B63-053C-4146-9706-2E68F493DF47}" dt="2023-04-24T16:38:02.895" v="151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6:35:53.881" v="1456" actId="2057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7:07:55.789" v="1524" actId="1076"/>
          <pc:sldLayoutMkLst>
            <pc:docMk/>
            <pc:sldMasterMk cId="1043764218" sldId="2147483660"/>
            <pc:sldLayoutMk cId="2434053926" sldId="2147483674"/>
          </pc:sldLayoutMkLst>
        </pc:sldLayoutChg>
      </pc:sldMasterChg>
    </pc:docChg>
  </pc:docChgLst>
  <pc:docChgLst>
    <pc:chgData name="Abels, Patrick" userId="ba666de4-0d21-43a6-8e66-51a18aae1b4a" providerId="ADAL" clId="{F1FF30BF-E144-411A-A891-B1FCF2BE3B4F}"/>
    <pc:docChg chg="undo custSel addSld delSld modSld">
      <pc:chgData name="Abels, Patrick" userId="ba666de4-0d21-43a6-8e66-51a18aae1b4a" providerId="ADAL" clId="{F1FF30BF-E144-411A-A891-B1FCF2BE3B4F}" dt="2023-11-13T16:46:32.712" v="479" actId="1038"/>
      <pc:docMkLst>
        <pc:docMk/>
      </pc:docMkLst>
      <pc:sldChg chg="del">
        <pc:chgData name="Abels, Patrick" userId="ba666de4-0d21-43a6-8e66-51a18aae1b4a" providerId="ADAL" clId="{F1FF30BF-E144-411A-A891-B1FCF2BE3B4F}" dt="2023-11-13T16:28:30.619" v="0" actId="4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F1FF30BF-E144-411A-A891-B1FCF2BE3B4F}" dt="2023-11-13T16:31:07.980" v="68" actId="47"/>
        <pc:sldMkLst>
          <pc:docMk/>
          <pc:sldMk cId="3366437632" sldId="259"/>
        </pc:sldMkLst>
      </pc:sldChg>
      <pc:sldChg chg="addSp delSp modSp mod">
        <pc:chgData name="Abels, Patrick" userId="ba666de4-0d21-43a6-8e66-51a18aae1b4a" providerId="ADAL" clId="{F1FF30BF-E144-411A-A891-B1FCF2BE3B4F}" dt="2023-11-13T16:40:46.198" v="427"/>
        <pc:sldMkLst>
          <pc:docMk/>
          <pc:sldMk cId="4223110314" sldId="261"/>
        </pc:sldMkLst>
      </pc:sldChg>
      <pc:sldChg chg="delSp del mod">
        <pc:chgData name="Abels, Patrick" userId="ba666de4-0d21-43a6-8e66-51a18aae1b4a" providerId="ADAL" clId="{F1FF30BF-E144-411A-A891-B1FCF2BE3B4F}" dt="2023-11-13T16:34:04.643" v="224" actId="47"/>
        <pc:sldMkLst>
          <pc:docMk/>
          <pc:sldMk cId="4127666779" sldId="262"/>
        </pc:sldMkLst>
      </pc:sldChg>
      <pc:sldChg chg="delSp modSp del mod">
        <pc:chgData name="Abels, Patrick" userId="ba666de4-0d21-43a6-8e66-51a18aae1b4a" providerId="ADAL" clId="{F1FF30BF-E144-411A-A891-B1FCF2BE3B4F}" dt="2023-11-13T16:33:09.483" v="217" actId="4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F1FF30BF-E144-411A-A891-B1FCF2BE3B4F}" dt="2023-11-13T16:40:55.853" v="429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F1FF30BF-E144-411A-A891-B1FCF2BE3B4F}" dt="2023-11-13T16:42:07.537" v="438" actId="14100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F1FF30BF-E144-411A-A891-B1FCF2BE3B4F}" dt="2023-11-13T16:46:32.712" v="479" actId="1038"/>
        <pc:sldMkLst>
          <pc:docMk/>
          <pc:sldMk cId="1931251602" sldId="268"/>
        </pc:sldMkLst>
      </pc:sldChg>
      <pc:sldChg chg="del">
        <pc:chgData name="Abels, Patrick" userId="ba666de4-0d21-43a6-8e66-51a18aae1b4a" providerId="ADAL" clId="{F1FF30BF-E144-411A-A891-B1FCF2BE3B4F}" dt="2023-11-13T16:33:31.934" v="218" actId="47"/>
        <pc:sldMkLst>
          <pc:docMk/>
          <pc:sldMk cId="3717009104" sldId="269"/>
        </pc:sldMkLst>
      </pc:sldChg>
      <pc:sldChg chg="addSp modSp new mod">
        <pc:chgData name="Abels, Patrick" userId="ba666de4-0d21-43a6-8e66-51a18aae1b4a" providerId="ADAL" clId="{F1FF30BF-E144-411A-A891-B1FCF2BE3B4F}" dt="2023-11-13T16:30:57.976" v="67" actId="20577"/>
        <pc:sldMkLst>
          <pc:docMk/>
          <pc:sldMk cId="4171353846" sldId="270"/>
        </pc:sldMkLst>
      </pc:sldChg>
      <pc:sldChg chg="addSp delSp modSp new mod">
        <pc:chgData name="Abels, Patrick" userId="ba666de4-0d21-43a6-8e66-51a18aae1b4a" providerId="ADAL" clId="{F1FF30BF-E144-411A-A891-B1FCF2BE3B4F}" dt="2023-11-13T16:33:07.897" v="216" actId="478"/>
        <pc:sldMkLst>
          <pc:docMk/>
          <pc:sldMk cId="2367007499" sldId="271"/>
        </pc:sldMkLst>
      </pc:sldChg>
      <pc:sldChg chg="modSp new mod">
        <pc:chgData name="Abels, Patrick" userId="ba666de4-0d21-43a6-8e66-51a18aae1b4a" providerId="ADAL" clId="{F1FF30BF-E144-411A-A891-B1FCF2BE3B4F}" dt="2023-11-13T16:34:20.003" v="271" actId="20577"/>
        <pc:sldMkLst>
          <pc:docMk/>
          <pc:sldMk cId="1696715170" sldId="272"/>
        </pc:sldMkLst>
      </pc:sldChg>
    </pc:docChg>
  </pc:docChgLst>
  <pc:docChgLst>
    <pc:chgData name="Abels, Patrick" userId="ba666de4-0d21-43a6-8e66-51a18aae1b4a" providerId="ADAL" clId="{D0CE542F-DFE1-9149-BD1C-D3F070C0125E}"/>
    <pc:docChg chg="modSld">
      <pc:chgData name="Abels, Patrick" userId="ba666de4-0d21-43a6-8e66-51a18aae1b4a" providerId="ADAL" clId="{D0CE542F-DFE1-9149-BD1C-D3F070C0125E}" dt="2024-03-18T08:15:16.291" v="15" actId="20577"/>
      <pc:docMkLst>
        <pc:docMk/>
      </pc:docMkLst>
      <pc:sldChg chg="modSp">
        <pc:chgData name="Abels, Patrick" userId="ba666de4-0d21-43a6-8e66-51a18aae1b4a" providerId="ADAL" clId="{D0CE542F-DFE1-9149-BD1C-D3F070C0125E}" dt="2024-03-18T08:15:16.291" v="15" actId="20577"/>
        <pc:sldMkLst>
          <pc:docMk/>
          <pc:sldMk cId="447289031" sldId="281"/>
        </pc:sldMkLst>
      </pc:sldChg>
      <pc:sldChg chg="modSp">
        <pc:chgData name="Abels, Patrick" userId="ba666de4-0d21-43a6-8e66-51a18aae1b4a" providerId="ADAL" clId="{D0CE542F-DFE1-9149-BD1C-D3F070C0125E}" dt="2024-03-18T08:15:09.439" v="5" actId="20577"/>
        <pc:sldMkLst>
          <pc:docMk/>
          <pc:sldMk cId="4220106601" sldId="282"/>
        </pc:sldMkLst>
      </pc:sldChg>
    </pc:docChg>
  </pc:docChgLst>
  <pc:docChgLst>
    <pc:chgData name="Abels, Patrick" userId="ba666de4-0d21-43a6-8e66-51a18aae1b4a" providerId="ADAL" clId="{F9D787BB-DFCF-4FF1-94DC-BE9AFABEDAC1}"/>
    <pc:docChg chg="custSel addSld delSld modSld modMainMaster">
      <pc:chgData name="Abels, Patrick" userId="ba666de4-0d21-43a6-8e66-51a18aae1b4a" providerId="ADAL" clId="{F9D787BB-DFCF-4FF1-94DC-BE9AFABEDAC1}" dt="2025-06-12T14:29:38.031" v="245" actId="20577"/>
      <pc:docMkLst>
        <pc:docMk/>
      </pc:docMkLst>
      <pc:sldChg chg="del">
        <pc:chgData name="Abels, Patrick" userId="ba666de4-0d21-43a6-8e66-51a18aae1b4a" providerId="ADAL" clId="{F9D787BB-DFCF-4FF1-94DC-BE9AFABEDAC1}" dt="2025-06-12T14:29:30.678" v="240" actId="4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F9D787BB-DFCF-4FF1-94DC-BE9AFABEDAC1}" dt="2025-06-12T14:27:45.795" v="222" actId="20577"/>
        <pc:sldMkLst>
          <pc:docMk/>
          <pc:sldMk cId="797940177" sldId="280"/>
        </pc:sldMkLst>
      </pc:sldChg>
      <pc:sldChg chg="modSp mod">
        <pc:chgData name="Abels, Patrick" userId="ba666de4-0d21-43a6-8e66-51a18aae1b4a" providerId="ADAL" clId="{F9D787BB-DFCF-4FF1-94DC-BE9AFABEDAC1}" dt="2025-06-12T14:27:51.712" v="228" actId="20577"/>
        <pc:sldMkLst>
          <pc:docMk/>
          <pc:sldMk cId="4009498562" sldId="283"/>
        </pc:sldMkLst>
      </pc:sldChg>
      <pc:sldChg chg="addSp delSp modSp mod">
        <pc:chgData name="Abels, Patrick" userId="ba666de4-0d21-43a6-8e66-51a18aae1b4a" providerId="ADAL" clId="{F9D787BB-DFCF-4FF1-94DC-BE9AFABEDAC1}" dt="2025-06-12T14:19:55.174" v="196" actId="1076"/>
        <pc:sldMkLst>
          <pc:docMk/>
          <pc:sldMk cId="3793378365" sldId="287"/>
        </pc:sldMkLst>
      </pc:sldChg>
      <pc:sldChg chg="addSp modSp new mod">
        <pc:chgData name="Abels, Patrick" userId="ba666de4-0d21-43a6-8e66-51a18aae1b4a" providerId="ADAL" clId="{F9D787BB-DFCF-4FF1-94DC-BE9AFABEDAC1}" dt="2025-06-12T14:21:58.932" v="213" actId="1076"/>
        <pc:sldMkLst>
          <pc:docMk/>
          <pc:sldMk cId="1507240946" sldId="288"/>
        </pc:sldMkLst>
      </pc:sldChg>
      <pc:sldChg chg="addSp delSp modSp new mod">
        <pc:chgData name="Abels, Patrick" userId="ba666de4-0d21-43a6-8e66-51a18aae1b4a" providerId="ADAL" clId="{F9D787BB-DFCF-4FF1-94DC-BE9AFABEDAC1}" dt="2025-06-12T14:26:49.475" v="216" actId="1076"/>
        <pc:sldMkLst>
          <pc:docMk/>
          <pc:sldMk cId="3937252269" sldId="289"/>
        </pc:sldMkLst>
      </pc:sldChg>
      <pc:sldChg chg="modSp new mod">
        <pc:chgData name="Abels, Patrick" userId="ba666de4-0d21-43a6-8e66-51a18aae1b4a" providerId="ADAL" clId="{F9D787BB-DFCF-4FF1-94DC-BE9AFABEDAC1}" dt="2025-06-12T14:29:38.031" v="245" actId="20577"/>
        <pc:sldMkLst>
          <pc:docMk/>
          <pc:sldMk cId="3619801957" sldId="290"/>
        </pc:sldMkLst>
      </pc:sldChg>
      <pc:sldMasterChg chg="modSldLayout">
        <pc:chgData name="Abels, Patrick" userId="ba666de4-0d21-43a6-8e66-51a18aae1b4a" providerId="ADAL" clId="{F9D787BB-DFCF-4FF1-94DC-BE9AFABEDAC1}" dt="2025-06-12T14:29:11.240" v="238" actId="579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F9D787BB-DFCF-4FF1-94DC-BE9AFABEDAC1}" dt="2025-06-12T14:29:11.240" v="238" actId="5793"/>
          <pc:sldLayoutMkLst>
            <pc:docMk/>
            <pc:sldMasterMk cId="1043764218" sldId="2147483660"/>
            <pc:sldLayoutMk cId="122919291" sldId="2147483673"/>
          </pc:sldLayoutMkLst>
        </pc:sldLayoutChg>
      </pc:sldMasterChg>
    </pc:docChg>
  </pc:docChgLst>
  <pc:docChgLst>
    <pc:chgData name="Abels, Patrick" userId="ba666de4-0d21-43a6-8e66-51a18aae1b4a" providerId="ADAL" clId="{1725C4E2-1A73-41B8-A1C8-4484FCE28D48}"/>
    <pc:docChg chg="undo custSel addSld delSld modSld modMainMaster">
      <pc:chgData name="Abels, Patrick" userId="ba666de4-0d21-43a6-8e66-51a18aae1b4a" providerId="ADAL" clId="{1725C4E2-1A73-41B8-A1C8-4484FCE28D48}" dt="2024-03-17T19:10:55.235" v="916" actId="1076"/>
      <pc:docMkLst>
        <pc:docMk/>
      </pc:docMkLst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725C4E2-1A73-41B8-A1C8-4484FCE28D48}" dt="2024-03-11T18:35:56.951" v="0" actId="47"/>
        <pc:sldMkLst>
          <pc:docMk/>
          <pc:sldMk cId="4171353846" sldId="270"/>
        </pc:sldMkLst>
      </pc:sldChg>
      <pc:sldChg chg="del">
        <pc:chgData name="Abels, Patrick" userId="ba666de4-0d21-43a6-8e66-51a18aae1b4a" providerId="ADAL" clId="{1725C4E2-1A73-41B8-A1C8-4484FCE28D48}" dt="2024-03-11T18:35:58.734" v="1" actId="47"/>
        <pc:sldMkLst>
          <pc:docMk/>
          <pc:sldMk cId="2367007499" sldId="271"/>
        </pc:sldMkLst>
      </pc:sldChg>
      <pc:sldChg chg="addSp modSp mod">
        <pc:chgData name="Abels, Patrick" userId="ba666de4-0d21-43a6-8e66-51a18aae1b4a" providerId="ADAL" clId="{1725C4E2-1A73-41B8-A1C8-4484FCE28D48}" dt="2024-03-17T14:12:43.441" v="785" actId="1076"/>
        <pc:sldMkLst>
          <pc:docMk/>
          <pc:sldMk cId="1696715170" sldId="272"/>
        </pc:sldMkLst>
      </pc:sldChg>
      <pc:sldChg chg="modSp mod">
        <pc:chgData name="Abels, Patrick" userId="ba666de4-0d21-43a6-8e66-51a18aae1b4a" providerId="ADAL" clId="{1725C4E2-1A73-41B8-A1C8-4484FCE28D48}" dt="2024-03-17T13:56:47.342" v="725" actId="20577"/>
        <pc:sldMkLst>
          <pc:docMk/>
          <pc:sldMk cId="1306728353" sldId="274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823604352" sldId="276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385441611" sldId="277"/>
        </pc:sldMkLst>
      </pc:sldChg>
      <pc:sldChg chg="del">
        <pc:chgData name="Abels, Patrick" userId="ba666de4-0d21-43a6-8e66-51a18aae1b4a" providerId="ADAL" clId="{1725C4E2-1A73-41B8-A1C8-4484FCE28D48}" dt="2024-03-11T18:52:00.533" v="414" actId="47"/>
        <pc:sldMkLst>
          <pc:docMk/>
          <pc:sldMk cId="1174564002" sldId="278"/>
        </pc:sldMkLst>
      </pc:sldChg>
      <pc:sldChg chg="addSp delSp modSp new mod">
        <pc:chgData name="Abels, Patrick" userId="ba666de4-0d21-43a6-8e66-51a18aae1b4a" providerId="ADAL" clId="{1725C4E2-1A73-41B8-A1C8-4484FCE28D48}" dt="2024-03-11T18:51:37.952" v="413" actId="1076"/>
        <pc:sldMkLst>
          <pc:docMk/>
          <pc:sldMk cId="1411571808" sldId="279"/>
        </pc:sldMkLst>
      </pc:sldChg>
      <pc:sldChg chg="addSp modSp new mod">
        <pc:chgData name="Abels, Patrick" userId="ba666de4-0d21-43a6-8e66-51a18aae1b4a" providerId="ADAL" clId="{1725C4E2-1A73-41B8-A1C8-4484FCE28D48}" dt="2024-03-17T14:14:04.334" v="859" actId="20577"/>
        <pc:sldMkLst>
          <pc:docMk/>
          <pc:sldMk cId="797940177" sldId="280"/>
        </pc:sldMkLst>
      </pc:sldChg>
      <pc:sldChg chg="addSp modSp new mod">
        <pc:chgData name="Abels, Patrick" userId="ba666de4-0d21-43a6-8e66-51a18aae1b4a" providerId="ADAL" clId="{1725C4E2-1A73-41B8-A1C8-4484FCE28D48}" dt="2024-03-17T14:16:54.192" v="888" actId="1076"/>
        <pc:sldMkLst>
          <pc:docMk/>
          <pc:sldMk cId="447289031" sldId="281"/>
        </pc:sldMkLst>
      </pc:sldChg>
      <pc:sldChg chg="modSp new del mod">
        <pc:chgData name="Abels, Patrick" userId="ba666de4-0d21-43a6-8e66-51a18aae1b4a" providerId="ADAL" clId="{1725C4E2-1A73-41B8-A1C8-4484FCE28D48}" dt="2024-03-11T18:58:44.738" v="568" actId="47"/>
        <pc:sldMkLst>
          <pc:docMk/>
          <pc:sldMk cId="1130448614" sldId="281"/>
        </pc:sldMkLst>
      </pc:sldChg>
      <pc:sldChg chg="modSp new del mod">
        <pc:chgData name="Abels, Patrick" userId="ba666de4-0d21-43a6-8e66-51a18aae1b4a" providerId="ADAL" clId="{1725C4E2-1A73-41B8-A1C8-4484FCE28D48}" dt="2024-03-11T18:58:43.084" v="567" actId="47"/>
        <pc:sldMkLst>
          <pc:docMk/>
          <pc:sldMk cId="2370044484" sldId="282"/>
        </pc:sldMkLst>
      </pc:sldChg>
      <pc:sldChg chg="addSp modSp new mod">
        <pc:chgData name="Abels, Patrick" userId="ba666de4-0d21-43a6-8e66-51a18aae1b4a" providerId="ADAL" clId="{1725C4E2-1A73-41B8-A1C8-4484FCE28D48}" dt="2024-03-17T14:18:23.079" v="894" actId="1076"/>
        <pc:sldMkLst>
          <pc:docMk/>
          <pc:sldMk cId="4220106601" sldId="282"/>
        </pc:sldMkLst>
      </pc:sldChg>
      <pc:sldChg chg="modSp new del mod">
        <pc:chgData name="Abels, Patrick" userId="ba666de4-0d21-43a6-8e66-51a18aae1b4a" providerId="ADAL" clId="{1725C4E2-1A73-41B8-A1C8-4484FCE28D48}" dt="2024-03-11T18:58:39.069" v="566" actId="47"/>
        <pc:sldMkLst>
          <pc:docMk/>
          <pc:sldMk cId="2033566405" sldId="283"/>
        </pc:sldMkLst>
      </pc:sldChg>
      <pc:sldChg chg="addSp modSp new mod">
        <pc:chgData name="Abels, Patrick" userId="ba666de4-0d21-43a6-8e66-51a18aae1b4a" providerId="ADAL" clId="{1725C4E2-1A73-41B8-A1C8-4484FCE28D48}" dt="2024-03-17T19:08:41.529" v="901" actId="1076"/>
        <pc:sldMkLst>
          <pc:docMk/>
          <pc:sldMk cId="4009498562" sldId="283"/>
        </pc:sldMkLst>
      </pc:sldChg>
      <pc:sldChg chg="addSp modSp add mod">
        <pc:chgData name="Abels, Patrick" userId="ba666de4-0d21-43a6-8e66-51a18aae1b4a" providerId="ADAL" clId="{1725C4E2-1A73-41B8-A1C8-4484FCE28D48}" dt="2024-03-17T19:10:19.042" v="912" actId="1076"/>
        <pc:sldMkLst>
          <pc:docMk/>
          <pc:sldMk cId="1588362680" sldId="284"/>
        </pc:sldMkLst>
      </pc:sldChg>
      <pc:sldChg chg="addSp modSp add mod">
        <pc:chgData name="Abels, Patrick" userId="ba666de4-0d21-43a6-8e66-51a18aae1b4a" providerId="ADAL" clId="{1725C4E2-1A73-41B8-A1C8-4484FCE28D48}" dt="2024-03-17T19:10:55.235" v="916" actId="1076"/>
        <pc:sldMkLst>
          <pc:docMk/>
          <pc:sldMk cId="3534051485" sldId="285"/>
        </pc:sldMkLst>
      </pc:sldChg>
      <pc:sldMasterChg chg="modSldLayout">
        <pc:chgData name="Abels, Patrick" userId="ba666de4-0d21-43a6-8e66-51a18aae1b4a" providerId="ADAL" clId="{1725C4E2-1A73-41B8-A1C8-4484FCE28D48}" dt="2024-03-17T14:15:01.537" v="86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725C4E2-1A73-41B8-A1C8-4484FCE28D48}" dt="2024-03-17T14:15:01.537" v="863"/>
          <pc:sldLayoutMkLst>
            <pc:docMk/>
            <pc:sldMasterMk cId="1043764218" sldId="2147483660"/>
            <pc:sldLayoutMk cId="815804911" sldId="2147483665"/>
          </pc:sldLayoutMkLst>
        </pc:sldLayoutChg>
      </pc:sldMasterChg>
    </pc:docChg>
  </pc:docChgLst>
  <pc:docChgLst>
    <pc:chgData name="Abels, Patrick" userId="ba666de4-0d21-43a6-8e66-51a18aae1b4a" providerId="ADAL" clId="{5EB88388-CC71-4CA3-AB3D-B1BE678D6FCE}"/>
    <pc:docChg chg="undo custSel addSld delSld modSld sldOrd">
      <pc:chgData name="Abels, Patrick" userId="ba666de4-0d21-43a6-8e66-51a18aae1b4a" providerId="ADAL" clId="{5EB88388-CC71-4CA3-AB3D-B1BE678D6FCE}" dt="2023-03-06T13:48:15.773" v="1911" actId="207"/>
      <pc:docMkLst>
        <pc:docMk/>
      </pc:docMkLst>
      <pc:sldChg chg="modSp mod">
        <pc:chgData name="Abels, Patrick" userId="ba666de4-0d21-43a6-8e66-51a18aae1b4a" providerId="ADAL" clId="{5EB88388-CC71-4CA3-AB3D-B1BE678D6FCE}" dt="2023-03-06T11:12:27.745" v="24" actId="20577"/>
        <pc:sldMkLst>
          <pc:docMk/>
          <pc:sldMk cId="1026350181" sldId="257"/>
        </pc:sldMkLst>
      </pc:sldChg>
      <pc:sldChg chg="addSp modSp new mod">
        <pc:chgData name="Abels, Patrick" userId="ba666de4-0d21-43a6-8e66-51a18aae1b4a" providerId="ADAL" clId="{5EB88388-CC71-4CA3-AB3D-B1BE678D6FCE}" dt="2023-03-06T11:16:58.852" v="316" actId="1076"/>
        <pc:sldMkLst>
          <pc:docMk/>
          <pc:sldMk cId="3111523563" sldId="258"/>
        </pc:sldMkLst>
      </pc:sldChg>
      <pc:sldChg chg="addSp modSp new mod">
        <pc:chgData name="Abels, Patrick" userId="ba666de4-0d21-43a6-8e66-51a18aae1b4a" providerId="ADAL" clId="{5EB88388-CC71-4CA3-AB3D-B1BE678D6FCE}" dt="2023-03-06T11:22:07.970" v="487" actId="207"/>
        <pc:sldMkLst>
          <pc:docMk/>
          <pc:sldMk cId="1327514028" sldId="259"/>
        </pc:sldMkLst>
      </pc:sldChg>
      <pc:sldChg chg="modSp new mod">
        <pc:chgData name="Abels, Patrick" userId="ba666de4-0d21-43a6-8e66-51a18aae1b4a" providerId="ADAL" clId="{5EB88388-CC71-4CA3-AB3D-B1BE678D6FCE}" dt="2023-03-06T11:24:42.561" v="549" actId="2711"/>
        <pc:sldMkLst>
          <pc:docMk/>
          <pc:sldMk cId="3828901497" sldId="260"/>
        </pc:sldMkLst>
      </pc:sldChg>
      <pc:sldChg chg="modSp add del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35496443" sldId="261"/>
        </pc:sldMkLst>
      </pc:sldChg>
      <pc:sldChg chg="modSp new mod ord">
        <pc:chgData name="Abels, Patrick" userId="ba666de4-0d21-43a6-8e66-51a18aae1b4a" providerId="ADAL" clId="{5EB88388-CC71-4CA3-AB3D-B1BE678D6FCE}" dt="2023-03-06T11:42:42.219" v="663"/>
        <pc:sldMkLst>
          <pc:docMk/>
          <pc:sldMk cId="483115367" sldId="262"/>
        </pc:sldMkLst>
      </pc:sldChg>
      <pc:sldChg chg="modSp add del mod">
        <pc:chgData name="Abels, Patrick" userId="ba666de4-0d21-43a6-8e66-51a18aae1b4a" providerId="ADAL" clId="{5EB88388-CC71-4CA3-AB3D-B1BE678D6FCE}" dt="2023-03-06T11:41:21.917" v="634" actId="47"/>
        <pc:sldMkLst>
          <pc:docMk/>
          <pc:sldMk cId="932336243" sldId="262"/>
        </pc:sldMkLst>
      </pc:sldChg>
      <pc:sldChg chg="modSp add mod modTransition">
        <pc:chgData name="Abels, Patrick" userId="ba666de4-0d21-43a6-8e66-51a18aae1b4a" providerId="ADAL" clId="{5EB88388-CC71-4CA3-AB3D-B1BE678D6FCE}" dt="2023-03-06T12:37:44.142" v="1903"/>
        <pc:sldMkLst>
          <pc:docMk/>
          <pc:sldMk cId="901099149" sldId="263"/>
        </pc:sldMkLst>
      </pc:sldChg>
      <pc:sldChg chg="modSp add del mod">
        <pc:chgData name="Abels, Patrick" userId="ba666de4-0d21-43a6-8e66-51a18aae1b4a" providerId="ADAL" clId="{5EB88388-CC71-4CA3-AB3D-B1BE678D6FCE}" dt="2023-03-06T11:41:20.816" v="633" actId="47"/>
        <pc:sldMkLst>
          <pc:docMk/>
          <pc:sldMk cId="928536701" sldId="263"/>
        </pc:sldMkLst>
      </pc:sldChg>
      <pc:sldChg chg="modSp add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133548300" sldId="264"/>
        </pc:sldMkLst>
      </pc:sldChg>
      <pc:sldChg chg="modSp add mod modTransition">
        <pc:chgData name="Abels, Patrick" userId="ba666de4-0d21-43a6-8e66-51a18aae1b4a" providerId="ADAL" clId="{5EB88388-CC71-4CA3-AB3D-B1BE678D6FCE}" dt="2023-03-06T12:37:47.518" v="1905"/>
        <pc:sldMkLst>
          <pc:docMk/>
          <pc:sldMk cId="3119013320" sldId="265"/>
        </pc:sldMkLst>
      </pc:sldChg>
      <pc:sldChg chg="addSp modSp new mod">
        <pc:chgData name="Abels, Patrick" userId="ba666de4-0d21-43a6-8e66-51a18aae1b4a" providerId="ADAL" clId="{5EB88388-CC71-4CA3-AB3D-B1BE678D6FCE}" dt="2023-03-06T11:51:09.064" v="945" actId="6549"/>
        <pc:sldMkLst>
          <pc:docMk/>
          <pc:sldMk cId="3964712958" sldId="266"/>
        </pc:sldMkLst>
      </pc:sldChg>
      <pc:sldChg chg="modSp new mod">
        <pc:chgData name="Abels, Patrick" userId="ba666de4-0d21-43a6-8e66-51a18aae1b4a" providerId="ADAL" clId="{5EB88388-CC71-4CA3-AB3D-B1BE678D6FCE}" dt="2023-03-06T12:19:30.481" v="1786" actId="20577"/>
        <pc:sldMkLst>
          <pc:docMk/>
          <pc:sldMk cId="3979377407" sldId="267"/>
        </pc:sldMkLst>
      </pc:sldChg>
      <pc:sldChg chg="modSp new mod">
        <pc:chgData name="Abels, Patrick" userId="ba666de4-0d21-43a6-8e66-51a18aae1b4a" providerId="ADAL" clId="{5EB88388-CC71-4CA3-AB3D-B1BE678D6FCE}" dt="2023-03-06T12:01:04.179" v="1341" actId="20577"/>
        <pc:sldMkLst>
          <pc:docMk/>
          <pc:sldMk cId="388671290" sldId="268"/>
        </pc:sldMkLst>
      </pc:sldChg>
      <pc:sldChg chg="modSp add mod modTransition">
        <pc:chgData name="Abels, Patrick" userId="ba666de4-0d21-43a6-8e66-51a18aae1b4a" providerId="ADAL" clId="{5EB88388-CC71-4CA3-AB3D-B1BE678D6FCE}" dt="2023-03-06T13:48:09.930" v="1910" actId="207"/>
        <pc:sldMkLst>
          <pc:docMk/>
          <pc:sldMk cId="400960324" sldId="269"/>
        </pc:sldMkLst>
      </pc:sldChg>
      <pc:sldChg chg="modSp add mod modTransition">
        <pc:chgData name="Abels, Patrick" userId="ba666de4-0d21-43a6-8e66-51a18aae1b4a" providerId="ADAL" clId="{5EB88388-CC71-4CA3-AB3D-B1BE678D6FCE}" dt="2023-03-06T13:48:15.773" v="1911" actId="207"/>
        <pc:sldMkLst>
          <pc:docMk/>
          <pc:sldMk cId="2464172290" sldId="270"/>
        </pc:sldMkLst>
      </pc:sldChg>
      <pc:sldChg chg="addSp modSp new mod">
        <pc:chgData name="Abels, Patrick" userId="ba666de4-0d21-43a6-8e66-51a18aae1b4a" providerId="ADAL" clId="{5EB88388-CC71-4CA3-AB3D-B1BE678D6FCE}" dt="2023-03-06T12:14:36.368" v="1759" actId="14100"/>
        <pc:sldMkLst>
          <pc:docMk/>
          <pc:sldMk cId="37461558" sldId="271"/>
        </pc:sldMkLst>
      </pc:sldChg>
      <pc:sldChg chg="modSp new del mod">
        <pc:chgData name="Abels, Patrick" userId="ba666de4-0d21-43a6-8e66-51a18aae1b4a" providerId="ADAL" clId="{5EB88388-CC71-4CA3-AB3D-B1BE678D6FCE}" dt="2023-03-06T12:31:16.056" v="1899" actId="47"/>
        <pc:sldMkLst>
          <pc:docMk/>
          <pc:sldMk cId="3008183447" sldId="27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22372186" sldId="28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00792665" sldId="29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03165342" sldId="29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7849716" sldId="29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852114195" sldId="29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785893300" sldId="29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64068967" sldId="29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85362355" sldId="29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3146436" sldId="30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549340540" sldId="30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10174096" sldId="30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281495989" sldId="30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665153520" sldId="30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2664890" sldId="30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89009764" sldId="30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47323312" sldId="30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95560973" sldId="30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911937670" sldId="30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543463475" sldId="31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6276498" sldId="31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966100775" sldId="31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699810089" sldId="31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066045972" sldId="31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351068989" sldId="31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3275064" sldId="31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29883214" sldId="31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79290916" sldId="31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8359726" sldId="31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62084658" sldId="32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4124647077" sldId="32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256673160" sldId="32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0692183" sldId="32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8C122097-F2AD-48C3-8812-E4787B8E4D8F}"/>
    <pc:docChg chg="modSld">
      <pc:chgData name="Abels, Patrick" userId="ba666de4-0d21-43a6-8e66-51a18aae1b4a" providerId="ADAL" clId="{8C122097-F2AD-48C3-8812-E4787B8E4D8F}" dt="2023-05-22T08:27:22.744" v="0" actId="165"/>
      <pc:docMkLst>
        <pc:docMk/>
      </pc:docMkLst>
      <pc:sldChg chg="delSp modSp">
        <pc:chgData name="Abels, Patrick" userId="ba666de4-0d21-43a6-8e66-51a18aae1b4a" providerId="ADAL" clId="{8C122097-F2AD-48C3-8812-E4787B8E4D8F}" dt="2023-05-22T08:27:22.744" v="0" actId="165"/>
        <pc:sldMkLst>
          <pc:docMk/>
          <pc:sldMk cId="198688527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8070DE-A5F9-BD5B-6EDA-2B06A4048B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8342" y="1743075"/>
            <a:ext cx="11316494" cy="4703908"/>
          </a:xfrm>
        </p:spPr>
        <p:txBody>
          <a:bodyPr numCol="1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Ein Kreis </a:t>
            </a:r>
            <a:r>
              <a:rPr lang="en-GB" b="0" dirty="0" err="1"/>
              <a:t>besteht</a:t>
            </a:r>
            <a:r>
              <a:rPr lang="en-GB" b="0" dirty="0"/>
              <a:t> </a:t>
            </a:r>
            <a:r>
              <a:rPr lang="en-GB" b="0" dirty="0" err="1"/>
              <a:t>aus</a:t>
            </a:r>
            <a:r>
              <a:rPr lang="en-GB" b="0" dirty="0"/>
              <a:t> …</a:t>
            </a:r>
            <a:r>
              <a:rPr lang="en-GB" dirty="0"/>
              <a:t> Grad. Dies </a:t>
            </a:r>
            <a:r>
              <a:rPr lang="en-GB" dirty="0" err="1"/>
              <a:t>nennt</a:t>
            </a:r>
            <a:r>
              <a:rPr lang="en-GB" dirty="0"/>
              <a:t> man </a:t>
            </a:r>
            <a:r>
              <a:rPr lang="en-GB" dirty="0" err="1"/>
              <a:t>einen</a:t>
            </a:r>
            <a:r>
              <a:rPr lang="en-GB" dirty="0"/>
              <a:t> … Winkel.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C9E6AB-7B29-6510-BE06-5AAD0B5DA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922" y="1992324"/>
            <a:ext cx="1985588" cy="264154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59B288A-DC81-9957-A5D7-059AA1647C6D}"/>
              </a:ext>
            </a:extLst>
          </p:cNvPr>
          <p:cNvSpPr/>
          <p:nvPr/>
        </p:nvSpPr>
        <p:spPr>
          <a:xfrm>
            <a:off x="1518250" y="2458528"/>
            <a:ext cx="1897810" cy="233099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869761-AF68-903E-69DE-C2555D70F697}"/>
              </a:ext>
            </a:extLst>
          </p:cNvPr>
          <p:cNvSpPr/>
          <p:nvPr/>
        </p:nvSpPr>
        <p:spPr>
          <a:xfrm>
            <a:off x="1518250" y="2147977"/>
            <a:ext cx="1043796" cy="2553419"/>
          </a:xfrm>
          <a:prstGeom prst="rect">
            <a:avLst/>
          </a:prstGeom>
          <a:noFill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de-DE" dirty="0"/>
              <a:t>...</a:t>
            </a:r>
          </a:p>
          <a:p>
            <a:pPr algn="ctr">
              <a:lnSpc>
                <a:spcPct val="200000"/>
              </a:lnSpc>
            </a:pPr>
            <a:r>
              <a:rPr lang="de-DE" dirty="0"/>
              <a:t>…</a:t>
            </a:r>
          </a:p>
          <a:p>
            <a:pPr algn="ctr">
              <a:lnSpc>
                <a:spcPct val="200000"/>
              </a:lnSpc>
            </a:pPr>
            <a:r>
              <a:rPr lang="de-DE" dirty="0"/>
              <a:t>…</a:t>
            </a:r>
          </a:p>
          <a:p>
            <a:pPr algn="ctr">
              <a:lnSpc>
                <a:spcPct val="200000"/>
              </a:lnSpc>
            </a:pPr>
            <a:r>
              <a:rPr lang="de-DE" dirty="0"/>
              <a:t>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B1210C-21FD-89CA-3078-3E6D1B414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5954" y="1277386"/>
            <a:ext cx="4267796" cy="318179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F43FC22-F669-5264-F25E-8C928FDBC82F}"/>
              </a:ext>
            </a:extLst>
          </p:cNvPr>
          <p:cNvSpPr/>
          <p:nvPr/>
        </p:nvSpPr>
        <p:spPr>
          <a:xfrm>
            <a:off x="8328505" y="2147976"/>
            <a:ext cx="422694" cy="560717"/>
          </a:xfrm>
          <a:prstGeom prst="rect">
            <a:avLst/>
          </a:prstGeom>
          <a:solidFill>
            <a:srgbClr val="26291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…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A1ECC8-2418-DCD8-9AFA-EEB9B785697B}"/>
              </a:ext>
            </a:extLst>
          </p:cNvPr>
          <p:cNvSpPr/>
          <p:nvPr/>
        </p:nvSpPr>
        <p:spPr>
          <a:xfrm>
            <a:off x="7207419" y="2587924"/>
            <a:ext cx="422694" cy="560717"/>
          </a:xfrm>
          <a:prstGeom prst="rect">
            <a:avLst/>
          </a:prstGeom>
          <a:solidFill>
            <a:srgbClr val="0F32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9EFC13-3DDD-1D79-8A02-7E573ED079D3}"/>
              </a:ext>
            </a:extLst>
          </p:cNvPr>
          <p:cNvSpPr/>
          <p:nvPr/>
        </p:nvSpPr>
        <p:spPr>
          <a:xfrm>
            <a:off x="8328505" y="3113594"/>
            <a:ext cx="422694" cy="560717"/>
          </a:xfrm>
          <a:prstGeom prst="rect">
            <a:avLst/>
          </a:prstGeom>
          <a:solidFill>
            <a:srgbClr val="011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Neben</a:t>
            </a:r>
            <a:r>
              <a:rPr lang="de-DE" dirty="0"/>
              <a:t>- und </a:t>
            </a:r>
            <a:r>
              <a:rPr lang="de-DE" b="1" dirty="0">
                <a:solidFill>
                  <a:srgbClr val="FFC000"/>
                </a:solidFill>
              </a:rPr>
              <a:t>Scheitel</a:t>
            </a:r>
            <a:r>
              <a:rPr lang="de-DE" dirty="0"/>
              <a:t>winkel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7C3A1-975A-4CCD-1D43-7029484460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A0392-BB52-8A06-1AF1-BE651E24FA2E}"/>
              </a:ext>
            </a:extLst>
          </p:cNvPr>
          <p:cNvGrpSpPr/>
          <p:nvPr/>
        </p:nvGrpSpPr>
        <p:grpSpPr>
          <a:xfrm>
            <a:off x="8348140" y="155799"/>
            <a:ext cx="3705747" cy="1736276"/>
            <a:chOff x="853440" y="2950593"/>
            <a:chExt cx="3705747" cy="17362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20264F-CE96-4EC0-9E12-EEA2D6EC1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793C6DF-50E2-94AE-495A-2B9D6D954BD2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1EF6184D-2988-FBFA-0560-64A35181FD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3678"/>
          <a:stretch>
            <a:fillRect/>
          </a:stretch>
        </p:blipFill>
        <p:spPr>
          <a:xfrm>
            <a:off x="1888128" y="2395043"/>
            <a:ext cx="8415742" cy="39778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275834-72B8-5380-F291-0D5032C13A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755" b="8164"/>
          <a:stretch>
            <a:fillRect/>
          </a:stretch>
        </p:blipFill>
        <p:spPr>
          <a:xfrm>
            <a:off x="310639" y="261455"/>
            <a:ext cx="4968727" cy="202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002343-8367-CBCF-AFB0-331639BBF0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385" y="2036617"/>
            <a:ext cx="6035616" cy="941074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FFC000"/>
                </a:solidFill>
              </a:rPr>
              <a:t>Nebenwinkel</a:t>
            </a:r>
            <a:r>
              <a:rPr lang="de-DE" b="1" dirty="0"/>
              <a:t>satz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46D9D-6416-EEF8-6E6E-E34106D0B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Neben- und Scheitelwinkel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1EDAC3-7DBB-85E5-D7AF-D6F92CF30D0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9327" y="2977691"/>
            <a:ext cx="5002305" cy="2105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6E3B1B-375A-166A-AF5D-F17EFD37D2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0370" y="2977691"/>
            <a:ext cx="5002305" cy="2058533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3F47CCE-24E9-FAF9-6A3A-869F9A8BDD02}"/>
              </a:ext>
            </a:extLst>
          </p:cNvPr>
          <p:cNvCxnSpPr/>
          <p:nvPr/>
        </p:nvCxnSpPr>
        <p:spPr>
          <a:xfrm>
            <a:off x="6096000" y="2251495"/>
            <a:ext cx="0" cy="392501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BB4D1756-7BB6-DE1A-D96A-95BB3C87249D}"/>
              </a:ext>
            </a:extLst>
          </p:cNvPr>
          <p:cNvSpPr txBox="1">
            <a:spLocks/>
          </p:cNvSpPr>
          <p:nvPr/>
        </p:nvSpPr>
        <p:spPr>
          <a:xfrm>
            <a:off x="6095996" y="2036617"/>
            <a:ext cx="6035616" cy="941074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Montserra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b="1" dirty="0">
                <a:solidFill>
                  <a:srgbClr val="FFC000"/>
                </a:solidFill>
              </a:rPr>
              <a:t>Scheitelwinkel</a:t>
            </a:r>
            <a:r>
              <a:rPr lang="de-DE" b="1" dirty="0"/>
              <a:t>satz</a:t>
            </a:r>
          </a:p>
        </p:txBody>
      </p:sp>
    </p:spTree>
    <p:extLst>
      <p:ext uri="{BB962C8B-B14F-4D97-AF65-F5344CB8AC3E}">
        <p14:creationId xmlns:p14="http://schemas.microsoft.com/office/powerpoint/2010/main" val="15561650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9040E-5C23-5230-A7B4-28A10E0DE2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Fun69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E10353-DAF3-3F43-674A-B645E5848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661" y="1447893"/>
            <a:ext cx="9408677" cy="5410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467694-054A-F6E1-87CD-53DE9BADFEE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888"/>
          <a:stretch>
            <a:fillRect/>
          </a:stretch>
        </p:blipFill>
        <p:spPr>
          <a:xfrm>
            <a:off x="9090937" y="4864894"/>
            <a:ext cx="1713136" cy="202032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5A574915-80C5-1A24-61F4-8568C12A1813}"/>
              </a:ext>
            </a:extLst>
          </p:cNvPr>
          <p:cNvSpPr/>
          <p:nvPr/>
        </p:nvSpPr>
        <p:spPr>
          <a:xfrm>
            <a:off x="1770256" y="4387806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7405BFD-9B0E-DA23-0773-17FB78A08186}"/>
              </a:ext>
            </a:extLst>
          </p:cNvPr>
          <p:cNvSpPr/>
          <p:nvPr/>
        </p:nvSpPr>
        <p:spPr>
          <a:xfrm>
            <a:off x="1783130" y="1560892"/>
            <a:ext cx="288000" cy="28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3A92504-1D61-0467-C851-C00184DB38B6}"/>
              </a:ext>
            </a:extLst>
          </p:cNvPr>
          <p:cNvSpPr/>
          <p:nvPr/>
        </p:nvSpPr>
        <p:spPr>
          <a:xfrm>
            <a:off x="3633378" y="4387806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4AB50D2-6D56-E4B2-CA19-B1551F4B349C}"/>
              </a:ext>
            </a:extLst>
          </p:cNvPr>
          <p:cNvSpPr/>
          <p:nvPr/>
        </p:nvSpPr>
        <p:spPr>
          <a:xfrm>
            <a:off x="5447153" y="4387806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E08334F-863F-8F51-2682-67FC076533BC}"/>
              </a:ext>
            </a:extLst>
          </p:cNvPr>
          <p:cNvSpPr/>
          <p:nvPr/>
        </p:nvSpPr>
        <p:spPr>
          <a:xfrm>
            <a:off x="4012695" y="1573770"/>
            <a:ext cx="288000" cy="28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858A7DE-4077-FDC8-C4E2-70808D9AE377}"/>
              </a:ext>
            </a:extLst>
          </p:cNvPr>
          <p:cNvSpPr/>
          <p:nvPr/>
        </p:nvSpPr>
        <p:spPr>
          <a:xfrm>
            <a:off x="6538490" y="1573770"/>
            <a:ext cx="288000" cy="28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4815734-0EC5-16AC-2D88-7B370603CDDC}"/>
              </a:ext>
            </a:extLst>
          </p:cNvPr>
          <p:cNvSpPr/>
          <p:nvPr/>
        </p:nvSpPr>
        <p:spPr>
          <a:xfrm>
            <a:off x="7291127" y="4381367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A3F9D27-81DC-1399-19FA-BC1C7FFE484F}"/>
              </a:ext>
            </a:extLst>
          </p:cNvPr>
          <p:cNvSpPr/>
          <p:nvPr/>
        </p:nvSpPr>
        <p:spPr>
          <a:xfrm>
            <a:off x="1772587" y="6195141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A8DC962-8AD5-98A6-611F-328881433CBF}"/>
              </a:ext>
            </a:extLst>
          </p:cNvPr>
          <p:cNvSpPr/>
          <p:nvPr/>
        </p:nvSpPr>
        <p:spPr>
          <a:xfrm>
            <a:off x="3620500" y="6195141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E76177A-46AB-A05A-3FC2-45B4C096DDFE}"/>
              </a:ext>
            </a:extLst>
          </p:cNvPr>
          <p:cNvSpPr/>
          <p:nvPr/>
        </p:nvSpPr>
        <p:spPr>
          <a:xfrm>
            <a:off x="5449096" y="6195141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C55323B-897E-ABFD-C67B-192B2E125255}"/>
              </a:ext>
            </a:extLst>
          </p:cNvPr>
          <p:cNvSpPr/>
          <p:nvPr/>
        </p:nvSpPr>
        <p:spPr>
          <a:xfrm>
            <a:off x="7297009" y="6195141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84542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86480C-DA0A-7331-6B79-45E2C07316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321D0-D9A2-AABE-11C2-3CBA2837FB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Fun69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13C144-7C6A-37DA-05F9-BFF6F419F35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3268" y="1859446"/>
            <a:ext cx="11425707" cy="475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12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9D86A-D8B3-F399-4FA9-A9B30CEA2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Fun69,70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426D0A-D031-CCF5-5510-5F508E53F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432" y="4540567"/>
            <a:ext cx="11026462" cy="18488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CB6DC-A69C-65C4-DB21-9AD411CB9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164" y="1735925"/>
            <a:ext cx="11026462" cy="2879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03156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267560-2880-B8B0-4D2D-804C4FC84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3106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1293148339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3316868411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235227118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601359668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274174500"/>
                    </a:ext>
                  </a:extLst>
                </a:gridCol>
                <a:gridCol w="1352549">
                  <a:extLst>
                    <a:ext uri="{9D8B030D-6E8A-4147-A177-3AD203B41FA5}">
                      <a16:colId xmlns:a16="http://schemas.microsoft.com/office/drawing/2014/main" val="19031809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235016291"/>
                    </a:ext>
                  </a:extLst>
                </a:gridCol>
              </a:tblGrid>
              <a:tr h="3517387"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Einzelarbeit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Partnerarbeit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Gruppenarbeit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- Pair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621558"/>
                  </a:ext>
                </a:extLst>
              </a:tr>
              <a:tr h="3340613"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– 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Leichte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Mittlere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Schwere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505151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B66ED01-4875-3C7C-9987-6305BB1A66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22" r="44787" b="27954"/>
          <a:stretch>
            <a:fillRect/>
          </a:stretch>
        </p:blipFill>
        <p:spPr>
          <a:xfrm>
            <a:off x="2232114" y="1202762"/>
            <a:ext cx="843644" cy="14293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78F86A-1123-6CB6-78AD-F305F381A7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704" b="23840"/>
          <a:stretch>
            <a:fillRect/>
          </a:stretch>
        </p:blipFill>
        <p:spPr>
          <a:xfrm>
            <a:off x="4267071" y="1161941"/>
            <a:ext cx="1306599" cy="151099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0280562-DD8D-9F61-5FE6-1EA895F8B080}"/>
              </a:ext>
            </a:extLst>
          </p:cNvPr>
          <p:cNvGrpSpPr/>
          <p:nvPr/>
        </p:nvGrpSpPr>
        <p:grpSpPr>
          <a:xfrm>
            <a:off x="589555" y="1126847"/>
            <a:ext cx="963386" cy="1581183"/>
            <a:chOff x="1420585" y="4329760"/>
            <a:chExt cx="963386" cy="158118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569A035-F428-9DC0-E0A2-2C25B80963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250" r="69636" b="20301"/>
            <a:stretch>
              <a:fillRect/>
            </a:stretch>
          </p:blipFill>
          <p:spPr>
            <a:xfrm>
              <a:off x="1420585" y="4329760"/>
              <a:ext cx="892629" cy="1581183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91C020B-691E-23E6-61E5-DB3F7FAA14CE}"/>
                </a:ext>
              </a:extLst>
            </p:cNvPr>
            <p:cNvSpPr/>
            <p:nvPr/>
          </p:nvSpPr>
          <p:spPr>
            <a:xfrm>
              <a:off x="2002971" y="5410200"/>
              <a:ext cx="381000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CCA6493-7C03-AB4F-3EA0-A587596B4908}"/>
              </a:ext>
            </a:extLst>
          </p:cNvPr>
          <p:cNvGrpSpPr/>
          <p:nvPr/>
        </p:nvGrpSpPr>
        <p:grpSpPr>
          <a:xfrm>
            <a:off x="9032329" y="1049300"/>
            <a:ext cx="2470217" cy="1736276"/>
            <a:chOff x="2088970" y="2950593"/>
            <a:chExt cx="2470217" cy="173627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EFFA0E5-272B-7CB0-79EA-12B3AE629E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3270" r="1" b="25957"/>
            <a:stretch>
              <a:fillRect/>
            </a:stretch>
          </p:blipFill>
          <p:spPr>
            <a:xfrm>
              <a:off x="2088970" y="2950593"/>
              <a:ext cx="2470217" cy="146900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31C7779-1B6C-9DE1-F5D4-BC10DD24DFFE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2610194-5786-F5F7-F56C-86B61CEEFA33}"/>
              </a:ext>
            </a:extLst>
          </p:cNvPr>
          <p:cNvGrpSpPr/>
          <p:nvPr/>
        </p:nvGrpSpPr>
        <p:grpSpPr>
          <a:xfrm>
            <a:off x="6019800" y="1049300"/>
            <a:ext cx="1801892" cy="1736276"/>
            <a:chOff x="1110037" y="2950593"/>
            <a:chExt cx="1801892" cy="173627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505E8E1-C43A-4897-968B-7E9412934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825" r="44499" b="22465"/>
            <a:stretch>
              <a:fillRect/>
            </a:stretch>
          </p:blipFill>
          <p:spPr>
            <a:xfrm>
              <a:off x="1110037" y="2950593"/>
              <a:ext cx="1801892" cy="153828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FCFFFC-9C97-DFDF-B40E-90BC202CBA0D}"/>
                </a:ext>
              </a:extLst>
            </p:cNvPr>
            <p:cNvSpPr/>
            <p:nvPr/>
          </p:nvSpPr>
          <p:spPr>
            <a:xfrm>
              <a:off x="2215242" y="4419600"/>
              <a:ext cx="536827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23C19B-083D-13DE-19FF-BCDDDC48C215}"/>
              </a:ext>
            </a:extLst>
          </p:cNvPr>
          <p:cNvGrpSpPr/>
          <p:nvPr/>
        </p:nvGrpSpPr>
        <p:grpSpPr>
          <a:xfrm>
            <a:off x="10126" y="4513444"/>
            <a:ext cx="3705747" cy="1736276"/>
            <a:chOff x="853440" y="2950593"/>
            <a:chExt cx="3705747" cy="173627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A1D84F-FD46-A44E-3619-45854355D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482D6B-ECFD-5CF8-A8C3-A43C56C8A87B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A76FB969-37F4-128C-2719-FEFFEDD58F11}"/>
              </a:ext>
            </a:extLst>
          </p:cNvPr>
          <p:cNvSpPr/>
          <p:nvPr/>
        </p:nvSpPr>
        <p:spPr>
          <a:xfrm>
            <a:off x="10639059" y="5102584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D21445C-2E8C-BEDE-BB12-864E7151087C}"/>
              </a:ext>
            </a:extLst>
          </p:cNvPr>
          <p:cNvSpPr/>
          <p:nvPr/>
        </p:nvSpPr>
        <p:spPr>
          <a:xfrm>
            <a:off x="7773936" y="5102584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FDC914-802C-56BA-B9CA-03FFA7724860}"/>
              </a:ext>
            </a:extLst>
          </p:cNvPr>
          <p:cNvSpPr/>
          <p:nvPr/>
        </p:nvSpPr>
        <p:spPr>
          <a:xfrm>
            <a:off x="5035050" y="5102584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25226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2025-08-31T21:29:03Z</dcterms:modified>
</cp:coreProperties>
</file>