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91" r:id="rId5"/>
    <p:sldId id="292" r:id="rId6"/>
    <p:sldId id="294" r:id="rId7"/>
    <p:sldId id="293" r:id="rId8"/>
    <p:sldId id="295" r:id="rId9"/>
    <p:sldId id="289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E5D2B-CC34-47FA-81AE-E072CF61AFF6}" v="2" dt="2025-08-31T20:43:55.765"/>
    <p1510:client id="{C8E0DF16-2D95-41AA-941C-9A37F30146BD}" v="12" dt="2025-08-31T21:51:46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7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5ACCBE59-8799-4B3C-B5C5-AFBBB09E1B6F}"/>
    <pc:docChg chg="undo custSel addSld delSld modSld">
      <pc:chgData name="Abels, Patrick" userId="ba666de4-0d21-43a6-8e66-51a18aae1b4a" providerId="ADAL" clId="{5ACCBE59-8799-4B3C-B5C5-AFBBB09E1B6F}" dt="2025-07-27T19:36:27.943" v="496" actId="47"/>
      <pc:docMkLst>
        <pc:docMk/>
      </pc:docMkLst>
      <pc:sldChg chg="addSp modSp mod">
        <pc:chgData name="Abels, Patrick" userId="ba666de4-0d21-43a6-8e66-51a18aae1b4a" providerId="ADAL" clId="{5ACCBE59-8799-4B3C-B5C5-AFBBB09E1B6F}" dt="2025-07-07T22:10:09.578" v="466" actId="1035"/>
        <pc:sldMkLst>
          <pc:docMk/>
          <pc:sldMk cId="1306728353" sldId="274"/>
        </pc:sldMkLst>
      </pc:sldChg>
      <pc:sldChg chg="modSp mod">
        <pc:chgData name="Abels, Patrick" userId="ba666de4-0d21-43a6-8e66-51a18aae1b4a" providerId="ADAL" clId="{5ACCBE59-8799-4B3C-B5C5-AFBBB09E1B6F}" dt="2025-07-07T21:54:31.629" v="317" actId="20577"/>
        <pc:sldMkLst>
          <pc:docMk/>
          <pc:sldMk cId="1411571808" sldId="279"/>
        </pc:sldMkLst>
      </pc:sldChg>
      <pc:sldChg chg="addSp delSp modSp mod">
        <pc:chgData name="Abels, Patrick" userId="ba666de4-0d21-43a6-8e66-51a18aae1b4a" providerId="ADAL" clId="{5ACCBE59-8799-4B3C-B5C5-AFBBB09E1B6F}" dt="2025-07-07T22:06:08.162" v="428" actId="1036"/>
        <pc:sldMkLst>
          <pc:docMk/>
          <pc:sldMk cId="797940177" sldId="280"/>
        </pc:sldMkLst>
      </pc:sldChg>
      <pc:sldChg chg="addSp delSp modSp mod">
        <pc:chgData name="Abels, Patrick" userId="ba666de4-0d21-43a6-8e66-51a18aae1b4a" providerId="ADAL" clId="{5ACCBE59-8799-4B3C-B5C5-AFBBB09E1B6F}" dt="2025-07-07T22:03:06.794" v="351" actId="478"/>
        <pc:sldMkLst>
          <pc:docMk/>
          <pc:sldMk cId="4009498562" sldId="283"/>
        </pc:sldMkLst>
      </pc:sldChg>
      <pc:sldChg chg="modSp mod">
        <pc:chgData name="Abels, Patrick" userId="ba666de4-0d21-43a6-8e66-51a18aae1b4a" providerId="ADAL" clId="{5ACCBE59-8799-4B3C-B5C5-AFBBB09E1B6F}" dt="2025-07-07T22:10:38.058" v="470" actId="20577"/>
        <pc:sldMkLst>
          <pc:docMk/>
          <pc:sldMk cId="1507240946" sldId="288"/>
        </pc:sldMkLst>
      </pc:sldChg>
      <pc:sldChg chg="addSp modSp mod">
        <pc:chgData name="Abels, Patrick" userId="ba666de4-0d21-43a6-8e66-51a18aae1b4a" providerId="ADAL" clId="{5ACCBE59-8799-4B3C-B5C5-AFBBB09E1B6F}" dt="2025-07-07T21:49:20.279" v="273" actId="732"/>
        <pc:sldMkLst>
          <pc:docMk/>
          <pc:sldMk cId="3937252269" sldId="289"/>
        </pc:sldMkLst>
      </pc:sldChg>
      <pc:sldChg chg="addSp delSp modSp mod">
        <pc:chgData name="Abels, Patrick" userId="ba666de4-0d21-43a6-8e66-51a18aae1b4a" providerId="ADAL" clId="{5ACCBE59-8799-4B3C-B5C5-AFBBB09E1B6F}" dt="2025-07-07T22:01:49.414" v="347" actId="1076"/>
        <pc:sldMkLst>
          <pc:docMk/>
          <pc:sldMk cId="3619801957" sldId="290"/>
        </pc:sldMkLst>
      </pc:sldChg>
      <pc:sldChg chg="modSp add del mod">
        <pc:chgData name="Abels, Patrick" userId="ba666de4-0d21-43a6-8e66-51a18aae1b4a" providerId="ADAL" clId="{5ACCBE59-8799-4B3C-B5C5-AFBBB09E1B6F}" dt="2025-07-27T19:36:27.943" v="496" actId="47"/>
        <pc:sldMkLst>
          <pc:docMk/>
          <pc:sldMk cId="3681338672" sldId="291"/>
        </pc:sldMkLst>
      </pc:sldChg>
    </pc:docChg>
  </pc:docChgLst>
  <pc:docChgLst>
    <pc:chgData name="Abels, Patrick" userId="ba666de4-0d21-43a6-8e66-51a18aae1b4a" providerId="ADAL" clId="{133AA99A-5491-4DE5-9695-40E01B78DF6F}"/>
    <pc:docChg chg="undo custSel addSld delSld modSld">
      <pc:chgData name="Abels, Patrick" userId="ba666de4-0d21-43a6-8e66-51a18aae1b4a" providerId="ADAL" clId="{133AA99A-5491-4DE5-9695-40E01B78DF6F}" dt="2025-08-31T21:52:48.669" v="250" actId="1076"/>
      <pc:docMkLst>
        <pc:docMk/>
      </pc:docMkLst>
      <pc:sldChg chg="addSp delSp modSp mod">
        <pc:chgData name="Abels, Patrick" userId="ba666de4-0d21-43a6-8e66-51a18aae1b4a" providerId="ADAL" clId="{133AA99A-5491-4DE5-9695-40E01B78DF6F}" dt="2025-08-31T21:52:48.669" v="250" actId="1076"/>
        <pc:sldMkLst>
          <pc:docMk/>
          <pc:sldMk cId="1306728353" sldId="274"/>
        </pc:sldMkLst>
        <pc:spChg chg="del mod">
          <ac:chgData name="Abels, Patrick" userId="ba666de4-0d21-43a6-8e66-51a18aae1b4a" providerId="ADAL" clId="{133AA99A-5491-4DE5-9695-40E01B78DF6F}" dt="2025-08-31T21:52:43.002" v="248" actId="478"/>
          <ac:spMkLst>
            <pc:docMk/>
            <pc:sldMk cId="1306728353" sldId="274"/>
            <ac:spMk id="2" creationId="{E48070DE-A5F9-BD5B-6EDA-2B06A4048B06}"/>
          </ac:spMkLst>
        </pc:spChg>
        <pc:spChg chg="add del mod">
          <ac:chgData name="Abels, Patrick" userId="ba666de4-0d21-43a6-8e66-51a18aae1b4a" providerId="ADAL" clId="{133AA99A-5491-4DE5-9695-40E01B78DF6F}" dt="2025-08-31T21:52:44.922" v="249" actId="478"/>
          <ac:spMkLst>
            <pc:docMk/>
            <pc:sldMk cId="1306728353" sldId="274"/>
            <ac:spMk id="5" creationId="{FD2068EB-A246-C961-56B2-16219759D032}"/>
          </ac:spMkLst>
        </pc:spChg>
        <pc:picChg chg="del">
          <ac:chgData name="Abels, Patrick" userId="ba666de4-0d21-43a6-8e66-51a18aae1b4a" providerId="ADAL" clId="{133AA99A-5491-4DE5-9695-40E01B78DF6F}" dt="2025-08-31T20:42:31.622" v="0" actId="478"/>
          <ac:picMkLst>
            <pc:docMk/>
            <pc:sldMk cId="1306728353" sldId="274"/>
            <ac:picMk id="3" creationId="{00C10C3D-BF4F-DD42-2C80-B86D24A2063C}"/>
          </ac:picMkLst>
        </pc:picChg>
        <pc:picChg chg="add mod modCrop">
          <ac:chgData name="Abels, Patrick" userId="ba666de4-0d21-43a6-8e66-51a18aae1b4a" providerId="ADAL" clId="{133AA99A-5491-4DE5-9695-40E01B78DF6F}" dt="2025-08-31T21:52:48.669" v="250" actId="1076"/>
          <ac:picMkLst>
            <pc:docMk/>
            <pc:sldMk cId="1306728353" sldId="274"/>
            <ac:picMk id="3" creationId="{680B6658-CECA-8652-C5E3-4483F6BD696F}"/>
          </ac:picMkLst>
        </pc:picChg>
        <pc:picChg chg="del">
          <ac:chgData name="Abels, Patrick" userId="ba666de4-0d21-43a6-8e66-51a18aae1b4a" providerId="ADAL" clId="{133AA99A-5491-4DE5-9695-40E01B78DF6F}" dt="2025-08-31T20:42:32.262" v="1" actId="478"/>
          <ac:picMkLst>
            <pc:docMk/>
            <pc:sldMk cId="1306728353" sldId="274"/>
            <ac:picMk id="4" creationId="{C69949F3-CAD9-875B-70A9-EC002C49DDE4}"/>
          </ac:picMkLst>
        </pc:picChg>
      </pc:sldChg>
      <pc:sldChg chg="modSp del mod">
        <pc:chgData name="Abels, Patrick" userId="ba666de4-0d21-43a6-8e66-51a18aae1b4a" providerId="ADAL" clId="{133AA99A-5491-4DE5-9695-40E01B78DF6F}" dt="2025-08-31T20:44:27.701" v="17" actId="47"/>
        <pc:sldMkLst>
          <pc:docMk/>
          <pc:sldMk cId="1411571808" sldId="279"/>
        </pc:sldMkLst>
        <pc:spChg chg="mod">
          <ac:chgData name="Abels, Patrick" userId="ba666de4-0d21-43a6-8e66-51a18aae1b4a" providerId="ADAL" clId="{133AA99A-5491-4DE5-9695-40E01B78DF6F}" dt="2025-08-31T20:44:22.588" v="16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133AA99A-5491-4DE5-9695-40E01B78DF6F}" dt="2025-08-31T20:44:17.333" v="15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del">
        <pc:chgData name="Abels, Patrick" userId="ba666de4-0d21-43a6-8e66-51a18aae1b4a" providerId="ADAL" clId="{133AA99A-5491-4DE5-9695-40E01B78DF6F}" dt="2025-08-31T20:44:40.010" v="19" actId="47"/>
        <pc:sldMkLst>
          <pc:docMk/>
          <pc:sldMk cId="797940177" sldId="280"/>
        </pc:sldMkLst>
      </pc:sldChg>
      <pc:sldChg chg="del">
        <pc:chgData name="Abels, Patrick" userId="ba666de4-0d21-43a6-8e66-51a18aae1b4a" providerId="ADAL" clId="{133AA99A-5491-4DE5-9695-40E01B78DF6F}" dt="2025-08-31T20:44:40.010" v="19" actId="47"/>
        <pc:sldMkLst>
          <pc:docMk/>
          <pc:sldMk cId="4009498562" sldId="283"/>
        </pc:sldMkLst>
      </pc:sldChg>
      <pc:sldChg chg="modSp mod">
        <pc:chgData name="Abels, Patrick" userId="ba666de4-0d21-43a6-8e66-51a18aae1b4a" providerId="ADAL" clId="{133AA99A-5491-4DE5-9695-40E01B78DF6F}" dt="2025-08-31T21:06:13.370" v="126" actId="207"/>
        <pc:sldMkLst>
          <pc:docMk/>
          <pc:sldMk cId="3362198231" sldId="286"/>
        </pc:sldMkLst>
        <pc:spChg chg="mod">
          <ac:chgData name="Abels, Patrick" userId="ba666de4-0d21-43a6-8e66-51a18aae1b4a" providerId="ADAL" clId="{133AA99A-5491-4DE5-9695-40E01B78DF6F}" dt="2025-08-31T21:06:13.370" v="126" actId="207"/>
          <ac:spMkLst>
            <pc:docMk/>
            <pc:sldMk cId="3362198231" sldId="286"/>
            <ac:spMk id="2" creationId="{D615A5A3-68C6-F3DF-27A6-2464D6655B1A}"/>
          </ac:spMkLst>
        </pc:spChg>
      </pc:sldChg>
      <pc:sldChg chg="delSp del mod">
        <pc:chgData name="Abels, Patrick" userId="ba666de4-0d21-43a6-8e66-51a18aae1b4a" providerId="ADAL" clId="{133AA99A-5491-4DE5-9695-40E01B78DF6F}" dt="2025-08-31T20:43:34.769" v="8" actId="47"/>
        <pc:sldMkLst>
          <pc:docMk/>
          <pc:sldMk cId="3793378365" sldId="287"/>
        </pc:sldMkLst>
        <pc:grpChg chg="del">
          <ac:chgData name="Abels, Patrick" userId="ba666de4-0d21-43a6-8e66-51a18aae1b4a" providerId="ADAL" clId="{133AA99A-5491-4DE5-9695-40E01B78DF6F}" dt="2025-08-31T20:43:33.312" v="7" actId="21"/>
          <ac:grpSpMkLst>
            <pc:docMk/>
            <pc:sldMk cId="3793378365" sldId="287"/>
            <ac:grpSpMk id="13" creationId="{8B7B5C7E-982E-3225-B3BE-5C2CC67112A5}"/>
          </ac:grpSpMkLst>
        </pc:grpChg>
        <pc:picChg chg="del">
          <ac:chgData name="Abels, Patrick" userId="ba666de4-0d21-43a6-8e66-51a18aae1b4a" providerId="ADAL" clId="{133AA99A-5491-4DE5-9695-40E01B78DF6F}" dt="2025-08-31T20:43:10.688" v="4" actId="478"/>
          <ac:picMkLst>
            <pc:docMk/>
            <pc:sldMk cId="3793378365" sldId="287"/>
            <ac:picMk id="4" creationId="{F000F5D2-5E8B-8CB9-2AAC-38E2E3020533}"/>
          </ac:picMkLst>
        </pc:picChg>
        <pc:picChg chg="del">
          <ac:chgData name="Abels, Patrick" userId="ba666de4-0d21-43a6-8e66-51a18aae1b4a" providerId="ADAL" clId="{133AA99A-5491-4DE5-9695-40E01B78DF6F}" dt="2025-08-31T20:43:11.047" v="5" actId="478"/>
          <ac:picMkLst>
            <pc:docMk/>
            <pc:sldMk cId="3793378365" sldId="287"/>
            <ac:picMk id="5" creationId="{B9E20805-1A5B-F03E-AB50-79CD60E891D4}"/>
          </ac:picMkLst>
        </pc:picChg>
      </pc:sldChg>
      <pc:sldChg chg="del">
        <pc:chgData name="Abels, Patrick" userId="ba666de4-0d21-43a6-8e66-51a18aae1b4a" providerId="ADAL" clId="{133AA99A-5491-4DE5-9695-40E01B78DF6F}" dt="2025-08-31T20:44:12.637" v="14" actId="47"/>
        <pc:sldMkLst>
          <pc:docMk/>
          <pc:sldMk cId="1507240946" sldId="288"/>
        </pc:sldMkLst>
      </pc:sldChg>
      <pc:sldChg chg="del">
        <pc:chgData name="Abels, Patrick" userId="ba666de4-0d21-43a6-8e66-51a18aae1b4a" providerId="ADAL" clId="{133AA99A-5491-4DE5-9695-40E01B78DF6F}" dt="2025-08-31T20:44:40.010" v="19" actId="47"/>
        <pc:sldMkLst>
          <pc:docMk/>
          <pc:sldMk cId="3619801957" sldId="290"/>
        </pc:sldMkLst>
      </pc:sldChg>
      <pc:sldChg chg="addSp delSp modSp new mod">
        <pc:chgData name="Abels, Patrick" userId="ba666de4-0d21-43a6-8e66-51a18aae1b4a" providerId="ADAL" clId="{133AA99A-5491-4DE5-9695-40E01B78DF6F}" dt="2025-08-31T21:34:07.184" v="150" actId="1076"/>
        <pc:sldMkLst>
          <pc:docMk/>
          <pc:sldMk cId="3432745306" sldId="291"/>
        </pc:sldMkLst>
        <pc:spChg chg="del">
          <ac:chgData name="Abels, Patrick" userId="ba666de4-0d21-43a6-8e66-51a18aae1b4a" providerId="ADAL" clId="{133AA99A-5491-4DE5-9695-40E01B78DF6F}" dt="2025-08-31T21:32:25.505" v="127" actId="478"/>
          <ac:spMkLst>
            <pc:docMk/>
            <pc:sldMk cId="3432745306" sldId="291"/>
            <ac:spMk id="2" creationId="{1E77C3A1-975A-4CCD-1D43-702948446028}"/>
          </ac:spMkLst>
        </pc:spChg>
        <pc:spChg chg="mod">
          <ac:chgData name="Abels, Patrick" userId="ba666de4-0d21-43a6-8e66-51a18aae1b4a" providerId="ADAL" clId="{133AA99A-5491-4DE5-9695-40E01B78DF6F}" dt="2025-08-31T20:43:55.765" v="11"/>
          <ac:spMkLst>
            <pc:docMk/>
            <pc:sldMk cId="3432745306" sldId="291"/>
            <ac:spMk id="5" creationId="{E793C6DF-50E2-94AE-495A-2B9D6D954BD2}"/>
          </ac:spMkLst>
        </pc:spChg>
        <pc:spChg chg="mod">
          <ac:chgData name="Abels, Patrick" userId="ba666de4-0d21-43a6-8e66-51a18aae1b4a" providerId="ADAL" clId="{133AA99A-5491-4DE5-9695-40E01B78DF6F}" dt="2025-08-31T20:43:36.785" v="9"/>
          <ac:spMkLst>
            <pc:docMk/>
            <pc:sldMk cId="3432745306" sldId="291"/>
            <ac:spMk id="15" creationId="{709F1FFE-D2A6-8C75-21DB-F4E4D6081789}"/>
          </ac:spMkLst>
        </pc:spChg>
        <pc:grpChg chg="add mod">
          <ac:chgData name="Abels, Patrick" userId="ba666de4-0d21-43a6-8e66-51a18aae1b4a" providerId="ADAL" clId="{133AA99A-5491-4DE5-9695-40E01B78DF6F}" dt="2025-08-31T20:43:59.529" v="13" actId="1076"/>
          <ac:grpSpMkLst>
            <pc:docMk/>
            <pc:sldMk cId="3432745306" sldId="291"/>
            <ac:grpSpMk id="3" creationId="{108A0392-BB52-8A06-1AF1-BE651E24FA2E}"/>
          </ac:grpSpMkLst>
        </pc:grpChg>
        <pc:grpChg chg="add del mod">
          <ac:chgData name="Abels, Patrick" userId="ba666de4-0d21-43a6-8e66-51a18aae1b4a" providerId="ADAL" clId="{133AA99A-5491-4DE5-9695-40E01B78DF6F}" dt="2025-08-31T20:43:55.472" v="10" actId="478"/>
          <ac:grpSpMkLst>
            <pc:docMk/>
            <pc:sldMk cId="3432745306" sldId="291"/>
            <ac:grpSpMk id="13" creationId="{8B7B5C7E-982E-3225-B3BE-5C2CC67112A5}"/>
          </ac:grpSpMkLst>
        </pc:grpChg>
        <pc:picChg chg="mod">
          <ac:chgData name="Abels, Patrick" userId="ba666de4-0d21-43a6-8e66-51a18aae1b4a" providerId="ADAL" clId="{133AA99A-5491-4DE5-9695-40E01B78DF6F}" dt="2025-08-31T20:43:55.765" v="11"/>
          <ac:picMkLst>
            <pc:docMk/>
            <pc:sldMk cId="3432745306" sldId="291"/>
            <ac:picMk id="4" creationId="{4B20264F-CE96-4EC0-9E12-EEA2D6EC104A}"/>
          </ac:picMkLst>
        </pc:picChg>
        <pc:picChg chg="add mod modCrop">
          <ac:chgData name="Abels, Patrick" userId="ba666de4-0d21-43a6-8e66-51a18aae1b4a" providerId="ADAL" clId="{133AA99A-5491-4DE5-9695-40E01B78DF6F}" dt="2025-08-31T21:34:07.184" v="150" actId="1076"/>
          <ac:picMkLst>
            <pc:docMk/>
            <pc:sldMk cId="3432745306" sldId="291"/>
            <ac:picMk id="7" creationId="{92D1F93E-C62A-68D7-FDB6-66E3A7F0DBDB}"/>
          </ac:picMkLst>
        </pc:picChg>
        <pc:picChg chg="add mod modCrop">
          <ac:chgData name="Abels, Patrick" userId="ba666de4-0d21-43a6-8e66-51a18aae1b4a" providerId="ADAL" clId="{133AA99A-5491-4DE5-9695-40E01B78DF6F}" dt="2025-08-31T21:33:55.117" v="149" actId="14100"/>
          <ac:picMkLst>
            <pc:docMk/>
            <pc:sldMk cId="3432745306" sldId="291"/>
            <ac:picMk id="8" creationId="{9292CBD0-40C8-8303-FBFA-D9AC66EF2626}"/>
          </ac:picMkLst>
        </pc:picChg>
        <pc:picChg chg="add mod">
          <ac:chgData name="Abels, Patrick" userId="ba666de4-0d21-43a6-8e66-51a18aae1b4a" providerId="ADAL" clId="{133AA99A-5491-4DE5-9695-40E01B78DF6F}" dt="2025-08-31T21:34:07.184" v="150" actId="1076"/>
          <ac:picMkLst>
            <pc:docMk/>
            <pc:sldMk cId="3432745306" sldId="291"/>
            <ac:picMk id="10" creationId="{87162EB8-CFB3-25A2-A6B6-373AAD756694}"/>
          </ac:picMkLst>
        </pc:picChg>
        <pc:picChg chg="mod">
          <ac:chgData name="Abels, Patrick" userId="ba666de4-0d21-43a6-8e66-51a18aae1b4a" providerId="ADAL" clId="{133AA99A-5491-4DE5-9695-40E01B78DF6F}" dt="2025-08-31T20:43:36.785" v="9"/>
          <ac:picMkLst>
            <pc:docMk/>
            <pc:sldMk cId="3432745306" sldId="291"/>
            <ac:picMk id="14" creationId="{39DF7D49-1A7F-0079-8BDC-6BAA37EDF56E}"/>
          </ac:picMkLst>
        </pc:picChg>
      </pc:sldChg>
      <pc:sldChg chg="addSp delSp modSp new mod">
        <pc:chgData name="Abels, Patrick" userId="ba666de4-0d21-43a6-8e66-51a18aae1b4a" providerId="ADAL" clId="{133AA99A-5491-4DE5-9695-40E01B78DF6F}" dt="2025-08-31T21:05:44.418" v="97" actId="13822"/>
        <pc:sldMkLst>
          <pc:docMk/>
          <pc:sldMk cId="1556165019" sldId="292"/>
        </pc:sldMkLst>
        <pc:spChg chg="del">
          <ac:chgData name="Abels, Patrick" userId="ba666de4-0d21-43a6-8e66-51a18aae1b4a" providerId="ADAL" clId="{133AA99A-5491-4DE5-9695-40E01B78DF6F}" dt="2025-08-31T21:03:08.882" v="58" actId="478"/>
          <ac:spMkLst>
            <pc:docMk/>
            <pc:sldMk cId="1556165019" sldId="292"/>
            <ac:spMk id="2" creationId="{9D002343-8367-CBCF-AFB0-331639BBF0DF}"/>
          </ac:spMkLst>
        </pc:spChg>
        <pc:spChg chg="mod">
          <ac:chgData name="Abels, Patrick" userId="ba666de4-0d21-43a6-8e66-51a18aae1b4a" providerId="ADAL" clId="{133AA99A-5491-4DE5-9695-40E01B78DF6F}" dt="2025-08-31T21:02:51.529" v="57" actId="20577"/>
          <ac:spMkLst>
            <pc:docMk/>
            <pc:sldMk cId="1556165019" sldId="292"/>
            <ac:spMk id="3" creationId="{DD646D9D-6416-EEF8-6E6E-E34106D0B48C}"/>
          </ac:spMkLst>
        </pc:spChg>
        <pc:spChg chg="add mod">
          <ac:chgData name="Abels, Patrick" userId="ba666de4-0d21-43a6-8e66-51a18aae1b4a" providerId="ADAL" clId="{133AA99A-5491-4DE5-9695-40E01B78DF6F}" dt="2025-08-31T21:03:12.522" v="65" actId="20577"/>
          <ac:spMkLst>
            <pc:docMk/>
            <pc:sldMk cId="1556165019" sldId="292"/>
            <ac:spMk id="4" creationId="{1563D9C7-6485-3B40-DCFA-FAC5E2594F1E}"/>
          </ac:spMkLst>
        </pc:spChg>
        <pc:spChg chg="add mod">
          <ac:chgData name="Abels, Patrick" userId="ba666de4-0d21-43a6-8e66-51a18aae1b4a" providerId="ADAL" clId="{133AA99A-5491-4DE5-9695-40E01B78DF6F}" dt="2025-08-31T21:03:16.471" v="71" actId="20577"/>
          <ac:spMkLst>
            <pc:docMk/>
            <pc:sldMk cId="1556165019" sldId="292"/>
            <ac:spMk id="6" creationId="{A9943AA2-34C2-043A-F2C2-7BDFB8902BCB}"/>
          </ac:spMkLst>
        </pc:spChg>
        <pc:spChg chg="add mod">
          <ac:chgData name="Abels, Patrick" userId="ba666de4-0d21-43a6-8e66-51a18aae1b4a" providerId="ADAL" clId="{133AA99A-5491-4DE5-9695-40E01B78DF6F}" dt="2025-08-31T21:05:44.418" v="97" actId="13822"/>
          <ac:spMkLst>
            <pc:docMk/>
            <pc:sldMk cId="1556165019" sldId="292"/>
            <ac:spMk id="13" creationId="{AC7F4367-EFB3-809F-6387-0206AA9409A3}"/>
          </ac:spMkLst>
        </pc:spChg>
        <pc:picChg chg="add mod">
          <ac:chgData name="Abels, Patrick" userId="ba666de4-0d21-43a6-8e66-51a18aae1b4a" providerId="ADAL" clId="{133AA99A-5491-4DE5-9695-40E01B78DF6F}" dt="2025-08-31T21:03:55.163" v="76" actId="1076"/>
          <ac:picMkLst>
            <pc:docMk/>
            <pc:sldMk cId="1556165019" sldId="292"/>
            <ac:picMk id="8" creationId="{0F20F7A4-1A8C-69AD-DCC2-F43342A16F0F}"/>
          </ac:picMkLst>
        </pc:picChg>
        <pc:picChg chg="add mod modCrop">
          <ac:chgData name="Abels, Patrick" userId="ba666de4-0d21-43a6-8e66-51a18aae1b4a" providerId="ADAL" clId="{133AA99A-5491-4DE5-9695-40E01B78DF6F}" dt="2025-08-31T21:05:21.705" v="90" actId="1076"/>
          <ac:picMkLst>
            <pc:docMk/>
            <pc:sldMk cId="1556165019" sldId="292"/>
            <ac:picMk id="10" creationId="{6D4597E9-E784-E941-A11A-17862E079434}"/>
          </ac:picMkLst>
        </pc:picChg>
        <pc:picChg chg="add del mod modCrop">
          <ac:chgData name="Abels, Patrick" userId="ba666de4-0d21-43a6-8e66-51a18aae1b4a" providerId="ADAL" clId="{133AA99A-5491-4DE5-9695-40E01B78DF6F}" dt="2025-08-31T21:04:47.352" v="82" actId="478"/>
          <ac:picMkLst>
            <pc:docMk/>
            <pc:sldMk cId="1556165019" sldId="292"/>
            <ac:picMk id="11" creationId="{C0CD0A17-4C24-5BA0-E9C7-195C4C640D75}"/>
          </ac:picMkLst>
        </pc:picChg>
        <pc:picChg chg="add mod modCrop">
          <ac:chgData name="Abels, Patrick" userId="ba666de4-0d21-43a6-8e66-51a18aae1b4a" providerId="ADAL" clId="{133AA99A-5491-4DE5-9695-40E01B78DF6F}" dt="2025-08-31T21:05:32.399" v="92" actId="1076"/>
          <ac:picMkLst>
            <pc:docMk/>
            <pc:sldMk cId="1556165019" sldId="292"/>
            <ac:picMk id="12" creationId="{CD8EF5A6-C33E-3984-FF5E-9E19301134E6}"/>
          </ac:picMkLst>
        </pc:picChg>
        <pc:cxnChg chg="add mod">
          <ac:chgData name="Abels, Patrick" userId="ba666de4-0d21-43a6-8e66-51a18aae1b4a" providerId="ADAL" clId="{133AA99A-5491-4DE5-9695-40E01B78DF6F}" dt="2025-08-31T21:03:09.196" v="59"/>
          <ac:cxnSpMkLst>
            <pc:docMk/>
            <pc:sldMk cId="1556165019" sldId="292"/>
            <ac:cxnSpMk id="5" creationId="{D198CE05-C1E1-632F-35C7-FD4940369FCC}"/>
          </ac:cxnSpMkLst>
        </pc:cxnChg>
      </pc:sldChg>
      <pc:sldChg chg="addSp delSp modSp new mod">
        <pc:chgData name="Abels, Patrick" userId="ba666de4-0d21-43a6-8e66-51a18aae1b4a" providerId="ADAL" clId="{133AA99A-5491-4DE5-9695-40E01B78DF6F}" dt="2025-08-31T21:50:13.921" v="240" actId="1076"/>
        <pc:sldMkLst>
          <pc:docMk/>
          <pc:sldMk cId="3480612701" sldId="293"/>
        </pc:sldMkLst>
        <pc:spChg chg="del">
          <ac:chgData name="Abels, Patrick" userId="ba666de4-0d21-43a6-8e66-51a18aae1b4a" providerId="ADAL" clId="{133AA99A-5491-4DE5-9695-40E01B78DF6F}" dt="2025-08-31T21:49:43.122" v="235" actId="478"/>
          <ac:spMkLst>
            <pc:docMk/>
            <pc:sldMk cId="3480612701" sldId="293"/>
            <ac:spMk id="2" creationId="{1F86480C-DA0A-7331-6B79-45E2C07316DD}"/>
          </ac:spMkLst>
        </pc:spChg>
        <pc:spChg chg="mod">
          <ac:chgData name="Abels, Patrick" userId="ba666de4-0d21-43a6-8e66-51a18aae1b4a" providerId="ADAL" clId="{133AA99A-5491-4DE5-9695-40E01B78DF6F}" dt="2025-08-31T21:48:32.520" v="229" actId="20577"/>
          <ac:spMkLst>
            <pc:docMk/>
            <pc:sldMk cId="3480612701" sldId="293"/>
            <ac:spMk id="3" creationId="{506321D0-D9A2-AABE-11C2-3CBA2837FBC9}"/>
          </ac:spMkLst>
        </pc:spChg>
        <pc:picChg chg="add mod">
          <ac:chgData name="Abels, Patrick" userId="ba666de4-0d21-43a6-8e66-51a18aae1b4a" providerId="ADAL" clId="{133AA99A-5491-4DE5-9695-40E01B78DF6F}" dt="2025-08-31T21:50:13.921" v="240" actId="1076"/>
          <ac:picMkLst>
            <pc:docMk/>
            <pc:sldMk cId="3480612701" sldId="293"/>
            <ac:picMk id="5" creationId="{3173156F-063B-901D-3901-F2EB24A8B6F8}"/>
          </ac:picMkLst>
        </pc:picChg>
        <pc:picChg chg="add mod modCrop">
          <ac:chgData name="Abels, Patrick" userId="ba666de4-0d21-43a6-8e66-51a18aae1b4a" providerId="ADAL" clId="{133AA99A-5491-4DE5-9695-40E01B78DF6F}" dt="2025-08-31T21:50:13.921" v="240" actId="1076"/>
          <ac:picMkLst>
            <pc:docMk/>
            <pc:sldMk cId="3480612701" sldId="293"/>
            <ac:picMk id="7" creationId="{54A1FF06-4267-A81E-C0E5-84A8D653780B}"/>
          </ac:picMkLst>
        </pc:picChg>
        <pc:picChg chg="add mod modCrop">
          <ac:chgData name="Abels, Patrick" userId="ba666de4-0d21-43a6-8e66-51a18aae1b4a" providerId="ADAL" clId="{133AA99A-5491-4DE5-9695-40E01B78DF6F}" dt="2025-08-31T21:50:13.921" v="240" actId="1076"/>
          <ac:picMkLst>
            <pc:docMk/>
            <pc:sldMk cId="3480612701" sldId="293"/>
            <ac:picMk id="8" creationId="{3961109B-6196-CB1C-969F-1BDC496AD74F}"/>
          </ac:picMkLst>
        </pc:picChg>
      </pc:sldChg>
      <pc:sldChg chg="addSp modSp new mod">
        <pc:chgData name="Abels, Patrick" userId="ba666de4-0d21-43a6-8e66-51a18aae1b4a" providerId="ADAL" clId="{133AA99A-5491-4DE5-9695-40E01B78DF6F}" dt="2025-08-31T21:45:20.091" v="204" actId="1037"/>
        <pc:sldMkLst>
          <pc:docMk/>
          <pc:sldMk cId="2469845420" sldId="294"/>
        </pc:sldMkLst>
        <pc:spChg chg="mod">
          <ac:chgData name="Abels, Patrick" userId="ba666de4-0d21-43a6-8e66-51a18aae1b4a" providerId="ADAL" clId="{133AA99A-5491-4DE5-9695-40E01B78DF6F}" dt="2025-08-31T21:43:30.799" v="161" actId="20577"/>
          <ac:spMkLst>
            <pc:docMk/>
            <pc:sldMk cId="2469845420" sldId="294"/>
            <ac:spMk id="3" creationId="{88B9040E-5C23-5230-A7B4-28A10E0DE209}"/>
          </ac:spMkLst>
        </pc:spChg>
        <pc:spChg chg="add mod">
          <ac:chgData name="Abels, Patrick" userId="ba666de4-0d21-43a6-8e66-51a18aae1b4a" providerId="ADAL" clId="{133AA99A-5491-4DE5-9695-40E01B78DF6F}" dt="2025-08-31T21:44:54.033" v="186" actId="1036"/>
          <ac:spMkLst>
            <pc:docMk/>
            <pc:sldMk cId="2469845420" sldId="294"/>
            <ac:spMk id="10" creationId="{E6D664FF-CFA4-99DB-07D4-1E7A3EB029A9}"/>
          </ac:spMkLst>
        </pc:spChg>
        <pc:spChg chg="add mod">
          <ac:chgData name="Abels, Patrick" userId="ba666de4-0d21-43a6-8e66-51a18aae1b4a" providerId="ADAL" clId="{133AA99A-5491-4DE5-9695-40E01B78DF6F}" dt="2025-08-31T21:45:08.315" v="197" actId="1038"/>
          <ac:spMkLst>
            <pc:docMk/>
            <pc:sldMk cId="2469845420" sldId="294"/>
            <ac:spMk id="11" creationId="{83BCBDCB-7489-3B0C-A94F-CC452805CADF}"/>
          </ac:spMkLst>
        </pc:spChg>
        <pc:spChg chg="add mod">
          <ac:chgData name="Abels, Patrick" userId="ba666de4-0d21-43a6-8e66-51a18aae1b4a" providerId="ADAL" clId="{133AA99A-5491-4DE5-9695-40E01B78DF6F}" dt="2025-08-31T21:45:20.091" v="204" actId="1037"/>
          <ac:spMkLst>
            <pc:docMk/>
            <pc:sldMk cId="2469845420" sldId="294"/>
            <ac:spMk id="12" creationId="{C1D043BD-A4FC-4ABA-E195-D7D35555F6ED}"/>
          </ac:spMkLst>
        </pc:spChg>
        <pc:picChg chg="add mod">
          <ac:chgData name="Abels, Patrick" userId="ba666de4-0d21-43a6-8e66-51a18aae1b4a" providerId="ADAL" clId="{133AA99A-5491-4DE5-9695-40E01B78DF6F}" dt="2025-08-31T21:44:33.328" v="178" actId="1076"/>
          <ac:picMkLst>
            <pc:docMk/>
            <pc:sldMk cId="2469845420" sldId="294"/>
            <ac:picMk id="5" creationId="{FE9C1117-F5F2-858A-D895-BDBA18D49686}"/>
          </ac:picMkLst>
        </pc:picChg>
        <pc:picChg chg="add mod">
          <ac:chgData name="Abels, Patrick" userId="ba666de4-0d21-43a6-8e66-51a18aae1b4a" providerId="ADAL" clId="{133AA99A-5491-4DE5-9695-40E01B78DF6F}" dt="2025-08-31T21:44:29.153" v="176" actId="1076"/>
          <ac:picMkLst>
            <pc:docMk/>
            <pc:sldMk cId="2469845420" sldId="294"/>
            <ac:picMk id="7" creationId="{E1F9727C-37BF-C0C6-0DD4-BFDFF338E161}"/>
          </ac:picMkLst>
        </pc:picChg>
        <pc:picChg chg="add mod">
          <ac:chgData name="Abels, Patrick" userId="ba666de4-0d21-43a6-8e66-51a18aae1b4a" providerId="ADAL" clId="{133AA99A-5491-4DE5-9695-40E01B78DF6F}" dt="2025-08-31T21:44:31.021" v="177" actId="1076"/>
          <ac:picMkLst>
            <pc:docMk/>
            <pc:sldMk cId="2469845420" sldId="294"/>
            <ac:picMk id="9" creationId="{EC2998F8-92AE-EEA7-2619-1234E6A1AE37}"/>
          </ac:picMkLst>
        </pc:picChg>
      </pc:sldChg>
      <pc:sldChg chg="addSp delSp modSp new mod">
        <pc:chgData name="Abels, Patrick" userId="ba666de4-0d21-43a6-8e66-51a18aae1b4a" providerId="ADAL" clId="{133AA99A-5491-4DE5-9695-40E01B78DF6F}" dt="2025-08-31T21:47:27.315" v="220" actId="1076"/>
        <pc:sldMkLst>
          <pc:docMk/>
          <pc:sldMk cId="513031569" sldId="295"/>
        </pc:sldMkLst>
        <pc:spChg chg="del">
          <ac:chgData name="Abels, Patrick" userId="ba666de4-0d21-43a6-8e66-51a18aae1b4a" providerId="ADAL" clId="{133AA99A-5491-4DE5-9695-40E01B78DF6F}" dt="2025-08-31T21:47:19.926" v="216" actId="478"/>
          <ac:spMkLst>
            <pc:docMk/>
            <pc:sldMk cId="513031569" sldId="295"/>
            <ac:spMk id="2" creationId="{E3743C35-FBE5-1A89-5C10-FAF68013E11D}"/>
          </ac:spMkLst>
        </pc:spChg>
        <pc:spChg chg="mod">
          <ac:chgData name="Abels, Patrick" userId="ba666de4-0d21-43a6-8e66-51a18aae1b4a" providerId="ADAL" clId="{133AA99A-5491-4DE5-9695-40E01B78DF6F}" dt="2025-08-31T21:47:06.975" v="213" actId="20577"/>
          <ac:spMkLst>
            <pc:docMk/>
            <pc:sldMk cId="513031569" sldId="295"/>
            <ac:spMk id="3" creationId="{FC99D86A-D8B3-F399-4FA9-A9B30CEA2610}"/>
          </ac:spMkLst>
        </pc:spChg>
        <pc:picChg chg="add mod">
          <ac:chgData name="Abels, Patrick" userId="ba666de4-0d21-43a6-8e66-51a18aae1b4a" providerId="ADAL" clId="{133AA99A-5491-4DE5-9695-40E01B78DF6F}" dt="2025-08-31T21:47:27.315" v="220" actId="1076"/>
          <ac:picMkLst>
            <pc:docMk/>
            <pc:sldMk cId="513031569" sldId="295"/>
            <ac:picMk id="5" creationId="{B0645643-82D1-52CF-C65C-D267995E52D6}"/>
          </ac:picMkLst>
        </pc:picChg>
      </pc:sldChg>
    </pc:docChg>
  </pc:docChgLst>
  <pc:docChgLst>
    <pc:chgData name="Abels, Patrick" userId="ba666de4-0d21-43a6-8e66-51a18aae1b4a" providerId="ADAL" clId="{44B4F687-916B-4349-9548-BBC6C46779FC}"/>
    <pc:docChg chg="custSel addSld delSld modSld">
      <pc:chgData name="Abels, Patrick" userId="ba666de4-0d21-43a6-8e66-51a18aae1b4a" providerId="ADAL" clId="{44B4F687-916B-4349-9548-BBC6C46779FC}" dt="2025-05-20T08:56:42.314" v="316" actId="20577"/>
      <pc:docMkLst>
        <pc:docMk/>
      </pc:docMkLst>
      <pc:sldChg chg="modSp mod">
        <pc:chgData name="Abels, Patrick" userId="ba666de4-0d21-43a6-8e66-51a18aae1b4a" providerId="ADAL" clId="{44B4F687-916B-4349-9548-BBC6C46779FC}" dt="2025-05-20T08:41:04.899" v="0" actId="20577"/>
        <pc:sldMkLst>
          <pc:docMk/>
          <pc:sldMk cId="2766537786" sldId="263"/>
        </pc:sldMkLst>
      </pc:sldChg>
      <pc:sldChg chg="delSp modSp mod">
        <pc:chgData name="Abels, Patrick" userId="ba666de4-0d21-43a6-8e66-51a18aae1b4a" providerId="ADAL" clId="{44B4F687-916B-4349-9548-BBC6C46779FC}" dt="2025-05-20T08:56:42.314" v="316" actId="2057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44B4F687-916B-4349-9548-BBC6C46779FC}" dt="2025-05-20T08:53:48.519" v="284" actId="12"/>
        <pc:sldMkLst>
          <pc:docMk/>
          <pc:sldMk cId="1411571808" sldId="279"/>
        </pc:sldMkLst>
      </pc:sldChg>
      <pc:sldChg chg="addSp delSp modSp mod">
        <pc:chgData name="Abels, Patrick" userId="ba666de4-0d21-43a6-8e66-51a18aae1b4a" providerId="ADAL" clId="{44B4F687-916B-4349-9548-BBC6C46779FC}" dt="2025-05-20T08:56:16.559" v="305" actId="20577"/>
        <pc:sldMkLst>
          <pc:docMk/>
          <pc:sldMk cId="797940177" sldId="280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220106601" sldId="282"/>
        </pc:sldMkLst>
      </pc:sldChg>
      <pc:sldChg chg="delSp modSp mod">
        <pc:chgData name="Abels, Patrick" userId="ba666de4-0d21-43a6-8e66-51a18aae1b4a" providerId="ADAL" clId="{44B4F687-916B-4349-9548-BBC6C46779FC}" dt="2025-05-20T08:56:32.014" v="313" actId="20577"/>
        <pc:sldMkLst>
          <pc:docMk/>
          <pc:sldMk cId="4009498562" sldId="283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1588362680" sldId="284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3534051485" sldId="285"/>
        </pc:sldMkLst>
      </pc:sldChg>
      <pc:sldChg chg="new del">
        <pc:chgData name="Abels, Patrick" userId="ba666de4-0d21-43a6-8e66-51a18aae1b4a" providerId="ADAL" clId="{44B4F687-916B-4349-9548-BBC6C46779FC}" dt="2025-05-20T08:47:42.386" v="2" actId="47"/>
        <pc:sldMkLst>
          <pc:docMk/>
          <pc:sldMk cId="330988970" sldId="286"/>
        </pc:sldMkLst>
      </pc:sldChg>
      <pc:sldChg chg="modSp new mod">
        <pc:chgData name="Abels, Patrick" userId="ba666de4-0d21-43a6-8e66-51a18aae1b4a" providerId="ADAL" clId="{44B4F687-916B-4349-9548-BBC6C46779FC}" dt="2025-05-20T08:48:01.117" v="16" actId="6549"/>
        <pc:sldMkLst>
          <pc:docMk/>
          <pc:sldMk cId="3362198231" sldId="286"/>
        </pc:sldMkLst>
      </pc:sldChg>
      <pc:sldChg chg="new">
        <pc:chgData name="Abels, Patrick" userId="ba666de4-0d21-43a6-8e66-51a18aae1b4a" providerId="ADAL" clId="{44B4F687-916B-4349-9548-BBC6C46779FC}" dt="2025-05-20T08:48:17.727" v="17" actId="680"/>
        <pc:sldMkLst>
          <pc:docMk/>
          <pc:sldMk cId="3793378365" sldId="287"/>
        </pc:sldMkLst>
      </pc:sld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</pc:sld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</pc:sldChg>
    </pc:docChg>
  </pc:docChgLst>
  <pc:docChgLst>
    <pc:chgData name="Abels, Patrick" userId="ba666de4-0d21-43a6-8e66-51a18aae1b4a" providerId="ADAL" clId="{F9D787BB-DFCF-4FF1-94DC-BE9AFABEDAC1}"/>
    <pc:docChg chg="custSel addSld delSld modSld modMainMaster">
      <pc:chgData name="Abels, Patrick" userId="ba666de4-0d21-43a6-8e66-51a18aae1b4a" providerId="ADAL" clId="{F9D787BB-DFCF-4FF1-94DC-BE9AFABEDAC1}" dt="2025-06-12T14:29:38.031" v="245" actId="20577"/>
      <pc:docMkLst>
        <pc:docMk/>
      </pc:docMkLst>
      <pc:sldChg chg="del">
        <pc:chgData name="Abels, Patrick" userId="ba666de4-0d21-43a6-8e66-51a18aae1b4a" providerId="ADAL" clId="{F9D787BB-DFCF-4FF1-94DC-BE9AFABEDAC1}" dt="2025-06-12T14:29:30.678" v="240" actId="4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F9D787BB-DFCF-4FF1-94DC-BE9AFABEDAC1}" dt="2025-06-12T14:27:45.795" v="222" actId="20577"/>
        <pc:sldMkLst>
          <pc:docMk/>
          <pc:sldMk cId="797940177" sldId="280"/>
        </pc:sldMkLst>
      </pc:sldChg>
      <pc:sldChg chg="modSp mod">
        <pc:chgData name="Abels, Patrick" userId="ba666de4-0d21-43a6-8e66-51a18aae1b4a" providerId="ADAL" clId="{F9D787BB-DFCF-4FF1-94DC-BE9AFABEDAC1}" dt="2025-06-12T14:27:51.712" v="228" actId="20577"/>
        <pc:sldMkLst>
          <pc:docMk/>
          <pc:sldMk cId="4009498562" sldId="283"/>
        </pc:sldMkLst>
      </pc:sldChg>
      <pc:sldChg chg="addSp delSp modSp mod">
        <pc:chgData name="Abels, Patrick" userId="ba666de4-0d21-43a6-8e66-51a18aae1b4a" providerId="ADAL" clId="{F9D787BB-DFCF-4FF1-94DC-BE9AFABEDAC1}" dt="2025-06-12T14:19:55.174" v="196" actId="1076"/>
        <pc:sldMkLst>
          <pc:docMk/>
          <pc:sldMk cId="3793378365" sldId="287"/>
        </pc:sldMkLst>
      </pc:sldChg>
      <pc:sldChg chg="addSp modSp new mod">
        <pc:chgData name="Abels, Patrick" userId="ba666de4-0d21-43a6-8e66-51a18aae1b4a" providerId="ADAL" clId="{F9D787BB-DFCF-4FF1-94DC-BE9AFABEDAC1}" dt="2025-06-12T14:21:58.932" v="213" actId="1076"/>
        <pc:sldMkLst>
          <pc:docMk/>
          <pc:sldMk cId="1507240946" sldId="288"/>
        </pc:sldMkLst>
      </pc:sldChg>
      <pc:sldChg chg="addSp delSp modSp new mod">
        <pc:chgData name="Abels, Patrick" userId="ba666de4-0d21-43a6-8e66-51a18aae1b4a" providerId="ADAL" clId="{F9D787BB-DFCF-4FF1-94DC-BE9AFABEDAC1}" dt="2025-06-12T14:26:49.475" v="216" actId="1076"/>
        <pc:sldMkLst>
          <pc:docMk/>
          <pc:sldMk cId="3937252269" sldId="289"/>
        </pc:sldMkLst>
      </pc:sldChg>
      <pc:sldChg chg="modSp new mod">
        <pc:chgData name="Abels, Patrick" userId="ba666de4-0d21-43a6-8e66-51a18aae1b4a" providerId="ADAL" clId="{F9D787BB-DFCF-4FF1-94DC-BE9AFABEDAC1}" dt="2025-06-12T14:29:38.031" v="245" actId="20577"/>
        <pc:sldMkLst>
          <pc:docMk/>
          <pc:sldMk cId="3619801957" sldId="290"/>
        </pc:sldMkLst>
      </pc:sldChg>
      <pc:sldMasterChg chg="modSldLayout">
        <pc:chgData name="Abels, Patrick" userId="ba666de4-0d21-43a6-8e66-51a18aae1b4a" providerId="ADAL" clId="{F9D787BB-DFCF-4FF1-94DC-BE9AFABEDAC1}" dt="2025-06-12T14:29:11.240" v="238" actId="579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F9D787BB-DFCF-4FF1-94DC-BE9AFABEDAC1}" dt="2025-06-12T14:29:11.240" v="238" actId="5793"/>
          <pc:sldLayoutMkLst>
            <pc:docMk/>
            <pc:sldMasterMk cId="1043764218" sldId="2147483660"/>
            <pc:sldLayoutMk cId="122919291" sldId="2147483673"/>
          </pc:sldLayoutMkLst>
        </pc:sldLayoutChg>
      </pc:sldMaster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B6658-CECA-8652-C5E3-4483F6BD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446" t="58249" r="18183" b="20121"/>
          <a:stretch>
            <a:fillRect/>
          </a:stretch>
        </p:blipFill>
        <p:spPr>
          <a:xfrm>
            <a:off x="3257549" y="2124480"/>
            <a:ext cx="5676901" cy="43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Stufen</a:t>
            </a:r>
            <a:r>
              <a:rPr lang="de-DE" dirty="0"/>
              <a:t>- und </a:t>
            </a:r>
            <a:r>
              <a:rPr lang="de-DE" b="1" dirty="0">
                <a:solidFill>
                  <a:srgbClr val="FFC000"/>
                </a:solidFill>
              </a:rPr>
              <a:t>Wechsel</a:t>
            </a:r>
            <a:r>
              <a:rPr lang="de-DE" dirty="0"/>
              <a:t>winkel</a:t>
            </a:r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A0392-BB52-8A06-1AF1-BE651E24FA2E}"/>
              </a:ext>
            </a:extLst>
          </p:cNvPr>
          <p:cNvGrpSpPr/>
          <p:nvPr/>
        </p:nvGrpSpPr>
        <p:grpSpPr>
          <a:xfrm>
            <a:off x="8348140" y="155799"/>
            <a:ext cx="3705747" cy="1736276"/>
            <a:chOff x="853440" y="2950593"/>
            <a:chExt cx="3705747" cy="17362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20264F-CE96-4EC0-9E12-EEA2D6EC1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93C6DF-50E2-94AE-495A-2B9D6D954BD2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D1F93E-C62A-68D7-FDB6-66E3A7F0DB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598" b="79273"/>
          <a:stretch>
            <a:fillRect/>
          </a:stretch>
        </p:blipFill>
        <p:spPr>
          <a:xfrm>
            <a:off x="2055079" y="5623629"/>
            <a:ext cx="8560549" cy="865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2CBD0-40C8-8303-FBFA-D9AC66EF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253"/>
          <a:stretch>
            <a:fillRect/>
          </a:stretch>
        </p:blipFill>
        <p:spPr>
          <a:xfrm>
            <a:off x="313700" y="0"/>
            <a:ext cx="6685814" cy="3377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62EB8-CFB3-25A2-A6B6-373AAD756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542" y="3480295"/>
            <a:ext cx="8421893" cy="22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453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46D9D-6416-EEF8-6E6E-E34106D0B4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Stufen- und Wechselwinkel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563D9C7-6485-3B40-DCFA-FAC5E2594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85" y="2036617"/>
            <a:ext cx="6035616" cy="941074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FFC000"/>
                </a:solidFill>
              </a:rPr>
              <a:t>Stufenwinkel</a:t>
            </a:r>
            <a:r>
              <a:rPr lang="de-DE" b="1" dirty="0"/>
              <a:t>satz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98CE05-C1E1-632F-35C7-FD4940369FCC}"/>
              </a:ext>
            </a:extLst>
          </p:cNvPr>
          <p:cNvCxnSpPr/>
          <p:nvPr/>
        </p:nvCxnSpPr>
        <p:spPr>
          <a:xfrm>
            <a:off x="6096000" y="2251495"/>
            <a:ext cx="0" cy="392501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9943AA2-34C2-043A-F2C2-7BDFB8902BCB}"/>
              </a:ext>
            </a:extLst>
          </p:cNvPr>
          <p:cNvSpPr txBox="1">
            <a:spLocks/>
          </p:cNvSpPr>
          <p:nvPr/>
        </p:nvSpPr>
        <p:spPr>
          <a:xfrm>
            <a:off x="6095996" y="2036617"/>
            <a:ext cx="6035616" cy="94107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>
                <a:solidFill>
                  <a:srgbClr val="FFC000"/>
                </a:solidFill>
              </a:rPr>
              <a:t>Wechselwinkel</a:t>
            </a:r>
            <a:r>
              <a:rPr lang="de-DE" b="1" dirty="0"/>
              <a:t>satz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0F7A4-1A8C-69AD-DCC2-F43342A16F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0F21"/>
              </a:clrFrom>
              <a:clrTo>
                <a:srgbClr val="010F2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840" y="3519578"/>
            <a:ext cx="5487177" cy="1869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597E9-E784-E941-A11A-17862E0794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10F21"/>
              </a:clrFrom>
              <a:clrTo>
                <a:srgbClr val="010F21">
                  <a:alpha val="0"/>
                </a:srgbClr>
              </a:clrTo>
            </a:clrChange>
          </a:blip>
          <a:srcRect r="26374"/>
          <a:stretch>
            <a:fillRect/>
          </a:stretch>
        </p:blipFill>
        <p:spPr>
          <a:xfrm>
            <a:off x="6234983" y="2945505"/>
            <a:ext cx="5757646" cy="18696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8EF5A6-C33E-3984-FF5E-9E19301134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10F21"/>
              </a:clrFrom>
              <a:clrTo>
                <a:srgbClr val="010F21">
                  <a:alpha val="0"/>
                </a:srgbClr>
              </a:clrTo>
            </a:clrChange>
          </a:blip>
          <a:srcRect l="51026" t="14674"/>
          <a:stretch>
            <a:fillRect/>
          </a:stretch>
        </p:blipFill>
        <p:spPr>
          <a:xfrm>
            <a:off x="6095996" y="4926369"/>
            <a:ext cx="3829795" cy="15952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7F4367-EFB3-809F-6387-0206AA9409A3}"/>
              </a:ext>
            </a:extLst>
          </p:cNvPr>
          <p:cNvSpPr/>
          <p:nvPr/>
        </p:nvSpPr>
        <p:spPr>
          <a:xfrm>
            <a:off x="10189029" y="3251200"/>
            <a:ext cx="1899040" cy="167516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1650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744014-EFB8-AB4E-8704-3B19A9781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9040E-5C23-5230-A7B4-28A10E0DE2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Fun72,73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C1117-F5F2-858A-D895-BDBA18D49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625" y="403932"/>
            <a:ext cx="6212461" cy="2456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9727C-37BF-C0C6-0DD4-BFDFF338E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21" y="4636144"/>
            <a:ext cx="10238014" cy="1936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2998F8-92AE-EEA7-2619-1234E6A1A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013025"/>
            <a:ext cx="7832271" cy="158839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6D664FF-CFA4-99DB-07D4-1E7A3EB029A9}"/>
              </a:ext>
            </a:extLst>
          </p:cNvPr>
          <p:cNvSpPr/>
          <p:nvPr/>
        </p:nvSpPr>
        <p:spPr>
          <a:xfrm>
            <a:off x="297630" y="4628633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BCBDCB-7489-3B0C-A94F-CC452805CADF}"/>
              </a:ext>
            </a:extLst>
          </p:cNvPr>
          <p:cNvSpPr/>
          <p:nvPr/>
        </p:nvSpPr>
        <p:spPr>
          <a:xfrm>
            <a:off x="383722" y="3079886"/>
            <a:ext cx="360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D043BD-A4FC-4ABA-E195-D7D35555F6ED}"/>
              </a:ext>
            </a:extLst>
          </p:cNvPr>
          <p:cNvSpPr/>
          <p:nvPr/>
        </p:nvSpPr>
        <p:spPr>
          <a:xfrm>
            <a:off x="4926193" y="399761"/>
            <a:ext cx="360000" cy="36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8454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321D0-D9A2-AABE-11C2-3CBA2837FB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Fun72,73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3156F-063B-901D-3901-F2EB24A8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" y="2432636"/>
            <a:ext cx="10899989" cy="667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1FF06-4267-A81E-C0E5-84A8D653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2525"/>
          <a:stretch>
            <a:fillRect/>
          </a:stretch>
        </p:blipFill>
        <p:spPr>
          <a:xfrm>
            <a:off x="163285" y="3364242"/>
            <a:ext cx="11566071" cy="915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1109B-6196-CB1C-969F-1BDC496A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754"/>
          <a:stretch>
            <a:fillRect/>
          </a:stretch>
        </p:blipFill>
        <p:spPr>
          <a:xfrm>
            <a:off x="163285" y="4587177"/>
            <a:ext cx="11566071" cy="13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12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9D86A-D8B3-F399-4FA9-A9B30CEA26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45643-82D1-52CF-C65C-D267995E52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771" y="2094521"/>
            <a:ext cx="11168743" cy="39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315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267560-2880-B8B0-4D2D-804C4FC8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310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1293148339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331686841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35227118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60135966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274174500"/>
                    </a:ext>
                  </a:extLst>
                </a:gridCol>
                <a:gridCol w="1352549">
                  <a:extLst>
                    <a:ext uri="{9D8B030D-6E8A-4147-A177-3AD203B41FA5}">
                      <a16:colId xmlns:a16="http://schemas.microsoft.com/office/drawing/2014/main" val="19031809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35016291"/>
                    </a:ext>
                  </a:extLst>
                </a:gridCol>
              </a:tblGrid>
              <a:tr h="3517387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Einzelarbeit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Partnerarbeit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Gruppenarbeit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- Pair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21558"/>
                  </a:ext>
                </a:extLst>
              </a:tr>
              <a:tr h="3340613"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– 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Leichte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Mittlere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Schwere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051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B66ED01-4875-3C7C-9987-6305BB1A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22" r="44787" b="27954"/>
          <a:stretch>
            <a:fillRect/>
          </a:stretch>
        </p:blipFill>
        <p:spPr>
          <a:xfrm>
            <a:off x="2232114" y="1202762"/>
            <a:ext cx="843644" cy="142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8F86A-1123-6CB6-78AD-F305F381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04" b="23840"/>
          <a:stretch>
            <a:fillRect/>
          </a:stretch>
        </p:blipFill>
        <p:spPr>
          <a:xfrm>
            <a:off x="4267071" y="1161941"/>
            <a:ext cx="1306599" cy="15109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80562-DD8D-9F61-5FE6-1EA895F8B080}"/>
              </a:ext>
            </a:extLst>
          </p:cNvPr>
          <p:cNvGrpSpPr/>
          <p:nvPr/>
        </p:nvGrpSpPr>
        <p:grpSpPr>
          <a:xfrm>
            <a:off x="589555" y="1126847"/>
            <a:ext cx="963386" cy="1581183"/>
            <a:chOff x="1420585" y="4329760"/>
            <a:chExt cx="963386" cy="15811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9A035-F428-9DC0-E0A2-2C25B809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50" r="69636" b="20301"/>
            <a:stretch>
              <a:fillRect/>
            </a:stretch>
          </p:blipFill>
          <p:spPr>
            <a:xfrm>
              <a:off x="1420585" y="4329760"/>
              <a:ext cx="892629" cy="15811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C020B-691E-23E6-61E5-DB3F7FAA14CE}"/>
                </a:ext>
              </a:extLst>
            </p:cNvPr>
            <p:cNvSpPr/>
            <p:nvPr/>
          </p:nvSpPr>
          <p:spPr>
            <a:xfrm>
              <a:off x="2002971" y="5410200"/>
              <a:ext cx="381000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CA6493-7C03-AB4F-3EA0-A587596B4908}"/>
              </a:ext>
            </a:extLst>
          </p:cNvPr>
          <p:cNvGrpSpPr/>
          <p:nvPr/>
        </p:nvGrpSpPr>
        <p:grpSpPr>
          <a:xfrm>
            <a:off x="9032329" y="1049300"/>
            <a:ext cx="2470217" cy="1736276"/>
            <a:chOff x="2088970" y="2950593"/>
            <a:chExt cx="247021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FFA0E5-272B-7CB0-79EA-12B3AE62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270" r="1" b="25957"/>
            <a:stretch>
              <a:fillRect/>
            </a:stretch>
          </p:blipFill>
          <p:spPr>
            <a:xfrm>
              <a:off x="2088970" y="2950593"/>
              <a:ext cx="2470217" cy="146900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1C7779-1B6C-9DE1-F5D4-BC10DD24DFFE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10194-5786-F5F7-F56C-86B61CEEFA33}"/>
              </a:ext>
            </a:extLst>
          </p:cNvPr>
          <p:cNvGrpSpPr/>
          <p:nvPr/>
        </p:nvGrpSpPr>
        <p:grpSpPr>
          <a:xfrm>
            <a:off x="6019800" y="1049300"/>
            <a:ext cx="1801892" cy="1736276"/>
            <a:chOff x="1110037" y="2950593"/>
            <a:chExt cx="1801892" cy="1736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5E8E1-C43A-4897-968B-7E94129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825" r="44499" b="22465"/>
            <a:stretch>
              <a:fillRect/>
            </a:stretch>
          </p:blipFill>
          <p:spPr>
            <a:xfrm>
              <a:off x="1110037" y="2950593"/>
              <a:ext cx="1801892" cy="153828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FCFFFC-9C97-DFDF-B40E-90BC202CBA0D}"/>
                </a:ext>
              </a:extLst>
            </p:cNvPr>
            <p:cNvSpPr/>
            <p:nvPr/>
          </p:nvSpPr>
          <p:spPr>
            <a:xfrm>
              <a:off x="2215242" y="4419600"/>
              <a:ext cx="536827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3C19B-083D-13DE-19FF-BCDDDC48C215}"/>
              </a:ext>
            </a:extLst>
          </p:cNvPr>
          <p:cNvGrpSpPr/>
          <p:nvPr/>
        </p:nvGrpSpPr>
        <p:grpSpPr>
          <a:xfrm>
            <a:off x="10126" y="4513444"/>
            <a:ext cx="3705747" cy="1736276"/>
            <a:chOff x="853440" y="2950593"/>
            <a:chExt cx="3705747" cy="17362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A1D84F-FD46-A44E-3619-45854355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482D6B-ECFD-5CF8-A8C3-A43C56C8A87B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76FB969-37F4-128C-2719-FEFFEDD58F11}"/>
              </a:ext>
            </a:extLst>
          </p:cNvPr>
          <p:cNvSpPr/>
          <p:nvPr/>
        </p:nvSpPr>
        <p:spPr>
          <a:xfrm>
            <a:off x="10639059" y="5102584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21445C-2E8C-BEDE-BB12-864E7151087C}"/>
              </a:ext>
            </a:extLst>
          </p:cNvPr>
          <p:cNvSpPr/>
          <p:nvPr/>
        </p:nvSpPr>
        <p:spPr>
          <a:xfrm>
            <a:off x="7773936" y="5102584"/>
            <a:ext cx="360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FDC914-802C-56BA-B9CA-03FFA7724860}"/>
              </a:ext>
            </a:extLst>
          </p:cNvPr>
          <p:cNvSpPr/>
          <p:nvPr/>
        </p:nvSpPr>
        <p:spPr>
          <a:xfrm>
            <a:off x="5035050" y="5102584"/>
            <a:ext cx="360000" cy="36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522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2025-08-31T21:52:48Z</dcterms:modified>
</cp:coreProperties>
</file>