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</p:sldMasterIdLst>
  <p:sldIdLst>
    <p:sldId id="263" r:id="rId3"/>
    <p:sldId id="274" r:id="rId4"/>
    <p:sldId id="270" r:id="rId5"/>
    <p:sldId id="271" r:id="rId6"/>
    <p:sldId id="261" r:id="rId7"/>
    <p:sldId id="275" r:id="rId8"/>
    <p:sldId id="276" r:id="rId9"/>
    <p:sldId id="277" r:id="rId10"/>
    <p:sldId id="283" r:id="rId11"/>
    <p:sldId id="272" r:id="rId12"/>
  </p:sldIdLst>
  <p:sldSz cx="12192000" cy="6858000"/>
  <p:notesSz cx="6858000" cy="9144000"/>
  <p:defaultTextStyle>
    <a:defPPr>
      <a:defRPr lang="en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D2504"/>
    <a:srgbClr val="010201"/>
    <a:srgbClr val="99B7AE"/>
    <a:srgbClr val="00B050"/>
    <a:srgbClr val="FF0000"/>
    <a:srgbClr val="00B0F0"/>
    <a:srgbClr val="4472C4"/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752621-9A36-4C24-B91F-AD54059FC8BD}" v="18" dt="2025-05-20T09:02:09.74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04" autoAdjust="0"/>
    <p:restoredTop sz="94660"/>
  </p:normalViewPr>
  <p:slideViewPr>
    <p:cSldViewPr snapToGrid="0">
      <p:cViewPr varScale="1">
        <p:scale>
          <a:sx n="88" d="100"/>
          <a:sy n="88" d="100"/>
        </p:scale>
        <p:origin x="237" y="5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bels, Patrick" userId="ba666de4-0d21-43a6-8e66-51a18aae1b4a" providerId="ADAL" clId="{8C122097-F2AD-48C3-8812-E4787B8E4D8F}"/>
    <pc:docChg chg="modSld">
      <pc:chgData name="Abels, Patrick" userId="ba666de4-0d21-43a6-8e66-51a18aae1b4a" providerId="ADAL" clId="{8C122097-F2AD-48C3-8812-E4787B8E4D8F}" dt="2023-05-22T08:27:22.744" v="0" actId="165"/>
      <pc:docMkLst>
        <pc:docMk/>
      </pc:docMkLst>
      <pc:sldChg chg="delSp modSp">
        <pc:chgData name="Abels, Patrick" userId="ba666de4-0d21-43a6-8e66-51a18aae1b4a" providerId="ADAL" clId="{8C122097-F2AD-48C3-8812-E4787B8E4D8F}" dt="2023-05-22T08:27:22.744" v="0" actId="165"/>
        <pc:sldMkLst>
          <pc:docMk/>
          <pc:sldMk cId="1986885273" sldId="256"/>
        </pc:sldMkLst>
      </pc:sldChg>
    </pc:docChg>
  </pc:docChgLst>
  <pc:docChgLst>
    <pc:chgData name="Abels, Patrick" userId="ba666de4-0d21-43a6-8e66-51a18aae1b4a" providerId="ADAL" clId="{1EA24D17-B000-4F5B-B835-0A7A60C4E8D2}"/>
    <pc:docChg chg="undo custSel addSld delSld modSld modMainMaster">
      <pc:chgData name="Abels, Patrick" userId="ba666de4-0d21-43a6-8e66-51a18aae1b4a" providerId="ADAL" clId="{1EA24D17-B000-4F5B-B835-0A7A60C4E8D2}" dt="2023-07-31T19:08:28.051" v="731" actId="1038"/>
      <pc:docMkLst>
        <pc:docMk/>
      </pc:docMkLst>
      <pc:sldChg chg="del">
        <pc:chgData name="Abels, Patrick" userId="ba666de4-0d21-43a6-8e66-51a18aae1b4a" providerId="ADAL" clId="{1EA24D17-B000-4F5B-B835-0A7A60C4E8D2}" dt="2023-07-31T18:16:29.933" v="0" actId="47"/>
        <pc:sldMkLst>
          <pc:docMk/>
          <pc:sldMk cId="1986885273" sldId="256"/>
        </pc:sldMkLst>
      </pc:sldChg>
      <pc:sldChg chg="new del">
        <pc:chgData name="Abels, Patrick" userId="ba666de4-0d21-43a6-8e66-51a18aae1b4a" providerId="ADAL" clId="{1EA24D17-B000-4F5B-B835-0A7A60C4E8D2}" dt="2023-07-31T18:24:31.468" v="56" actId="47"/>
        <pc:sldMkLst>
          <pc:docMk/>
          <pc:sldMk cId="2531811691" sldId="256"/>
        </pc:sldMkLst>
      </pc:sldChg>
      <pc:sldChg chg="del">
        <pc:chgData name="Abels, Patrick" userId="ba666de4-0d21-43a6-8e66-51a18aae1b4a" providerId="ADAL" clId="{1EA24D17-B000-4F5B-B835-0A7A60C4E8D2}" dt="2023-07-31T18:16:29.933" v="0" actId="47"/>
        <pc:sldMkLst>
          <pc:docMk/>
          <pc:sldMk cId="1179587911" sldId="257"/>
        </pc:sldMkLst>
      </pc:sldChg>
      <pc:sldChg chg="addSp modSp new del mod">
        <pc:chgData name="Abels, Patrick" userId="ba666de4-0d21-43a6-8e66-51a18aae1b4a" providerId="ADAL" clId="{1EA24D17-B000-4F5B-B835-0A7A60C4E8D2}" dt="2023-07-31T18:29:43.828" v="131" actId="47"/>
        <pc:sldMkLst>
          <pc:docMk/>
          <pc:sldMk cId="3816611931" sldId="257"/>
        </pc:sldMkLst>
      </pc:sldChg>
      <pc:sldChg chg="addSp modSp new mod">
        <pc:chgData name="Abels, Patrick" userId="ba666de4-0d21-43a6-8e66-51a18aae1b4a" providerId="ADAL" clId="{1EA24D17-B000-4F5B-B835-0A7A60C4E8D2}" dt="2023-07-31T18:34:46.030" v="225" actId="20577"/>
        <pc:sldMkLst>
          <pc:docMk/>
          <pc:sldMk cId="4053142725" sldId="258"/>
        </pc:sldMkLst>
      </pc:sldChg>
      <pc:sldChg chg="del">
        <pc:chgData name="Abels, Patrick" userId="ba666de4-0d21-43a6-8e66-51a18aae1b4a" providerId="ADAL" clId="{1EA24D17-B000-4F5B-B835-0A7A60C4E8D2}" dt="2023-07-31T18:16:29.933" v="0" actId="47"/>
        <pc:sldMkLst>
          <pc:docMk/>
          <pc:sldMk cId="4287185686" sldId="258"/>
        </pc:sldMkLst>
      </pc:sldChg>
      <pc:sldChg chg="del">
        <pc:chgData name="Abels, Patrick" userId="ba666de4-0d21-43a6-8e66-51a18aae1b4a" providerId="ADAL" clId="{1EA24D17-B000-4F5B-B835-0A7A60C4E8D2}" dt="2023-07-31T18:16:29.933" v="0" actId="47"/>
        <pc:sldMkLst>
          <pc:docMk/>
          <pc:sldMk cId="2690822542" sldId="259"/>
        </pc:sldMkLst>
      </pc:sldChg>
      <pc:sldChg chg="modSp new mod">
        <pc:chgData name="Abels, Patrick" userId="ba666de4-0d21-43a6-8e66-51a18aae1b4a" providerId="ADAL" clId="{1EA24D17-B000-4F5B-B835-0A7A60C4E8D2}" dt="2023-07-31T18:36:11.990" v="247" actId="20577"/>
        <pc:sldMkLst>
          <pc:docMk/>
          <pc:sldMk cId="3366437632" sldId="259"/>
        </pc:sldMkLst>
      </pc:sldChg>
      <pc:sldChg chg="del">
        <pc:chgData name="Abels, Patrick" userId="ba666de4-0d21-43a6-8e66-51a18aae1b4a" providerId="ADAL" clId="{1EA24D17-B000-4F5B-B835-0A7A60C4E8D2}" dt="2023-07-31T18:16:29.933" v="0" actId="47"/>
        <pc:sldMkLst>
          <pc:docMk/>
          <pc:sldMk cId="3117757405" sldId="260"/>
        </pc:sldMkLst>
      </pc:sldChg>
      <pc:sldChg chg="new del">
        <pc:chgData name="Abels, Patrick" userId="ba666de4-0d21-43a6-8e66-51a18aae1b4a" providerId="ADAL" clId="{1EA24D17-B000-4F5B-B835-0A7A60C4E8D2}" dt="2023-07-31T18:47:41.362" v="470" actId="47"/>
        <pc:sldMkLst>
          <pc:docMk/>
          <pc:sldMk cId="3666141988" sldId="260"/>
        </pc:sldMkLst>
      </pc:sldChg>
      <pc:sldChg chg="del">
        <pc:chgData name="Abels, Patrick" userId="ba666de4-0d21-43a6-8e66-51a18aae1b4a" providerId="ADAL" clId="{1EA24D17-B000-4F5B-B835-0A7A60C4E8D2}" dt="2023-07-31T18:16:29.933" v="0" actId="47"/>
        <pc:sldMkLst>
          <pc:docMk/>
          <pc:sldMk cId="2438877614" sldId="261"/>
        </pc:sldMkLst>
      </pc:sldChg>
      <pc:sldChg chg="addSp delSp modSp new mod">
        <pc:chgData name="Abels, Patrick" userId="ba666de4-0d21-43a6-8e66-51a18aae1b4a" providerId="ADAL" clId="{1EA24D17-B000-4F5B-B835-0A7A60C4E8D2}" dt="2023-07-31T18:59:23.311" v="617" actId="732"/>
        <pc:sldMkLst>
          <pc:docMk/>
          <pc:sldMk cId="4223110314" sldId="261"/>
        </pc:sldMkLst>
      </pc:sldChg>
      <pc:sldChg chg="del">
        <pc:chgData name="Abels, Patrick" userId="ba666de4-0d21-43a6-8e66-51a18aae1b4a" providerId="ADAL" clId="{1EA24D17-B000-4F5B-B835-0A7A60C4E8D2}" dt="2023-07-31T18:16:29.933" v="0" actId="47"/>
        <pc:sldMkLst>
          <pc:docMk/>
          <pc:sldMk cId="572060250" sldId="262"/>
        </pc:sldMkLst>
      </pc:sldChg>
      <pc:sldChg chg="addSp delSp modSp new mod">
        <pc:chgData name="Abels, Patrick" userId="ba666de4-0d21-43a6-8e66-51a18aae1b4a" providerId="ADAL" clId="{1EA24D17-B000-4F5B-B835-0A7A60C4E8D2}" dt="2023-07-31T19:08:28.051" v="731" actId="1038"/>
        <pc:sldMkLst>
          <pc:docMk/>
          <pc:sldMk cId="4127666779" sldId="262"/>
        </pc:sldMkLst>
      </pc:sldChg>
      <pc:sldChg chg="del">
        <pc:chgData name="Abels, Patrick" userId="ba666de4-0d21-43a6-8e66-51a18aae1b4a" providerId="ADAL" clId="{1EA24D17-B000-4F5B-B835-0A7A60C4E8D2}" dt="2023-07-31T18:16:29.933" v="0" actId="47"/>
        <pc:sldMkLst>
          <pc:docMk/>
          <pc:sldMk cId="1982254768" sldId="263"/>
        </pc:sldMkLst>
      </pc:sldChg>
      <pc:sldChg chg="modSp new mod modTransition">
        <pc:chgData name="Abels, Patrick" userId="ba666de4-0d21-43a6-8e66-51a18aae1b4a" providerId="ADAL" clId="{1EA24D17-B000-4F5B-B835-0A7A60C4E8D2}" dt="2023-07-31T18:30:10.003" v="151"/>
        <pc:sldMkLst>
          <pc:docMk/>
          <pc:sldMk cId="2766537786" sldId="263"/>
        </pc:sldMkLst>
      </pc:sldChg>
      <pc:sldChg chg="addSp modSp add del mod">
        <pc:chgData name="Abels, Patrick" userId="ba666de4-0d21-43a6-8e66-51a18aae1b4a" providerId="ADAL" clId="{1EA24D17-B000-4F5B-B835-0A7A60C4E8D2}" dt="2023-07-31T18:40:32.318" v="393" actId="47"/>
        <pc:sldMkLst>
          <pc:docMk/>
          <pc:sldMk cId="3698756132" sldId="264"/>
        </pc:sldMkLst>
      </pc:sldChg>
      <pc:sldChg chg="addSp delSp modSp add mod">
        <pc:chgData name="Abels, Patrick" userId="ba666de4-0d21-43a6-8e66-51a18aae1b4a" providerId="ADAL" clId="{1EA24D17-B000-4F5B-B835-0A7A60C4E8D2}" dt="2023-07-31T18:46:05.280" v="469" actId="207"/>
        <pc:sldMkLst>
          <pc:docMk/>
          <pc:sldMk cId="2628582133" sldId="265"/>
        </pc:sldMkLst>
      </pc:sldChg>
      <pc:sldChg chg="addSp delSp modSp add mod">
        <pc:chgData name="Abels, Patrick" userId="ba666de4-0d21-43a6-8e66-51a18aae1b4a" providerId="ADAL" clId="{1EA24D17-B000-4F5B-B835-0A7A60C4E8D2}" dt="2023-07-31T18:59:50.637" v="626" actId="1035"/>
        <pc:sldMkLst>
          <pc:docMk/>
          <pc:sldMk cId="3463062427" sldId="266"/>
        </pc:sldMkLst>
      </pc:sldChg>
      <pc:sldChg chg="addSp delSp modSp add mod">
        <pc:chgData name="Abels, Patrick" userId="ba666de4-0d21-43a6-8e66-51a18aae1b4a" providerId="ADAL" clId="{1EA24D17-B000-4F5B-B835-0A7A60C4E8D2}" dt="2023-07-31T19:01:26.310" v="646" actId="1037"/>
        <pc:sldMkLst>
          <pc:docMk/>
          <pc:sldMk cId="1865747485" sldId="267"/>
        </pc:sldMkLst>
      </pc:sldChg>
      <pc:sldChg chg="addSp modSp add mod">
        <pc:chgData name="Abels, Patrick" userId="ba666de4-0d21-43a6-8e66-51a18aae1b4a" providerId="ADAL" clId="{1EA24D17-B000-4F5B-B835-0A7A60C4E8D2}" dt="2023-07-31T19:02:16.013" v="655"/>
        <pc:sldMkLst>
          <pc:docMk/>
          <pc:sldMk cId="1931251602" sldId="268"/>
        </pc:sldMkLst>
      </pc:sldChg>
      <pc:sldChg chg="addSp modSp add mod">
        <pc:chgData name="Abels, Patrick" userId="ba666de4-0d21-43a6-8e66-51a18aae1b4a" providerId="ADAL" clId="{1EA24D17-B000-4F5B-B835-0A7A60C4E8D2}" dt="2023-07-31T19:03:52.672" v="667" actId="1076"/>
        <pc:sldMkLst>
          <pc:docMk/>
          <pc:sldMk cId="3717009104" sldId="269"/>
        </pc:sldMkLst>
      </pc:sldChg>
      <pc:sldMasterChg chg="modSldLayout sldLayoutOrd">
        <pc:chgData name="Abels, Patrick" userId="ba666de4-0d21-43a6-8e66-51a18aae1b4a" providerId="ADAL" clId="{1EA24D17-B000-4F5B-B835-0A7A60C4E8D2}" dt="2023-07-31T18:52:13.937" v="505" actId="14100"/>
        <pc:sldMasterMkLst>
          <pc:docMk/>
          <pc:sldMasterMk cId="1043764218" sldId="2147483660"/>
        </pc:sldMasterMkLst>
        <pc:sldLayoutChg chg="addSp delSp modSp mod">
          <pc:chgData name="Abels, Patrick" userId="ba666de4-0d21-43a6-8e66-51a18aae1b4a" providerId="ADAL" clId="{1EA24D17-B000-4F5B-B835-0A7A60C4E8D2}" dt="2023-07-31T18:23:11.344" v="47" actId="478"/>
          <pc:sldLayoutMkLst>
            <pc:docMk/>
            <pc:sldMasterMk cId="1043764218" sldId="2147483660"/>
            <pc:sldLayoutMk cId="2939654414" sldId="2147483663"/>
          </pc:sldLayoutMkLst>
        </pc:sldLayoutChg>
        <pc:sldLayoutChg chg="delSp mod">
          <pc:chgData name="Abels, Patrick" userId="ba666de4-0d21-43a6-8e66-51a18aae1b4a" providerId="ADAL" clId="{1EA24D17-B000-4F5B-B835-0A7A60C4E8D2}" dt="2023-07-31T18:22:56.716" v="42" actId="478"/>
          <pc:sldLayoutMkLst>
            <pc:docMk/>
            <pc:sldMasterMk cId="1043764218" sldId="2147483660"/>
            <pc:sldLayoutMk cId="1665643944" sldId="2147483664"/>
          </pc:sldLayoutMkLst>
        </pc:sldLayoutChg>
        <pc:sldLayoutChg chg="delSp mod">
          <pc:chgData name="Abels, Patrick" userId="ba666de4-0d21-43a6-8e66-51a18aae1b4a" providerId="ADAL" clId="{1EA24D17-B000-4F5B-B835-0A7A60C4E8D2}" dt="2023-07-31T18:22:50.925" v="41" actId="478"/>
          <pc:sldLayoutMkLst>
            <pc:docMk/>
            <pc:sldMasterMk cId="1043764218" sldId="2147483660"/>
            <pc:sldLayoutMk cId="815804911" sldId="2147483665"/>
          </pc:sldLayoutMkLst>
        </pc:sldLayoutChg>
        <pc:sldLayoutChg chg="addSp delSp modSp mod">
          <pc:chgData name="Abels, Patrick" userId="ba666de4-0d21-43a6-8e66-51a18aae1b4a" providerId="ADAL" clId="{1EA24D17-B000-4F5B-B835-0A7A60C4E8D2}" dt="2023-07-31T18:24:10.204" v="52" actId="207"/>
          <pc:sldLayoutMkLst>
            <pc:docMk/>
            <pc:sldMasterMk cId="1043764218" sldId="2147483660"/>
            <pc:sldLayoutMk cId="266409753" sldId="2147483668"/>
          </pc:sldLayoutMkLst>
        </pc:sldLayoutChg>
        <pc:sldLayoutChg chg="addSp delSp modSp mod">
          <pc:chgData name="Abels, Patrick" userId="ba666de4-0d21-43a6-8e66-51a18aae1b4a" providerId="ADAL" clId="{1EA24D17-B000-4F5B-B835-0A7A60C4E8D2}" dt="2023-07-31T18:23:33.103" v="49" actId="207"/>
          <pc:sldLayoutMkLst>
            <pc:docMk/>
            <pc:sldMasterMk cId="1043764218" sldId="2147483660"/>
            <pc:sldLayoutMk cId="2964693336" sldId="2147483669"/>
          </pc:sldLayoutMkLst>
        </pc:sldLayoutChg>
        <pc:sldLayoutChg chg="addSp delSp modSp mod">
          <pc:chgData name="Abels, Patrick" userId="ba666de4-0d21-43a6-8e66-51a18aae1b4a" providerId="ADAL" clId="{1EA24D17-B000-4F5B-B835-0A7A60C4E8D2}" dt="2023-07-31T18:52:13.937" v="505" actId="14100"/>
          <pc:sldLayoutMkLst>
            <pc:docMk/>
            <pc:sldMasterMk cId="1043764218" sldId="2147483660"/>
            <pc:sldLayoutMk cId="1654437158" sldId="2147483671"/>
          </pc:sldLayoutMkLst>
        </pc:sldLayoutChg>
        <pc:sldLayoutChg chg="modSp mod">
          <pc:chgData name="Abels, Patrick" userId="ba666de4-0d21-43a6-8e66-51a18aae1b4a" providerId="ADAL" clId="{1EA24D17-B000-4F5B-B835-0A7A60C4E8D2}" dt="2023-07-31T18:20:21.777" v="24" actId="14100"/>
          <pc:sldLayoutMkLst>
            <pc:docMk/>
            <pc:sldMasterMk cId="1043764218" sldId="2147483660"/>
            <pc:sldLayoutMk cId="1011298598" sldId="2147483672"/>
          </pc:sldLayoutMkLst>
        </pc:sldLayoutChg>
        <pc:sldLayoutChg chg="addSp delSp modSp mod">
          <pc:chgData name="Abels, Patrick" userId="ba666de4-0d21-43a6-8e66-51a18aae1b4a" providerId="ADAL" clId="{1EA24D17-B000-4F5B-B835-0A7A60C4E8D2}" dt="2023-07-31T18:23:26.776" v="48" actId="207"/>
          <pc:sldLayoutMkLst>
            <pc:docMk/>
            <pc:sldMasterMk cId="1043764218" sldId="2147483660"/>
            <pc:sldLayoutMk cId="122919291" sldId="2147483673"/>
          </pc:sldLayoutMkLst>
        </pc:sldLayoutChg>
        <pc:sldLayoutChg chg="addSp delSp modSp mod">
          <pc:chgData name="Abels, Patrick" userId="ba666de4-0d21-43a6-8e66-51a18aae1b4a" providerId="ADAL" clId="{1EA24D17-B000-4F5B-B835-0A7A60C4E8D2}" dt="2023-07-31T18:22:01.850" v="37" actId="1076"/>
          <pc:sldLayoutMkLst>
            <pc:docMk/>
            <pc:sldMasterMk cId="1043764218" sldId="2147483660"/>
            <pc:sldLayoutMk cId="2434053926" sldId="2147483674"/>
          </pc:sldLayoutMkLst>
        </pc:sldLayoutChg>
        <pc:sldLayoutChg chg="mod modAnim">
          <pc:chgData name="Abels, Patrick" userId="ba666de4-0d21-43a6-8e66-51a18aae1b4a" providerId="ADAL" clId="{1EA24D17-B000-4F5B-B835-0A7A60C4E8D2}" dt="2023-07-31T18:17:41.876" v="3"/>
          <pc:sldLayoutMkLst>
            <pc:docMk/>
            <pc:sldMasterMk cId="1043764218" sldId="2147483660"/>
            <pc:sldLayoutMk cId="525908872" sldId="2147483675"/>
          </pc:sldLayoutMkLst>
        </pc:sldLayoutChg>
        <pc:sldLayoutChg chg="addSp modSp mod ord modTransition">
          <pc:chgData name="Abels, Patrick" userId="ba666de4-0d21-43a6-8e66-51a18aae1b4a" providerId="ADAL" clId="{1EA24D17-B000-4F5B-B835-0A7A60C4E8D2}" dt="2023-07-31T18:30:10.003" v="151"/>
          <pc:sldLayoutMkLst>
            <pc:docMk/>
            <pc:sldMasterMk cId="1043764218" sldId="2147483660"/>
            <pc:sldLayoutMk cId="2951064508" sldId="2147483676"/>
          </pc:sldLayoutMkLst>
        </pc:sldLayoutChg>
      </pc:sldMasterChg>
    </pc:docChg>
  </pc:docChgLst>
  <pc:docChgLst>
    <pc:chgData name="Abels, Patrick" userId="ba666de4-0d21-43a6-8e66-51a18aae1b4a" providerId="ADAL" clId="{F1FF30BF-E144-411A-A891-B1FCF2BE3B4F}"/>
    <pc:docChg chg="undo custSel addSld delSld modSld">
      <pc:chgData name="Abels, Patrick" userId="ba666de4-0d21-43a6-8e66-51a18aae1b4a" providerId="ADAL" clId="{F1FF30BF-E144-411A-A891-B1FCF2BE3B4F}" dt="2023-11-13T16:46:32.712" v="479" actId="1038"/>
      <pc:docMkLst>
        <pc:docMk/>
      </pc:docMkLst>
      <pc:sldChg chg="del">
        <pc:chgData name="Abels, Patrick" userId="ba666de4-0d21-43a6-8e66-51a18aae1b4a" providerId="ADAL" clId="{F1FF30BF-E144-411A-A891-B1FCF2BE3B4F}" dt="2023-11-13T16:28:30.619" v="0" actId="47"/>
        <pc:sldMkLst>
          <pc:docMk/>
          <pc:sldMk cId="4053142725" sldId="258"/>
        </pc:sldMkLst>
      </pc:sldChg>
      <pc:sldChg chg="del">
        <pc:chgData name="Abels, Patrick" userId="ba666de4-0d21-43a6-8e66-51a18aae1b4a" providerId="ADAL" clId="{F1FF30BF-E144-411A-A891-B1FCF2BE3B4F}" dt="2023-11-13T16:31:07.980" v="68" actId="47"/>
        <pc:sldMkLst>
          <pc:docMk/>
          <pc:sldMk cId="3366437632" sldId="259"/>
        </pc:sldMkLst>
      </pc:sldChg>
      <pc:sldChg chg="addSp delSp modSp mod">
        <pc:chgData name="Abels, Patrick" userId="ba666de4-0d21-43a6-8e66-51a18aae1b4a" providerId="ADAL" clId="{F1FF30BF-E144-411A-A891-B1FCF2BE3B4F}" dt="2023-11-13T16:40:46.198" v="427"/>
        <pc:sldMkLst>
          <pc:docMk/>
          <pc:sldMk cId="4223110314" sldId="261"/>
        </pc:sldMkLst>
      </pc:sldChg>
      <pc:sldChg chg="delSp del mod">
        <pc:chgData name="Abels, Patrick" userId="ba666de4-0d21-43a6-8e66-51a18aae1b4a" providerId="ADAL" clId="{F1FF30BF-E144-411A-A891-B1FCF2BE3B4F}" dt="2023-11-13T16:34:04.643" v="224" actId="47"/>
        <pc:sldMkLst>
          <pc:docMk/>
          <pc:sldMk cId="4127666779" sldId="262"/>
        </pc:sldMkLst>
      </pc:sldChg>
      <pc:sldChg chg="delSp modSp del mod">
        <pc:chgData name="Abels, Patrick" userId="ba666de4-0d21-43a6-8e66-51a18aae1b4a" providerId="ADAL" clId="{F1FF30BF-E144-411A-A891-B1FCF2BE3B4F}" dt="2023-11-13T16:33:09.483" v="217" actId="47"/>
        <pc:sldMkLst>
          <pc:docMk/>
          <pc:sldMk cId="2628582133" sldId="265"/>
        </pc:sldMkLst>
      </pc:sldChg>
      <pc:sldChg chg="addSp delSp modSp mod">
        <pc:chgData name="Abels, Patrick" userId="ba666de4-0d21-43a6-8e66-51a18aae1b4a" providerId="ADAL" clId="{F1FF30BF-E144-411A-A891-B1FCF2BE3B4F}" dt="2023-11-13T16:40:55.853" v="429"/>
        <pc:sldMkLst>
          <pc:docMk/>
          <pc:sldMk cId="3463062427" sldId="266"/>
        </pc:sldMkLst>
      </pc:sldChg>
      <pc:sldChg chg="addSp delSp modSp mod">
        <pc:chgData name="Abels, Patrick" userId="ba666de4-0d21-43a6-8e66-51a18aae1b4a" providerId="ADAL" clId="{F1FF30BF-E144-411A-A891-B1FCF2BE3B4F}" dt="2023-11-13T16:42:07.537" v="438" actId="14100"/>
        <pc:sldMkLst>
          <pc:docMk/>
          <pc:sldMk cId="1865747485" sldId="267"/>
        </pc:sldMkLst>
      </pc:sldChg>
      <pc:sldChg chg="addSp delSp modSp mod">
        <pc:chgData name="Abels, Patrick" userId="ba666de4-0d21-43a6-8e66-51a18aae1b4a" providerId="ADAL" clId="{F1FF30BF-E144-411A-A891-B1FCF2BE3B4F}" dt="2023-11-13T16:46:32.712" v="479" actId="1038"/>
        <pc:sldMkLst>
          <pc:docMk/>
          <pc:sldMk cId="1931251602" sldId="268"/>
        </pc:sldMkLst>
      </pc:sldChg>
      <pc:sldChg chg="del">
        <pc:chgData name="Abels, Patrick" userId="ba666de4-0d21-43a6-8e66-51a18aae1b4a" providerId="ADAL" clId="{F1FF30BF-E144-411A-A891-B1FCF2BE3B4F}" dt="2023-11-13T16:33:31.934" v="218" actId="47"/>
        <pc:sldMkLst>
          <pc:docMk/>
          <pc:sldMk cId="3717009104" sldId="269"/>
        </pc:sldMkLst>
      </pc:sldChg>
      <pc:sldChg chg="addSp modSp new mod">
        <pc:chgData name="Abels, Patrick" userId="ba666de4-0d21-43a6-8e66-51a18aae1b4a" providerId="ADAL" clId="{F1FF30BF-E144-411A-A891-B1FCF2BE3B4F}" dt="2023-11-13T16:30:57.976" v="67" actId="20577"/>
        <pc:sldMkLst>
          <pc:docMk/>
          <pc:sldMk cId="4171353846" sldId="270"/>
        </pc:sldMkLst>
      </pc:sldChg>
      <pc:sldChg chg="addSp delSp modSp new mod">
        <pc:chgData name="Abels, Patrick" userId="ba666de4-0d21-43a6-8e66-51a18aae1b4a" providerId="ADAL" clId="{F1FF30BF-E144-411A-A891-B1FCF2BE3B4F}" dt="2023-11-13T16:33:07.897" v="216" actId="478"/>
        <pc:sldMkLst>
          <pc:docMk/>
          <pc:sldMk cId="2367007499" sldId="271"/>
        </pc:sldMkLst>
      </pc:sldChg>
      <pc:sldChg chg="modSp new mod">
        <pc:chgData name="Abels, Patrick" userId="ba666de4-0d21-43a6-8e66-51a18aae1b4a" providerId="ADAL" clId="{F1FF30BF-E144-411A-A891-B1FCF2BE3B4F}" dt="2023-11-13T16:34:20.003" v="271" actId="20577"/>
        <pc:sldMkLst>
          <pc:docMk/>
          <pc:sldMk cId="1696715170" sldId="272"/>
        </pc:sldMkLst>
      </pc:sldChg>
    </pc:docChg>
  </pc:docChgLst>
  <pc:docChgLst>
    <pc:chgData name="Abels, Patrick" userId="ba666de4-0d21-43a6-8e66-51a18aae1b4a" providerId="ADAL" clId="{97D6A802-161D-49A1-BF1C-8C4DC762961A}"/>
    <pc:docChg chg="undo custSel modSld">
      <pc:chgData name="Abels, Patrick" userId="ba666de4-0d21-43a6-8e66-51a18aae1b4a" providerId="ADAL" clId="{97D6A802-161D-49A1-BF1C-8C4DC762961A}" dt="2023-08-03T13:21:24.995" v="310" actId="1076"/>
      <pc:docMkLst>
        <pc:docMk/>
      </pc:docMkLst>
      <pc:sldChg chg="addSp delSp modSp mod">
        <pc:chgData name="Abels, Patrick" userId="ba666de4-0d21-43a6-8e66-51a18aae1b4a" providerId="ADAL" clId="{97D6A802-161D-49A1-BF1C-8C4DC762961A}" dt="2023-08-03T13:17:26.414" v="288"/>
        <pc:sldMkLst>
          <pc:docMk/>
          <pc:sldMk cId="4223110314" sldId="261"/>
        </pc:sldMkLst>
      </pc:sldChg>
      <pc:sldChg chg="addSp delSp modSp mod">
        <pc:chgData name="Abels, Patrick" userId="ba666de4-0d21-43a6-8e66-51a18aae1b4a" providerId="ADAL" clId="{97D6A802-161D-49A1-BF1C-8C4DC762961A}" dt="2023-08-03T13:21:24.995" v="310" actId="1076"/>
        <pc:sldMkLst>
          <pc:docMk/>
          <pc:sldMk cId="4127666779" sldId="262"/>
        </pc:sldMkLst>
      </pc:sldChg>
      <pc:sldChg chg="modSp mod">
        <pc:chgData name="Abels, Patrick" userId="ba666de4-0d21-43a6-8e66-51a18aae1b4a" providerId="ADAL" clId="{97D6A802-161D-49A1-BF1C-8C4DC762961A}" dt="2023-08-03T13:01:49.599" v="2" actId="20577"/>
        <pc:sldMkLst>
          <pc:docMk/>
          <pc:sldMk cId="2766537786" sldId="263"/>
        </pc:sldMkLst>
      </pc:sldChg>
      <pc:sldChg chg="modSp mod">
        <pc:chgData name="Abels, Patrick" userId="ba666de4-0d21-43a6-8e66-51a18aae1b4a" providerId="ADAL" clId="{97D6A802-161D-49A1-BF1C-8C4DC762961A}" dt="2023-08-03T13:04:20.548" v="184" actId="20577"/>
        <pc:sldMkLst>
          <pc:docMk/>
          <pc:sldMk cId="2628582133" sldId="265"/>
        </pc:sldMkLst>
      </pc:sldChg>
      <pc:sldChg chg="addSp delSp modSp mod">
        <pc:chgData name="Abels, Patrick" userId="ba666de4-0d21-43a6-8e66-51a18aae1b4a" providerId="ADAL" clId="{97D6A802-161D-49A1-BF1C-8C4DC762961A}" dt="2023-08-03T13:16:53.661" v="271"/>
        <pc:sldMkLst>
          <pc:docMk/>
          <pc:sldMk cId="3463062427" sldId="266"/>
        </pc:sldMkLst>
      </pc:sldChg>
      <pc:sldChg chg="addSp delSp modSp mod">
        <pc:chgData name="Abels, Patrick" userId="ba666de4-0d21-43a6-8e66-51a18aae1b4a" providerId="ADAL" clId="{97D6A802-161D-49A1-BF1C-8C4DC762961A}" dt="2023-08-03T13:16:40.368" v="268" actId="166"/>
        <pc:sldMkLst>
          <pc:docMk/>
          <pc:sldMk cId="1865747485" sldId="267"/>
        </pc:sldMkLst>
      </pc:sldChg>
      <pc:sldChg chg="addSp delSp modSp mod">
        <pc:chgData name="Abels, Patrick" userId="ba666de4-0d21-43a6-8e66-51a18aae1b4a" providerId="ADAL" clId="{97D6A802-161D-49A1-BF1C-8C4DC762961A}" dt="2023-08-03T13:16:05.630" v="257" actId="1036"/>
        <pc:sldMkLst>
          <pc:docMk/>
          <pc:sldMk cId="1931251602" sldId="268"/>
        </pc:sldMkLst>
      </pc:sldChg>
      <pc:sldChg chg="addSp delSp modSp mod">
        <pc:chgData name="Abels, Patrick" userId="ba666de4-0d21-43a6-8e66-51a18aae1b4a" providerId="ADAL" clId="{97D6A802-161D-49A1-BF1C-8C4DC762961A}" dt="2023-08-03T13:15:38.088" v="244" actId="1035"/>
        <pc:sldMkLst>
          <pc:docMk/>
          <pc:sldMk cId="3717009104" sldId="269"/>
        </pc:sldMkLst>
      </pc:sldChg>
    </pc:docChg>
  </pc:docChgLst>
  <pc:docChgLst>
    <pc:chgData name="Abels, Patrick" userId="ba666de4-0d21-43a6-8e66-51a18aae1b4a" providerId="ADAL" clId="{1634440E-5C8D-49FC-91FF-E8704F7FD0D5}"/>
    <pc:docChg chg="undo custSel modSld">
      <pc:chgData name="Abels, Patrick" userId="ba666de4-0d21-43a6-8e66-51a18aae1b4a" providerId="ADAL" clId="{1634440E-5C8D-49FC-91FF-E8704F7FD0D5}" dt="2023-02-27T13:34:58.778" v="710" actId="11"/>
      <pc:docMkLst>
        <pc:docMk/>
      </pc:docMkLst>
      <pc:sldChg chg="modSp mod">
        <pc:chgData name="Abels, Patrick" userId="ba666de4-0d21-43a6-8e66-51a18aae1b4a" providerId="ADAL" clId="{1634440E-5C8D-49FC-91FF-E8704F7FD0D5}" dt="2023-02-27T13:34:58.778" v="710" actId="11"/>
        <pc:sldMkLst>
          <pc:docMk/>
          <pc:sldMk cId="3144526283" sldId="324"/>
        </pc:sldMkLst>
      </pc:sldChg>
    </pc:docChg>
  </pc:docChgLst>
  <pc:docChgLst>
    <pc:chgData name="Abels, Patrick" userId="ba666de4-0d21-43a6-8e66-51a18aae1b4a" providerId="ADAL" clId="{477F4B63-053C-4146-9706-2E68F493DF47}"/>
    <pc:docChg chg="undo custSel addSld delSld modSld modMainMaster">
      <pc:chgData name="Abels, Patrick" userId="ba666de4-0d21-43a6-8e66-51a18aae1b4a" providerId="ADAL" clId="{477F4B63-053C-4146-9706-2E68F493DF47}" dt="2023-04-25T08:37:40.502" v="2070" actId="1036"/>
      <pc:docMkLst>
        <pc:docMk/>
      </pc:docMkLst>
      <pc:sldChg chg="addSp delSp modSp new mod modTransition modClrScheme chgLayout">
        <pc:chgData name="Abels, Patrick" userId="ba666de4-0d21-43a6-8e66-51a18aae1b4a" providerId="ADAL" clId="{477F4B63-053C-4146-9706-2E68F493DF47}" dt="2023-04-25T08:17:28.576" v="1852" actId="20577"/>
        <pc:sldMkLst>
          <pc:docMk/>
          <pc:sldMk cId="1986885273" sldId="256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1026350181" sldId="257"/>
        </pc:sldMkLst>
      </pc:sldChg>
      <pc:sldChg chg="addSp delSp modSp new mod">
        <pc:chgData name="Abels, Patrick" userId="ba666de4-0d21-43a6-8e66-51a18aae1b4a" providerId="ADAL" clId="{477F4B63-053C-4146-9706-2E68F493DF47}" dt="2023-04-24T16:11:24.773" v="864" actId="478"/>
        <pc:sldMkLst>
          <pc:docMk/>
          <pc:sldMk cId="1179587911" sldId="257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3111523563" sldId="258"/>
        </pc:sldMkLst>
      </pc:sldChg>
      <pc:sldChg chg="modSp add mod modTransition">
        <pc:chgData name="Abels, Patrick" userId="ba666de4-0d21-43a6-8e66-51a18aae1b4a" providerId="ADAL" clId="{477F4B63-053C-4146-9706-2E68F493DF47}" dt="2023-04-24T16:37:22.368" v="1508"/>
        <pc:sldMkLst>
          <pc:docMk/>
          <pc:sldMk cId="4287185686" sldId="258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1327514028" sldId="259"/>
        </pc:sldMkLst>
      </pc:sldChg>
      <pc:sldChg chg="addSp delSp modSp new mod">
        <pc:chgData name="Abels, Patrick" userId="ba666de4-0d21-43a6-8e66-51a18aae1b4a" providerId="ADAL" clId="{477F4B63-053C-4146-9706-2E68F493DF47}" dt="2023-04-24T16:22:46.705" v="1258" actId="1076"/>
        <pc:sldMkLst>
          <pc:docMk/>
          <pc:sldMk cId="2690822542" sldId="259"/>
        </pc:sldMkLst>
      </pc:sldChg>
      <pc:sldChg chg="addSp delSp modSp new mod">
        <pc:chgData name="Abels, Patrick" userId="ba666de4-0d21-43a6-8e66-51a18aae1b4a" providerId="ADAL" clId="{477F4B63-053C-4146-9706-2E68F493DF47}" dt="2023-04-24T16:23:15.858" v="1264" actId="14100"/>
        <pc:sldMkLst>
          <pc:docMk/>
          <pc:sldMk cId="3117757405" sldId="260"/>
        </pc:sldMkLst>
      </pc:sldChg>
      <pc:sldChg chg="add del">
        <pc:chgData name="Abels, Patrick" userId="ba666de4-0d21-43a6-8e66-51a18aae1b4a" providerId="ADAL" clId="{477F4B63-053C-4146-9706-2E68F493DF47}" dt="2023-04-24T16:16:37.413" v="964" actId="47"/>
        <pc:sldMkLst>
          <pc:docMk/>
          <pc:sldMk cId="3806107440" sldId="260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3828901497" sldId="260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135496443" sldId="261"/>
        </pc:sldMkLst>
      </pc:sldChg>
      <pc:sldChg chg="addSp delSp modSp new mod">
        <pc:chgData name="Abels, Patrick" userId="ba666de4-0d21-43a6-8e66-51a18aae1b4a" providerId="ADAL" clId="{477F4B63-053C-4146-9706-2E68F493DF47}" dt="2023-04-25T08:37:40.502" v="2070" actId="1036"/>
        <pc:sldMkLst>
          <pc:docMk/>
          <pc:sldMk cId="2438877614" sldId="261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483115367" sldId="262"/>
        </pc:sldMkLst>
      </pc:sldChg>
      <pc:sldChg chg="addSp delSp modSp new mod modClrScheme chgLayout">
        <pc:chgData name="Abels, Patrick" userId="ba666de4-0d21-43a6-8e66-51a18aae1b4a" providerId="ADAL" clId="{477F4B63-053C-4146-9706-2E68F493DF47}" dt="2023-04-24T16:36:55.464" v="1507" actId="1037"/>
        <pc:sldMkLst>
          <pc:docMk/>
          <pc:sldMk cId="572060250" sldId="262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901099149" sldId="263"/>
        </pc:sldMkLst>
      </pc:sldChg>
      <pc:sldChg chg="addSp delSp modSp new mod">
        <pc:chgData name="Abels, Patrick" userId="ba666de4-0d21-43a6-8e66-51a18aae1b4a" providerId="ADAL" clId="{477F4B63-053C-4146-9706-2E68F493DF47}" dt="2023-04-24T17:27:49.422" v="1835" actId="1035"/>
        <pc:sldMkLst>
          <pc:docMk/>
          <pc:sldMk cId="1982254768" sldId="263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1133548300" sldId="264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3119013320" sldId="265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3964712958" sldId="266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3979377407" sldId="267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388671290" sldId="268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400960324" sldId="269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2464172290" sldId="270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37461558" sldId="271"/>
        </pc:sldMkLst>
      </pc:sldChg>
      <pc:sldMasterChg chg="modSldLayout">
        <pc:chgData name="Abels, Patrick" userId="ba666de4-0d21-43a6-8e66-51a18aae1b4a" providerId="ADAL" clId="{477F4B63-053C-4146-9706-2E68F493DF47}" dt="2023-04-24T17:07:55.789" v="1524" actId="1076"/>
        <pc:sldMasterMkLst>
          <pc:docMk/>
          <pc:sldMasterMk cId="1043764218" sldId="2147483660"/>
        </pc:sldMasterMkLst>
        <pc:sldLayoutChg chg="addSp delSp modSp mod modTransition">
          <pc:chgData name="Abels, Patrick" userId="ba666de4-0d21-43a6-8e66-51a18aae1b4a" providerId="ADAL" clId="{477F4B63-053C-4146-9706-2E68F493DF47}" dt="2023-04-24T16:38:02.895" v="1510"/>
          <pc:sldLayoutMkLst>
            <pc:docMk/>
            <pc:sldMasterMk cId="1043764218" sldId="2147483660"/>
            <pc:sldLayoutMk cId="1011298598" sldId="2147483672"/>
          </pc:sldLayoutMkLst>
        </pc:sldLayoutChg>
        <pc:sldLayoutChg chg="addSp delSp modSp mod">
          <pc:chgData name="Abels, Patrick" userId="ba666de4-0d21-43a6-8e66-51a18aae1b4a" providerId="ADAL" clId="{477F4B63-053C-4146-9706-2E68F493DF47}" dt="2023-04-24T16:35:53.881" v="1456" actId="20577"/>
          <pc:sldLayoutMkLst>
            <pc:docMk/>
            <pc:sldMasterMk cId="1043764218" sldId="2147483660"/>
            <pc:sldLayoutMk cId="122919291" sldId="2147483673"/>
          </pc:sldLayoutMkLst>
        </pc:sldLayoutChg>
        <pc:sldLayoutChg chg="addSp delSp modSp mod">
          <pc:chgData name="Abels, Patrick" userId="ba666de4-0d21-43a6-8e66-51a18aae1b4a" providerId="ADAL" clId="{477F4B63-053C-4146-9706-2E68F493DF47}" dt="2023-04-24T17:07:55.789" v="1524" actId="1076"/>
          <pc:sldLayoutMkLst>
            <pc:docMk/>
            <pc:sldMasterMk cId="1043764218" sldId="2147483660"/>
            <pc:sldLayoutMk cId="2434053926" sldId="2147483674"/>
          </pc:sldLayoutMkLst>
        </pc:sldLayoutChg>
      </pc:sldMasterChg>
    </pc:docChg>
  </pc:docChgLst>
  <pc:docChgLst>
    <pc:chgData name="Abels, Patrick" userId="ba666de4-0d21-43a6-8e66-51a18aae1b4a" providerId="ADAL" clId="{AA08B590-372F-44AB-B5C5-382214F053A9}"/>
    <pc:docChg chg="undo custSel addSld modSld modMainMaster">
      <pc:chgData name="Abels, Patrick" userId="ba666de4-0d21-43a6-8e66-51a18aae1b4a" providerId="ADAL" clId="{AA08B590-372F-44AB-B5C5-382214F053A9}" dt="2023-12-23T22:27:19.250" v="1254" actId="207"/>
      <pc:docMkLst>
        <pc:docMk/>
      </pc:docMkLst>
      <pc:sldChg chg="addSp delSp modSp mod">
        <pc:chgData name="Abels, Patrick" userId="ba666de4-0d21-43a6-8e66-51a18aae1b4a" providerId="ADAL" clId="{AA08B590-372F-44AB-B5C5-382214F053A9}" dt="2023-12-23T22:26:11.928" v="1250" actId="20577"/>
        <pc:sldMkLst>
          <pc:docMk/>
          <pc:sldMk cId="4223110314" sldId="261"/>
        </pc:sldMkLst>
      </pc:sldChg>
      <pc:sldChg chg="addSp delSp modSp mod">
        <pc:chgData name="Abels, Patrick" userId="ba666de4-0d21-43a6-8e66-51a18aae1b4a" providerId="ADAL" clId="{AA08B590-372F-44AB-B5C5-382214F053A9}" dt="2023-12-23T22:23:43.933" v="1202" actId="20577"/>
        <pc:sldMkLst>
          <pc:docMk/>
          <pc:sldMk cId="3463062427" sldId="266"/>
        </pc:sldMkLst>
      </pc:sldChg>
      <pc:sldChg chg="addSp delSp modSp mod">
        <pc:chgData name="Abels, Patrick" userId="ba666de4-0d21-43a6-8e66-51a18aae1b4a" providerId="ADAL" clId="{AA08B590-372F-44AB-B5C5-382214F053A9}" dt="2023-12-23T22:23:49.570" v="1205" actId="20577"/>
        <pc:sldMkLst>
          <pc:docMk/>
          <pc:sldMk cId="1865747485" sldId="267"/>
        </pc:sldMkLst>
      </pc:sldChg>
      <pc:sldChg chg="addSp delSp modSp mod">
        <pc:chgData name="Abels, Patrick" userId="ba666de4-0d21-43a6-8e66-51a18aae1b4a" providerId="ADAL" clId="{AA08B590-372F-44AB-B5C5-382214F053A9}" dt="2023-12-23T22:26:05.602" v="1249" actId="14100"/>
        <pc:sldMkLst>
          <pc:docMk/>
          <pc:sldMk cId="1931251602" sldId="268"/>
        </pc:sldMkLst>
      </pc:sldChg>
      <pc:sldChg chg="addSp delSp modSp mod">
        <pc:chgData name="Abels, Patrick" userId="ba666de4-0d21-43a6-8e66-51a18aae1b4a" providerId="ADAL" clId="{AA08B590-372F-44AB-B5C5-382214F053A9}" dt="2023-12-23T22:26:25.094" v="1251" actId="113"/>
        <pc:sldMkLst>
          <pc:docMk/>
          <pc:sldMk cId="4171353846" sldId="270"/>
        </pc:sldMkLst>
      </pc:sldChg>
      <pc:sldChg chg="addSp modSp mod">
        <pc:chgData name="Abels, Patrick" userId="ba666de4-0d21-43a6-8e66-51a18aae1b4a" providerId="ADAL" clId="{AA08B590-372F-44AB-B5C5-382214F053A9}" dt="2023-12-23T22:04:08.230" v="692" actId="1037"/>
        <pc:sldMkLst>
          <pc:docMk/>
          <pc:sldMk cId="2367007499" sldId="271"/>
        </pc:sldMkLst>
      </pc:sldChg>
      <pc:sldChg chg="modSp mod">
        <pc:chgData name="Abels, Patrick" userId="ba666de4-0d21-43a6-8e66-51a18aae1b4a" providerId="ADAL" clId="{AA08B590-372F-44AB-B5C5-382214F053A9}" dt="2023-12-23T22:27:19.250" v="1254" actId="207"/>
        <pc:sldMkLst>
          <pc:docMk/>
          <pc:sldMk cId="1696715170" sldId="272"/>
        </pc:sldMkLst>
      </pc:sldChg>
      <pc:sldChg chg="addSp modSp add mod">
        <pc:chgData name="Abels, Patrick" userId="ba666de4-0d21-43a6-8e66-51a18aae1b4a" providerId="ADAL" clId="{AA08B590-372F-44AB-B5C5-382214F053A9}" dt="2023-12-23T22:25:57.424" v="1246" actId="20577"/>
        <pc:sldMkLst>
          <pc:docMk/>
          <pc:sldMk cId="1524756335" sldId="273"/>
        </pc:sldMkLst>
      </pc:sldChg>
      <pc:sldChg chg="modSp new mod">
        <pc:chgData name="Abels, Patrick" userId="ba666de4-0d21-43a6-8e66-51a18aae1b4a" providerId="ADAL" clId="{AA08B590-372F-44AB-B5C5-382214F053A9}" dt="2023-12-23T22:17:41.282" v="1112" actId="14100"/>
        <pc:sldMkLst>
          <pc:docMk/>
          <pc:sldMk cId="1306728353" sldId="274"/>
        </pc:sldMkLst>
      </pc:sldChg>
      <pc:sldChg chg="addSp delSp modSp add mod">
        <pc:chgData name="Abels, Patrick" userId="ba666de4-0d21-43a6-8e66-51a18aae1b4a" providerId="ADAL" clId="{AA08B590-372F-44AB-B5C5-382214F053A9}" dt="2023-12-23T22:25:52.489" v="1243" actId="20577"/>
        <pc:sldMkLst>
          <pc:docMk/>
          <pc:sldMk cId="3121237333" sldId="275"/>
        </pc:sldMkLst>
      </pc:sldChg>
      <pc:sldMasterChg chg="delSldLayout modSldLayout">
        <pc:chgData name="Abels, Patrick" userId="ba666de4-0d21-43a6-8e66-51a18aae1b4a" providerId="ADAL" clId="{AA08B590-372F-44AB-B5C5-382214F053A9}" dt="2023-12-23T22:16:09.109" v="1023" actId="2710"/>
        <pc:sldMasterMkLst>
          <pc:docMk/>
          <pc:sldMasterMk cId="1043764218" sldId="2147483660"/>
        </pc:sldMasterMkLst>
        <pc:sldLayoutChg chg="modSp">
          <pc:chgData name="Abels, Patrick" userId="ba666de4-0d21-43a6-8e66-51a18aae1b4a" providerId="ADAL" clId="{AA08B590-372F-44AB-B5C5-382214F053A9}" dt="2023-12-23T22:12:03.544" v="900" actId="2711"/>
          <pc:sldLayoutMkLst>
            <pc:docMk/>
            <pc:sldMasterMk cId="1043764218" sldId="2147483660"/>
            <pc:sldLayoutMk cId="607473778" sldId="2147483661"/>
          </pc:sldLayoutMkLst>
        </pc:sldLayoutChg>
        <pc:sldLayoutChg chg="addSp modSp mod">
          <pc:chgData name="Abels, Patrick" userId="ba666de4-0d21-43a6-8e66-51a18aae1b4a" providerId="ADAL" clId="{AA08B590-372F-44AB-B5C5-382214F053A9}" dt="2023-12-23T22:11:48.858" v="898" actId="14100"/>
          <pc:sldLayoutMkLst>
            <pc:docMk/>
            <pc:sldMasterMk cId="1043764218" sldId="2147483660"/>
            <pc:sldLayoutMk cId="2939654414" sldId="2147483663"/>
          </pc:sldLayoutMkLst>
        </pc:sldLayoutChg>
        <pc:sldLayoutChg chg="addSp modSp mod">
          <pc:chgData name="Abels, Patrick" userId="ba666de4-0d21-43a6-8e66-51a18aae1b4a" providerId="ADAL" clId="{AA08B590-372F-44AB-B5C5-382214F053A9}" dt="2023-12-23T22:11:27.569" v="892" actId="14100"/>
          <pc:sldLayoutMkLst>
            <pc:docMk/>
            <pc:sldMasterMk cId="1043764218" sldId="2147483660"/>
            <pc:sldLayoutMk cId="1665643944" sldId="2147483664"/>
          </pc:sldLayoutMkLst>
        </pc:sldLayoutChg>
        <pc:sldLayoutChg chg="addSp modSp mod">
          <pc:chgData name="Abels, Patrick" userId="ba666de4-0d21-43a6-8e66-51a18aae1b4a" providerId="ADAL" clId="{AA08B590-372F-44AB-B5C5-382214F053A9}" dt="2023-12-23T22:11:11.538" v="886" actId="14100"/>
          <pc:sldLayoutMkLst>
            <pc:docMk/>
            <pc:sldMasterMk cId="1043764218" sldId="2147483660"/>
            <pc:sldLayoutMk cId="815804911" sldId="2147483665"/>
          </pc:sldLayoutMkLst>
        </pc:sldLayoutChg>
        <pc:sldLayoutChg chg="del">
          <pc:chgData name="Abels, Patrick" userId="ba666de4-0d21-43a6-8e66-51a18aae1b4a" providerId="ADAL" clId="{AA08B590-372F-44AB-B5C5-382214F053A9}" dt="2023-12-23T22:06:52.984" v="800" actId="2696"/>
          <pc:sldLayoutMkLst>
            <pc:docMk/>
            <pc:sldMasterMk cId="1043764218" sldId="2147483660"/>
            <pc:sldLayoutMk cId="266409753" sldId="2147483668"/>
          </pc:sldLayoutMkLst>
        </pc:sldLayoutChg>
        <pc:sldLayoutChg chg="del">
          <pc:chgData name="Abels, Patrick" userId="ba666de4-0d21-43a6-8e66-51a18aae1b4a" providerId="ADAL" clId="{AA08B590-372F-44AB-B5C5-382214F053A9}" dt="2023-12-23T22:06:48.508" v="799" actId="2696"/>
          <pc:sldLayoutMkLst>
            <pc:docMk/>
            <pc:sldMasterMk cId="1043764218" sldId="2147483660"/>
            <pc:sldLayoutMk cId="2964693336" sldId="2147483669"/>
          </pc:sldLayoutMkLst>
        </pc:sldLayoutChg>
        <pc:sldLayoutChg chg="modSp mod">
          <pc:chgData name="Abels, Patrick" userId="ba666de4-0d21-43a6-8e66-51a18aae1b4a" providerId="ADAL" clId="{AA08B590-372F-44AB-B5C5-382214F053A9}" dt="2023-12-23T22:10:50.087" v="880" actId="2711"/>
          <pc:sldLayoutMkLst>
            <pc:docMk/>
            <pc:sldMasterMk cId="1043764218" sldId="2147483660"/>
            <pc:sldLayoutMk cId="1654437158" sldId="2147483671"/>
          </pc:sldLayoutMkLst>
        </pc:sldLayoutChg>
        <pc:sldLayoutChg chg="modSp mod">
          <pc:chgData name="Abels, Patrick" userId="ba666de4-0d21-43a6-8e66-51a18aae1b4a" providerId="ADAL" clId="{AA08B590-372F-44AB-B5C5-382214F053A9}" dt="2023-12-23T22:10:18.010" v="877" actId="1037"/>
          <pc:sldLayoutMkLst>
            <pc:docMk/>
            <pc:sldMasterMk cId="1043764218" sldId="2147483660"/>
            <pc:sldLayoutMk cId="1011298598" sldId="2147483672"/>
          </pc:sldLayoutMkLst>
        </pc:sldLayoutChg>
        <pc:sldLayoutChg chg="modSp mod">
          <pc:chgData name="Abels, Patrick" userId="ba666de4-0d21-43a6-8e66-51a18aae1b4a" providerId="ADAL" clId="{AA08B590-372F-44AB-B5C5-382214F053A9}" dt="2023-12-23T22:06:38.465" v="798" actId="2711"/>
          <pc:sldLayoutMkLst>
            <pc:docMk/>
            <pc:sldMasterMk cId="1043764218" sldId="2147483660"/>
            <pc:sldLayoutMk cId="122919291" sldId="2147483673"/>
          </pc:sldLayoutMkLst>
        </pc:sldLayoutChg>
        <pc:sldLayoutChg chg="modSp mod">
          <pc:chgData name="Abels, Patrick" userId="ba666de4-0d21-43a6-8e66-51a18aae1b4a" providerId="ADAL" clId="{AA08B590-372F-44AB-B5C5-382214F053A9}" dt="2023-12-23T22:16:09.109" v="1023" actId="2710"/>
          <pc:sldLayoutMkLst>
            <pc:docMk/>
            <pc:sldMasterMk cId="1043764218" sldId="2147483660"/>
            <pc:sldLayoutMk cId="2434053926" sldId="2147483674"/>
          </pc:sldLayoutMkLst>
        </pc:sldLayoutChg>
        <pc:sldLayoutChg chg="modSp">
          <pc:chgData name="Abels, Patrick" userId="ba666de4-0d21-43a6-8e66-51a18aae1b4a" providerId="ADAL" clId="{AA08B590-372F-44AB-B5C5-382214F053A9}" dt="2023-12-23T22:11:54.305" v="899" actId="2711"/>
          <pc:sldLayoutMkLst>
            <pc:docMk/>
            <pc:sldMasterMk cId="1043764218" sldId="2147483660"/>
            <pc:sldLayoutMk cId="525908872" sldId="2147483675"/>
          </pc:sldLayoutMkLst>
        </pc:sldLayoutChg>
        <pc:sldLayoutChg chg="modSp">
          <pc:chgData name="Abels, Patrick" userId="ba666de4-0d21-43a6-8e66-51a18aae1b4a" providerId="ADAL" clId="{AA08B590-372F-44AB-B5C5-382214F053A9}" dt="2023-12-23T22:12:09.460" v="901" actId="2711"/>
          <pc:sldLayoutMkLst>
            <pc:docMk/>
            <pc:sldMasterMk cId="1043764218" sldId="2147483660"/>
            <pc:sldLayoutMk cId="2951064508" sldId="2147483676"/>
          </pc:sldLayoutMkLst>
        </pc:sldLayoutChg>
      </pc:sldMasterChg>
    </pc:docChg>
  </pc:docChgLst>
  <pc:docChgLst>
    <pc:chgData name="Abels, Patrick" userId="ba666de4-0d21-43a6-8e66-51a18aae1b4a" providerId="ADAL" clId="{B0CF3ED5-1F9A-4DC6-82A7-58D99FDEBD36}"/>
    <pc:docChg chg="custSel addSld delSld modSld">
      <pc:chgData name="Abels, Patrick" userId="ba666de4-0d21-43a6-8e66-51a18aae1b4a" providerId="ADAL" clId="{B0CF3ED5-1F9A-4DC6-82A7-58D99FDEBD36}" dt="2024-01-24T16:20:54.333" v="570" actId="20577"/>
      <pc:docMkLst>
        <pc:docMk/>
      </pc:docMkLst>
      <pc:sldChg chg="addSp delSp modSp mod">
        <pc:chgData name="Abels, Patrick" userId="ba666de4-0d21-43a6-8e66-51a18aae1b4a" providerId="ADAL" clId="{B0CF3ED5-1F9A-4DC6-82A7-58D99FDEBD36}" dt="2024-01-24T16:17:15.624" v="454" actId="478"/>
        <pc:sldMkLst>
          <pc:docMk/>
          <pc:sldMk cId="4223110314" sldId="261"/>
        </pc:sldMkLst>
      </pc:sldChg>
      <pc:sldChg chg="del">
        <pc:chgData name="Abels, Patrick" userId="ba666de4-0d21-43a6-8e66-51a18aae1b4a" providerId="ADAL" clId="{B0CF3ED5-1F9A-4DC6-82A7-58D99FDEBD36}" dt="2024-01-24T16:10:07.130" v="404" actId="47"/>
        <pc:sldMkLst>
          <pc:docMk/>
          <pc:sldMk cId="3463062427" sldId="266"/>
        </pc:sldMkLst>
      </pc:sldChg>
      <pc:sldChg chg="del">
        <pc:chgData name="Abels, Patrick" userId="ba666de4-0d21-43a6-8e66-51a18aae1b4a" providerId="ADAL" clId="{B0CF3ED5-1F9A-4DC6-82A7-58D99FDEBD36}" dt="2024-01-24T16:10:07.130" v="404" actId="47"/>
        <pc:sldMkLst>
          <pc:docMk/>
          <pc:sldMk cId="1865747485" sldId="267"/>
        </pc:sldMkLst>
      </pc:sldChg>
      <pc:sldChg chg="del">
        <pc:chgData name="Abels, Patrick" userId="ba666de4-0d21-43a6-8e66-51a18aae1b4a" providerId="ADAL" clId="{B0CF3ED5-1F9A-4DC6-82A7-58D99FDEBD36}" dt="2024-01-24T16:10:07.130" v="404" actId="47"/>
        <pc:sldMkLst>
          <pc:docMk/>
          <pc:sldMk cId="1931251602" sldId="268"/>
        </pc:sldMkLst>
      </pc:sldChg>
      <pc:sldChg chg="modSp mod">
        <pc:chgData name="Abels, Patrick" userId="ba666de4-0d21-43a6-8e66-51a18aae1b4a" providerId="ADAL" clId="{B0CF3ED5-1F9A-4DC6-82A7-58D99FDEBD36}" dt="2024-01-24T16:02:25.873" v="17" actId="14100"/>
        <pc:sldMkLst>
          <pc:docMk/>
          <pc:sldMk cId="4171353846" sldId="270"/>
        </pc:sldMkLst>
      </pc:sldChg>
      <pc:sldChg chg="delSp modSp mod">
        <pc:chgData name="Abels, Patrick" userId="ba666de4-0d21-43a6-8e66-51a18aae1b4a" providerId="ADAL" clId="{B0CF3ED5-1F9A-4DC6-82A7-58D99FDEBD36}" dt="2024-01-24T16:09:31.639" v="367" actId="1036"/>
        <pc:sldMkLst>
          <pc:docMk/>
          <pc:sldMk cId="2367007499" sldId="271"/>
        </pc:sldMkLst>
      </pc:sldChg>
      <pc:sldChg chg="modSp mod">
        <pc:chgData name="Abels, Patrick" userId="ba666de4-0d21-43a6-8e66-51a18aae1b4a" providerId="ADAL" clId="{B0CF3ED5-1F9A-4DC6-82A7-58D99FDEBD36}" dt="2024-01-24T16:10:12.812" v="414" actId="6549"/>
        <pc:sldMkLst>
          <pc:docMk/>
          <pc:sldMk cId="1696715170" sldId="272"/>
        </pc:sldMkLst>
      </pc:sldChg>
      <pc:sldChg chg="del">
        <pc:chgData name="Abels, Patrick" userId="ba666de4-0d21-43a6-8e66-51a18aae1b4a" providerId="ADAL" clId="{B0CF3ED5-1F9A-4DC6-82A7-58D99FDEBD36}" dt="2024-01-24T16:10:07.130" v="404" actId="47"/>
        <pc:sldMkLst>
          <pc:docMk/>
          <pc:sldMk cId="1524756335" sldId="273"/>
        </pc:sldMkLst>
      </pc:sldChg>
      <pc:sldChg chg="modSp mod">
        <pc:chgData name="Abels, Patrick" userId="ba666de4-0d21-43a6-8e66-51a18aae1b4a" providerId="ADAL" clId="{B0CF3ED5-1F9A-4DC6-82A7-58D99FDEBD36}" dt="2024-01-24T16:07:56.530" v="282" actId="20577"/>
        <pc:sldMkLst>
          <pc:docMk/>
          <pc:sldMk cId="1306728353" sldId="274"/>
        </pc:sldMkLst>
      </pc:sldChg>
      <pc:sldChg chg="addSp modSp add mod">
        <pc:chgData name="Abels, Patrick" userId="ba666de4-0d21-43a6-8e66-51a18aae1b4a" providerId="ADAL" clId="{B0CF3ED5-1F9A-4DC6-82A7-58D99FDEBD36}" dt="2024-01-24T16:20:54.333" v="570" actId="20577"/>
        <pc:sldMkLst>
          <pc:docMk/>
          <pc:sldMk cId="355605763" sldId="275"/>
        </pc:sldMkLst>
      </pc:sldChg>
      <pc:sldChg chg="del">
        <pc:chgData name="Abels, Patrick" userId="ba666de4-0d21-43a6-8e66-51a18aae1b4a" providerId="ADAL" clId="{B0CF3ED5-1F9A-4DC6-82A7-58D99FDEBD36}" dt="2024-01-24T16:10:07.130" v="404" actId="47"/>
        <pc:sldMkLst>
          <pc:docMk/>
          <pc:sldMk cId="3121237333" sldId="275"/>
        </pc:sldMkLst>
      </pc:sldChg>
      <pc:sldChg chg="addSp modSp add mod">
        <pc:chgData name="Abels, Patrick" userId="ba666de4-0d21-43a6-8e66-51a18aae1b4a" providerId="ADAL" clId="{B0CF3ED5-1F9A-4DC6-82A7-58D99FDEBD36}" dt="2024-01-24T16:20:38.976" v="551" actId="20577"/>
        <pc:sldMkLst>
          <pc:docMk/>
          <pc:sldMk cId="1823604352" sldId="276"/>
        </pc:sldMkLst>
      </pc:sldChg>
      <pc:sldChg chg="addSp modSp add mod">
        <pc:chgData name="Abels, Patrick" userId="ba666de4-0d21-43a6-8e66-51a18aae1b4a" providerId="ADAL" clId="{B0CF3ED5-1F9A-4DC6-82A7-58D99FDEBD36}" dt="2024-01-24T16:20:20.586" v="509" actId="20577"/>
        <pc:sldMkLst>
          <pc:docMk/>
          <pc:sldMk cId="1385441611" sldId="277"/>
        </pc:sldMkLst>
      </pc:sldChg>
      <pc:sldChg chg="addSp modSp add mod">
        <pc:chgData name="Abels, Patrick" userId="ba666de4-0d21-43a6-8e66-51a18aae1b4a" providerId="ADAL" clId="{B0CF3ED5-1F9A-4DC6-82A7-58D99FDEBD36}" dt="2024-01-24T16:20:14.285" v="492" actId="20577"/>
        <pc:sldMkLst>
          <pc:docMk/>
          <pc:sldMk cId="1174564002" sldId="278"/>
        </pc:sldMkLst>
      </pc:sldChg>
    </pc:docChg>
  </pc:docChgLst>
  <pc:docChgLst>
    <pc:chgData name="Abels, Patrick" userId="ba666de4-0d21-43a6-8e66-51a18aae1b4a" providerId="ADAL" clId="{5EB88388-CC71-4CA3-AB3D-B1BE678D6FCE}"/>
    <pc:docChg chg="undo custSel addSld delSld modSld sldOrd">
      <pc:chgData name="Abels, Patrick" userId="ba666de4-0d21-43a6-8e66-51a18aae1b4a" providerId="ADAL" clId="{5EB88388-CC71-4CA3-AB3D-B1BE678D6FCE}" dt="2023-03-06T13:48:15.773" v="1911" actId="207"/>
      <pc:docMkLst>
        <pc:docMk/>
      </pc:docMkLst>
      <pc:sldChg chg="modSp mod">
        <pc:chgData name="Abels, Patrick" userId="ba666de4-0d21-43a6-8e66-51a18aae1b4a" providerId="ADAL" clId="{5EB88388-CC71-4CA3-AB3D-B1BE678D6FCE}" dt="2023-03-06T11:12:27.745" v="24" actId="20577"/>
        <pc:sldMkLst>
          <pc:docMk/>
          <pc:sldMk cId="1026350181" sldId="257"/>
        </pc:sldMkLst>
      </pc:sldChg>
      <pc:sldChg chg="addSp modSp new mod">
        <pc:chgData name="Abels, Patrick" userId="ba666de4-0d21-43a6-8e66-51a18aae1b4a" providerId="ADAL" clId="{5EB88388-CC71-4CA3-AB3D-B1BE678D6FCE}" dt="2023-03-06T11:16:58.852" v="316" actId="1076"/>
        <pc:sldMkLst>
          <pc:docMk/>
          <pc:sldMk cId="3111523563" sldId="258"/>
        </pc:sldMkLst>
      </pc:sldChg>
      <pc:sldChg chg="addSp modSp new mod">
        <pc:chgData name="Abels, Patrick" userId="ba666de4-0d21-43a6-8e66-51a18aae1b4a" providerId="ADAL" clId="{5EB88388-CC71-4CA3-AB3D-B1BE678D6FCE}" dt="2023-03-06T11:22:07.970" v="487" actId="207"/>
        <pc:sldMkLst>
          <pc:docMk/>
          <pc:sldMk cId="1327514028" sldId="259"/>
        </pc:sldMkLst>
      </pc:sldChg>
      <pc:sldChg chg="modSp new mod">
        <pc:chgData name="Abels, Patrick" userId="ba666de4-0d21-43a6-8e66-51a18aae1b4a" providerId="ADAL" clId="{5EB88388-CC71-4CA3-AB3D-B1BE678D6FCE}" dt="2023-03-06T11:24:42.561" v="549" actId="2711"/>
        <pc:sldMkLst>
          <pc:docMk/>
          <pc:sldMk cId="3828901497" sldId="260"/>
        </pc:sldMkLst>
      </pc:sldChg>
      <pc:sldChg chg="modSp add del mod modTransition">
        <pc:chgData name="Abels, Patrick" userId="ba666de4-0d21-43a6-8e66-51a18aae1b4a" providerId="ADAL" clId="{5EB88388-CC71-4CA3-AB3D-B1BE678D6FCE}" dt="2023-03-06T12:37:32.196" v="1901"/>
        <pc:sldMkLst>
          <pc:docMk/>
          <pc:sldMk cId="135496443" sldId="261"/>
        </pc:sldMkLst>
      </pc:sldChg>
      <pc:sldChg chg="modSp new mod ord">
        <pc:chgData name="Abels, Patrick" userId="ba666de4-0d21-43a6-8e66-51a18aae1b4a" providerId="ADAL" clId="{5EB88388-CC71-4CA3-AB3D-B1BE678D6FCE}" dt="2023-03-06T11:42:42.219" v="663"/>
        <pc:sldMkLst>
          <pc:docMk/>
          <pc:sldMk cId="483115367" sldId="262"/>
        </pc:sldMkLst>
      </pc:sldChg>
      <pc:sldChg chg="modSp add del mod">
        <pc:chgData name="Abels, Patrick" userId="ba666de4-0d21-43a6-8e66-51a18aae1b4a" providerId="ADAL" clId="{5EB88388-CC71-4CA3-AB3D-B1BE678D6FCE}" dt="2023-03-06T11:41:21.917" v="634" actId="47"/>
        <pc:sldMkLst>
          <pc:docMk/>
          <pc:sldMk cId="932336243" sldId="262"/>
        </pc:sldMkLst>
      </pc:sldChg>
      <pc:sldChg chg="modSp add mod modTransition">
        <pc:chgData name="Abels, Patrick" userId="ba666de4-0d21-43a6-8e66-51a18aae1b4a" providerId="ADAL" clId="{5EB88388-CC71-4CA3-AB3D-B1BE678D6FCE}" dt="2023-03-06T12:37:44.142" v="1903"/>
        <pc:sldMkLst>
          <pc:docMk/>
          <pc:sldMk cId="901099149" sldId="263"/>
        </pc:sldMkLst>
      </pc:sldChg>
      <pc:sldChg chg="modSp add del mod">
        <pc:chgData name="Abels, Patrick" userId="ba666de4-0d21-43a6-8e66-51a18aae1b4a" providerId="ADAL" clId="{5EB88388-CC71-4CA3-AB3D-B1BE678D6FCE}" dt="2023-03-06T11:41:20.816" v="633" actId="47"/>
        <pc:sldMkLst>
          <pc:docMk/>
          <pc:sldMk cId="928536701" sldId="263"/>
        </pc:sldMkLst>
      </pc:sldChg>
      <pc:sldChg chg="modSp add mod modTransition">
        <pc:chgData name="Abels, Patrick" userId="ba666de4-0d21-43a6-8e66-51a18aae1b4a" providerId="ADAL" clId="{5EB88388-CC71-4CA3-AB3D-B1BE678D6FCE}" dt="2023-03-06T12:37:32.196" v="1901"/>
        <pc:sldMkLst>
          <pc:docMk/>
          <pc:sldMk cId="1133548300" sldId="264"/>
        </pc:sldMkLst>
      </pc:sldChg>
      <pc:sldChg chg="modSp add mod modTransition">
        <pc:chgData name="Abels, Patrick" userId="ba666de4-0d21-43a6-8e66-51a18aae1b4a" providerId="ADAL" clId="{5EB88388-CC71-4CA3-AB3D-B1BE678D6FCE}" dt="2023-03-06T12:37:47.518" v="1905"/>
        <pc:sldMkLst>
          <pc:docMk/>
          <pc:sldMk cId="3119013320" sldId="265"/>
        </pc:sldMkLst>
      </pc:sldChg>
      <pc:sldChg chg="addSp modSp new mod">
        <pc:chgData name="Abels, Patrick" userId="ba666de4-0d21-43a6-8e66-51a18aae1b4a" providerId="ADAL" clId="{5EB88388-CC71-4CA3-AB3D-B1BE678D6FCE}" dt="2023-03-06T11:51:09.064" v="945" actId="6549"/>
        <pc:sldMkLst>
          <pc:docMk/>
          <pc:sldMk cId="3964712958" sldId="266"/>
        </pc:sldMkLst>
      </pc:sldChg>
      <pc:sldChg chg="modSp new mod">
        <pc:chgData name="Abels, Patrick" userId="ba666de4-0d21-43a6-8e66-51a18aae1b4a" providerId="ADAL" clId="{5EB88388-CC71-4CA3-AB3D-B1BE678D6FCE}" dt="2023-03-06T12:19:30.481" v="1786" actId="20577"/>
        <pc:sldMkLst>
          <pc:docMk/>
          <pc:sldMk cId="3979377407" sldId="267"/>
        </pc:sldMkLst>
      </pc:sldChg>
      <pc:sldChg chg="modSp new mod">
        <pc:chgData name="Abels, Patrick" userId="ba666de4-0d21-43a6-8e66-51a18aae1b4a" providerId="ADAL" clId="{5EB88388-CC71-4CA3-AB3D-B1BE678D6FCE}" dt="2023-03-06T12:01:04.179" v="1341" actId="20577"/>
        <pc:sldMkLst>
          <pc:docMk/>
          <pc:sldMk cId="388671290" sldId="268"/>
        </pc:sldMkLst>
      </pc:sldChg>
      <pc:sldChg chg="modSp add mod modTransition">
        <pc:chgData name="Abels, Patrick" userId="ba666de4-0d21-43a6-8e66-51a18aae1b4a" providerId="ADAL" clId="{5EB88388-CC71-4CA3-AB3D-B1BE678D6FCE}" dt="2023-03-06T13:48:09.930" v="1910" actId="207"/>
        <pc:sldMkLst>
          <pc:docMk/>
          <pc:sldMk cId="400960324" sldId="269"/>
        </pc:sldMkLst>
      </pc:sldChg>
      <pc:sldChg chg="modSp add mod modTransition">
        <pc:chgData name="Abels, Patrick" userId="ba666de4-0d21-43a6-8e66-51a18aae1b4a" providerId="ADAL" clId="{5EB88388-CC71-4CA3-AB3D-B1BE678D6FCE}" dt="2023-03-06T13:48:15.773" v="1911" actId="207"/>
        <pc:sldMkLst>
          <pc:docMk/>
          <pc:sldMk cId="2464172290" sldId="270"/>
        </pc:sldMkLst>
      </pc:sldChg>
      <pc:sldChg chg="addSp modSp new mod">
        <pc:chgData name="Abels, Patrick" userId="ba666de4-0d21-43a6-8e66-51a18aae1b4a" providerId="ADAL" clId="{5EB88388-CC71-4CA3-AB3D-B1BE678D6FCE}" dt="2023-03-06T12:14:36.368" v="1759" actId="14100"/>
        <pc:sldMkLst>
          <pc:docMk/>
          <pc:sldMk cId="37461558" sldId="271"/>
        </pc:sldMkLst>
      </pc:sldChg>
      <pc:sldChg chg="modSp new del mod">
        <pc:chgData name="Abels, Patrick" userId="ba666de4-0d21-43a6-8e66-51a18aae1b4a" providerId="ADAL" clId="{5EB88388-CC71-4CA3-AB3D-B1BE678D6FCE}" dt="2023-03-06T12:31:16.056" v="1899" actId="47"/>
        <pc:sldMkLst>
          <pc:docMk/>
          <pc:sldMk cId="3008183447" sldId="272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422372186" sldId="280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2200792665" sldId="291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703165342" sldId="292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137849716" sldId="293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852114195" sldId="294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785893300" sldId="295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464068967" sldId="296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185362355" sldId="299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133146436" sldId="300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549340540" sldId="301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910174096" sldId="302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281495989" sldId="303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665153520" sldId="304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272664890" sldId="305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989009764" sldId="306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547323312" sldId="307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2295560973" sldId="308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2911937670" sldId="309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543463475" sldId="310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6276498" sldId="311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966100775" sldId="312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699810089" sldId="313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066045972" sldId="314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351068989" sldId="315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843275064" sldId="316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729883214" sldId="317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579290916" sldId="318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58359726" sldId="319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2762084658" sldId="320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4124647077" sldId="321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256673160" sldId="322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840692183" sldId="323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144526283" sldId="324"/>
        </pc:sldMkLst>
      </pc:sldChg>
    </pc:docChg>
  </pc:docChgLst>
  <pc:docChgLst>
    <pc:chgData name="Abels, Patrick" userId="ba666de4-0d21-43a6-8e66-51a18aae1b4a" providerId="ADAL" clId="{0A752621-9A36-4C24-B91F-AD54059FC8BD}"/>
    <pc:docChg chg="custSel addSld delSld modSld">
      <pc:chgData name="Abels, Patrick" userId="ba666de4-0d21-43a6-8e66-51a18aae1b4a" providerId="ADAL" clId="{0A752621-9A36-4C24-B91F-AD54059FC8BD}" dt="2025-05-20T09:02:27.364" v="791" actId="1036"/>
      <pc:docMkLst>
        <pc:docMk/>
      </pc:docMkLst>
      <pc:sldChg chg="addSp delSp modSp mod">
        <pc:chgData name="Abels, Patrick" userId="ba666de4-0d21-43a6-8e66-51a18aae1b4a" providerId="ADAL" clId="{0A752621-9A36-4C24-B91F-AD54059FC8BD}" dt="2025-05-20T08:31:41.216" v="564" actId="6549"/>
        <pc:sldMkLst>
          <pc:docMk/>
          <pc:sldMk cId="4223110314" sldId="261"/>
        </pc:sldMkLst>
        <pc:spChg chg="mod">
          <ac:chgData name="Abels, Patrick" userId="ba666de4-0d21-43a6-8e66-51a18aae1b4a" providerId="ADAL" clId="{0A752621-9A36-4C24-B91F-AD54059FC8BD}" dt="2025-05-20T08:31:41.216" v="564" actId="6549"/>
          <ac:spMkLst>
            <pc:docMk/>
            <pc:sldMk cId="4223110314" sldId="261"/>
            <ac:spMk id="3" creationId="{91E27F51-7010-A9B6-38F8-6302D0C64020}"/>
          </ac:spMkLst>
        </pc:spChg>
        <pc:spChg chg="add mod">
          <ac:chgData name="Abels, Patrick" userId="ba666de4-0d21-43a6-8e66-51a18aae1b4a" providerId="ADAL" clId="{0A752621-9A36-4C24-B91F-AD54059FC8BD}" dt="2025-05-20T08:28:58.933" v="520" actId="13822"/>
          <ac:spMkLst>
            <pc:docMk/>
            <pc:sldMk cId="4223110314" sldId="261"/>
            <ac:spMk id="7" creationId="{8E2B75DB-D00F-83BD-DB52-E9074337B743}"/>
          </ac:spMkLst>
        </pc:spChg>
        <pc:spChg chg="del">
          <ac:chgData name="Abels, Patrick" userId="ba666de4-0d21-43a6-8e66-51a18aae1b4a" providerId="ADAL" clId="{0A752621-9A36-4C24-B91F-AD54059FC8BD}" dt="2025-05-20T08:27:50.426" v="510" actId="478"/>
          <ac:spMkLst>
            <pc:docMk/>
            <pc:sldMk cId="4223110314" sldId="261"/>
            <ac:spMk id="11" creationId="{CF2B3431-5440-3902-3596-D6FE76607E0E}"/>
          </ac:spMkLst>
        </pc:spChg>
        <pc:spChg chg="del">
          <ac:chgData name="Abels, Patrick" userId="ba666de4-0d21-43a6-8e66-51a18aae1b4a" providerId="ADAL" clId="{0A752621-9A36-4C24-B91F-AD54059FC8BD}" dt="2025-05-20T08:27:54.840" v="511" actId="478"/>
          <ac:spMkLst>
            <pc:docMk/>
            <pc:sldMk cId="4223110314" sldId="261"/>
            <ac:spMk id="15" creationId="{9BC881C9-D6D3-0166-F6CD-69588EA297D4}"/>
          </ac:spMkLst>
        </pc:spChg>
        <pc:picChg chg="add del">
          <ac:chgData name="Abels, Patrick" userId="ba666de4-0d21-43a6-8e66-51a18aae1b4a" providerId="ADAL" clId="{0A752621-9A36-4C24-B91F-AD54059FC8BD}" dt="2025-05-20T08:28:08.640" v="513" actId="478"/>
          <ac:picMkLst>
            <pc:docMk/>
            <pc:sldMk cId="4223110314" sldId="261"/>
            <ac:picMk id="4" creationId="{DCFB839C-BDDD-A846-7A1E-984C9C1BEDBA}"/>
          </ac:picMkLst>
        </pc:picChg>
        <pc:picChg chg="add mod">
          <ac:chgData name="Abels, Patrick" userId="ba666de4-0d21-43a6-8e66-51a18aae1b4a" providerId="ADAL" clId="{0A752621-9A36-4C24-B91F-AD54059FC8BD}" dt="2025-05-20T08:28:44.946" v="518" actId="1076"/>
          <ac:picMkLst>
            <pc:docMk/>
            <pc:sldMk cId="4223110314" sldId="261"/>
            <ac:picMk id="6" creationId="{00320E6F-57CF-5E57-0459-F199E0B3F002}"/>
          </ac:picMkLst>
        </pc:picChg>
        <pc:picChg chg="del">
          <ac:chgData name="Abels, Patrick" userId="ba666de4-0d21-43a6-8e66-51a18aae1b4a" providerId="ADAL" clId="{0A752621-9A36-4C24-B91F-AD54059FC8BD}" dt="2025-05-20T08:27:48.076" v="509" actId="478"/>
          <ac:picMkLst>
            <pc:docMk/>
            <pc:sldMk cId="4223110314" sldId="261"/>
            <ac:picMk id="9" creationId="{818F1771-E291-2058-0822-E4B3FDC63F25}"/>
          </ac:picMkLst>
        </pc:picChg>
        <pc:picChg chg="del">
          <ac:chgData name="Abels, Patrick" userId="ba666de4-0d21-43a6-8e66-51a18aae1b4a" providerId="ADAL" clId="{0A752621-9A36-4C24-B91F-AD54059FC8BD}" dt="2025-05-20T08:27:46.533" v="508" actId="478"/>
          <ac:picMkLst>
            <pc:docMk/>
            <pc:sldMk cId="4223110314" sldId="261"/>
            <ac:picMk id="14" creationId="{F72209DE-13AD-DBB4-CAF4-4B9D2B1D5BFE}"/>
          </ac:picMkLst>
        </pc:picChg>
      </pc:sldChg>
      <pc:sldChg chg="modSp mod">
        <pc:chgData name="Abels, Patrick" userId="ba666de4-0d21-43a6-8e66-51a18aae1b4a" providerId="ADAL" clId="{0A752621-9A36-4C24-B91F-AD54059FC8BD}" dt="2025-05-20T08:39:52.700" v="688" actId="20577"/>
        <pc:sldMkLst>
          <pc:docMk/>
          <pc:sldMk cId="2766537786" sldId="263"/>
        </pc:sldMkLst>
        <pc:spChg chg="mod">
          <ac:chgData name="Abels, Patrick" userId="ba666de4-0d21-43a6-8e66-51a18aae1b4a" providerId="ADAL" clId="{0A752621-9A36-4C24-B91F-AD54059FC8BD}" dt="2025-05-20T08:39:52.700" v="688" actId="20577"/>
          <ac:spMkLst>
            <pc:docMk/>
            <pc:sldMk cId="2766537786" sldId="263"/>
            <ac:spMk id="2" creationId="{68E00736-7763-5364-29F5-3973C6BC804D}"/>
          </ac:spMkLst>
        </pc:spChg>
      </pc:sldChg>
      <pc:sldChg chg="addSp delSp modSp mod">
        <pc:chgData name="Abels, Patrick" userId="ba666de4-0d21-43a6-8e66-51a18aae1b4a" providerId="ADAL" clId="{0A752621-9A36-4C24-B91F-AD54059FC8BD}" dt="2025-05-20T08:23:54.126" v="428" actId="207"/>
        <pc:sldMkLst>
          <pc:docMk/>
          <pc:sldMk cId="4171353846" sldId="270"/>
        </pc:sldMkLst>
        <pc:spChg chg="mod">
          <ac:chgData name="Abels, Patrick" userId="ba666de4-0d21-43a6-8e66-51a18aae1b4a" providerId="ADAL" clId="{0A752621-9A36-4C24-B91F-AD54059FC8BD}" dt="2025-05-20T08:23:54.126" v="428" actId="207"/>
          <ac:spMkLst>
            <pc:docMk/>
            <pc:sldMk cId="4171353846" sldId="270"/>
            <ac:spMk id="2" creationId="{39C0FA9D-D609-4FFD-9DDE-2D5D0550D26F}"/>
          </ac:spMkLst>
        </pc:spChg>
        <pc:picChg chg="add mod ord modCrop">
          <ac:chgData name="Abels, Patrick" userId="ba666de4-0d21-43a6-8e66-51a18aae1b4a" providerId="ADAL" clId="{0A752621-9A36-4C24-B91F-AD54059FC8BD}" dt="2025-05-20T08:22:29.425" v="23" actId="167"/>
          <ac:picMkLst>
            <pc:docMk/>
            <pc:sldMk cId="4171353846" sldId="270"/>
            <ac:picMk id="4" creationId="{6E7470F1-0563-F9E7-EB9D-DF75D4262386}"/>
          </ac:picMkLst>
        </pc:picChg>
        <pc:picChg chg="del">
          <ac:chgData name="Abels, Patrick" userId="ba666de4-0d21-43a6-8e66-51a18aae1b4a" providerId="ADAL" clId="{0A752621-9A36-4C24-B91F-AD54059FC8BD}" dt="2025-05-20T08:21:19.521" v="12" actId="478"/>
          <ac:picMkLst>
            <pc:docMk/>
            <pc:sldMk cId="4171353846" sldId="270"/>
            <ac:picMk id="5" creationId="{723C0B8B-3CC9-3BB9-25B5-7BF505DF42FB}"/>
          </ac:picMkLst>
        </pc:picChg>
      </pc:sldChg>
      <pc:sldChg chg="modSp mod">
        <pc:chgData name="Abels, Patrick" userId="ba666de4-0d21-43a6-8e66-51a18aae1b4a" providerId="ADAL" clId="{0A752621-9A36-4C24-B91F-AD54059FC8BD}" dt="2025-05-20T08:25:56.207" v="486" actId="113"/>
        <pc:sldMkLst>
          <pc:docMk/>
          <pc:sldMk cId="2367007499" sldId="271"/>
        </pc:sldMkLst>
        <pc:spChg chg="mod">
          <ac:chgData name="Abels, Patrick" userId="ba666de4-0d21-43a6-8e66-51a18aae1b4a" providerId="ADAL" clId="{0A752621-9A36-4C24-B91F-AD54059FC8BD}" dt="2025-05-20T08:25:56.207" v="486" actId="113"/>
          <ac:spMkLst>
            <pc:docMk/>
            <pc:sldMk cId="2367007499" sldId="271"/>
            <ac:spMk id="3" creationId="{E4A0B759-666C-1900-B1F0-6E89C117ED2E}"/>
          </ac:spMkLst>
        </pc:spChg>
      </pc:sldChg>
      <pc:sldChg chg="modSp mod">
        <pc:chgData name="Abels, Patrick" userId="ba666de4-0d21-43a6-8e66-51a18aae1b4a" providerId="ADAL" clId="{0A752621-9A36-4C24-B91F-AD54059FC8BD}" dt="2025-05-20T08:38:34.591" v="687"/>
        <pc:sldMkLst>
          <pc:docMk/>
          <pc:sldMk cId="1696715170" sldId="272"/>
        </pc:sldMkLst>
        <pc:spChg chg="mod">
          <ac:chgData name="Abels, Patrick" userId="ba666de4-0d21-43a6-8e66-51a18aae1b4a" providerId="ADAL" clId="{0A752621-9A36-4C24-B91F-AD54059FC8BD}" dt="2025-05-20T08:38:34.591" v="687"/>
          <ac:spMkLst>
            <pc:docMk/>
            <pc:sldMk cId="1696715170" sldId="272"/>
            <ac:spMk id="2" creationId="{3CB4AC83-A0D2-8995-9BE5-B7B7A750ED63}"/>
          </ac:spMkLst>
        </pc:spChg>
      </pc:sldChg>
      <pc:sldChg chg="addSp delSp modSp mod">
        <pc:chgData name="Abels, Patrick" userId="ba666de4-0d21-43a6-8e66-51a18aae1b4a" providerId="ADAL" clId="{0A752621-9A36-4C24-B91F-AD54059FC8BD}" dt="2025-05-20T08:45:38.221" v="734" actId="1076"/>
        <pc:sldMkLst>
          <pc:docMk/>
          <pc:sldMk cId="1306728353" sldId="274"/>
        </pc:sldMkLst>
        <pc:spChg chg="del">
          <ac:chgData name="Abels, Patrick" userId="ba666de4-0d21-43a6-8e66-51a18aae1b4a" providerId="ADAL" clId="{0A752621-9A36-4C24-B91F-AD54059FC8BD}" dt="2025-05-20T08:43:03.452" v="689" actId="478"/>
          <ac:spMkLst>
            <pc:docMk/>
            <pc:sldMk cId="1306728353" sldId="274"/>
            <ac:spMk id="2" creationId="{E48070DE-A5F9-BD5B-6EDA-2B06A4048B06}"/>
          </ac:spMkLst>
        </pc:spChg>
        <pc:spChg chg="add del mod">
          <ac:chgData name="Abels, Patrick" userId="ba666de4-0d21-43a6-8e66-51a18aae1b4a" providerId="ADAL" clId="{0A752621-9A36-4C24-B91F-AD54059FC8BD}" dt="2025-05-20T08:43:05.494" v="690" actId="478"/>
          <ac:spMkLst>
            <pc:docMk/>
            <pc:sldMk cId="1306728353" sldId="274"/>
            <ac:spMk id="4" creationId="{27E5DC50-F9E0-7493-EFA1-8335DFE819BC}"/>
          </ac:spMkLst>
        </pc:spChg>
        <pc:spChg chg="add mod">
          <ac:chgData name="Abels, Patrick" userId="ba666de4-0d21-43a6-8e66-51a18aae1b4a" providerId="ADAL" clId="{0A752621-9A36-4C24-B91F-AD54059FC8BD}" dt="2025-05-20T08:45:08.260" v="725" actId="1076"/>
          <ac:spMkLst>
            <pc:docMk/>
            <pc:sldMk cId="1306728353" sldId="274"/>
            <ac:spMk id="7" creationId="{31F35287-7B62-4801-2125-2DA17249F3B7}"/>
          </ac:spMkLst>
        </pc:spChg>
        <pc:picChg chg="add mod modCrop">
          <ac:chgData name="Abels, Patrick" userId="ba666de4-0d21-43a6-8e66-51a18aae1b4a" providerId="ADAL" clId="{0A752621-9A36-4C24-B91F-AD54059FC8BD}" dt="2025-05-20T08:45:31.418" v="731" actId="732"/>
          <ac:picMkLst>
            <pc:docMk/>
            <pc:sldMk cId="1306728353" sldId="274"/>
            <ac:picMk id="5" creationId="{1C2D6FF1-FABE-7FBA-9929-4779801533C2}"/>
          </ac:picMkLst>
        </pc:picChg>
        <pc:picChg chg="add mod modCrop">
          <ac:chgData name="Abels, Patrick" userId="ba666de4-0d21-43a6-8e66-51a18aae1b4a" providerId="ADAL" clId="{0A752621-9A36-4C24-B91F-AD54059FC8BD}" dt="2025-05-20T08:45:11.601" v="726" actId="1076"/>
          <ac:picMkLst>
            <pc:docMk/>
            <pc:sldMk cId="1306728353" sldId="274"/>
            <ac:picMk id="6" creationId="{F2264369-4415-A253-4BC1-502A26FF4572}"/>
          </ac:picMkLst>
        </pc:picChg>
        <pc:picChg chg="add mod modCrop">
          <ac:chgData name="Abels, Patrick" userId="ba666de4-0d21-43a6-8e66-51a18aae1b4a" providerId="ADAL" clId="{0A752621-9A36-4C24-B91F-AD54059FC8BD}" dt="2025-05-20T08:45:38.221" v="734" actId="1076"/>
          <ac:picMkLst>
            <pc:docMk/>
            <pc:sldMk cId="1306728353" sldId="274"/>
            <ac:picMk id="8" creationId="{6C21023B-32B7-3D31-A085-6855D63F159C}"/>
          </ac:picMkLst>
        </pc:picChg>
      </pc:sldChg>
      <pc:sldChg chg="addSp delSp modSp mod">
        <pc:chgData name="Abels, Patrick" userId="ba666de4-0d21-43a6-8e66-51a18aae1b4a" providerId="ADAL" clId="{0A752621-9A36-4C24-B91F-AD54059FC8BD}" dt="2025-05-20T08:31:48.681" v="571" actId="20577"/>
        <pc:sldMkLst>
          <pc:docMk/>
          <pc:sldMk cId="355605763" sldId="275"/>
        </pc:sldMkLst>
        <pc:spChg chg="mod">
          <ac:chgData name="Abels, Patrick" userId="ba666de4-0d21-43a6-8e66-51a18aae1b4a" providerId="ADAL" clId="{0A752621-9A36-4C24-B91F-AD54059FC8BD}" dt="2025-05-20T08:31:48.681" v="571" actId="20577"/>
          <ac:spMkLst>
            <pc:docMk/>
            <pc:sldMk cId="355605763" sldId="275"/>
            <ac:spMk id="3" creationId="{91E27F51-7010-A9B6-38F8-6302D0C64020}"/>
          </ac:spMkLst>
        </pc:spChg>
        <pc:spChg chg="del">
          <ac:chgData name="Abels, Patrick" userId="ba666de4-0d21-43a6-8e66-51a18aae1b4a" providerId="ADAL" clId="{0A752621-9A36-4C24-B91F-AD54059FC8BD}" dt="2025-05-20T08:30:09.462" v="532" actId="478"/>
          <ac:spMkLst>
            <pc:docMk/>
            <pc:sldMk cId="355605763" sldId="275"/>
            <ac:spMk id="6" creationId="{9309D2C6-9509-CDB1-E903-FA244ECEC803}"/>
          </ac:spMkLst>
        </pc:spChg>
        <pc:spChg chg="add mod">
          <ac:chgData name="Abels, Patrick" userId="ba666de4-0d21-43a6-8e66-51a18aae1b4a" providerId="ADAL" clId="{0A752621-9A36-4C24-B91F-AD54059FC8BD}" dt="2025-05-20T08:31:21.411" v="556" actId="1036"/>
          <ac:spMkLst>
            <pc:docMk/>
            <pc:sldMk cId="355605763" sldId="275"/>
            <ac:spMk id="8" creationId="{D84AA863-4DD5-933A-F604-CD3054D8D8A0}"/>
          </ac:spMkLst>
        </pc:spChg>
        <pc:spChg chg="del">
          <ac:chgData name="Abels, Patrick" userId="ba666de4-0d21-43a6-8e66-51a18aae1b4a" providerId="ADAL" clId="{0A752621-9A36-4C24-B91F-AD54059FC8BD}" dt="2025-05-20T08:30:12.030" v="533" actId="478"/>
          <ac:spMkLst>
            <pc:docMk/>
            <pc:sldMk cId="355605763" sldId="275"/>
            <ac:spMk id="11" creationId="{CF2B3431-5440-3902-3596-D6FE76607E0E}"/>
          </ac:spMkLst>
        </pc:spChg>
        <pc:picChg chg="del">
          <ac:chgData name="Abels, Patrick" userId="ba666de4-0d21-43a6-8e66-51a18aae1b4a" providerId="ADAL" clId="{0A752621-9A36-4C24-B91F-AD54059FC8BD}" dt="2025-05-20T08:30:03.645" v="531" actId="478"/>
          <ac:picMkLst>
            <pc:docMk/>
            <pc:sldMk cId="355605763" sldId="275"/>
            <ac:picMk id="4" creationId="{4CEC6ADE-2E93-22A3-C1D5-D29F8AB2B4B0}"/>
          </ac:picMkLst>
        </pc:picChg>
        <pc:picChg chg="add mod">
          <ac:chgData name="Abels, Patrick" userId="ba666de4-0d21-43a6-8e66-51a18aae1b4a" providerId="ADAL" clId="{0A752621-9A36-4C24-B91F-AD54059FC8BD}" dt="2025-05-20T08:30:52.550" v="539"/>
          <ac:picMkLst>
            <pc:docMk/>
            <pc:sldMk cId="355605763" sldId="275"/>
            <ac:picMk id="5" creationId="{825B3AC8-98A3-9A05-C1CD-E96A62219A90}"/>
          </ac:picMkLst>
        </pc:picChg>
        <pc:picChg chg="del">
          <ac:chgData name="Abels, Patrick" userId="ba666de4-0d21-43a6-8e66-51a18aae1b4a" providerId="ADAL" clId="{0A752621-9A36-4C24-B91F-AD54059FC8BD}" dt="2025-05-20T08:30:02.669" v="530" actId="478"/>
          <ac:picMkLst>
            <pc:docMk/>
            <pc:sldMk cId="355605763" sldId="275"/>
            <ac:picMk id="7" creationId="{E06C6C58-91E7-2371-0AC6-D8CE7452FF45}"/>
          </ac:picMkLst>
        </pc:picChg>
      </pc:sldChg>
      <pc:sldChg chg="addSp delSp modSp mod">
        <pc:chgData name="Abels, Patrick" userId="ba666de4-0d21-43a6-8e66-51a18aae1b4a" providerId="ADAL" clId="{0A752621-9A36-4C24-B91F-AD54059FC8BD}" dt="2025-05-20T08:36:49.124" v="633" actId="166"/>
        <pc:sldMkLst>
          <pc:docMk/>
          <pc:sldMk cId="1823604352" sldId="276"/>
        </pc:sldMkLst>
        <pc:spChg chg="mod">
          <ac:chgData name="Abels, Patrick" userId="ba666de4-0d21-43a6-8e66-51a18aae1b4a" providerId="ADAL" clId="{0A752621-9A36-4C24-B91F-AD54059FC8BD}" dt="2025-05-20T08:32:12.417" v="590" actId="20577"/>
          <ac:spMkLst>
            <pc:docMk/>
            <pc:sldMk cId="1823604352" sldId="276"/>
            <ac:spMk id="3" creationId="{91E27F51-7010-A9B6-38F8-6302D0C64020}"/>
          </ac:spMkLst>
        </pc:spChg>
        <pc:spChg chg="del">
          <ac:chgData name="Abels, Patrick" userId="ba666de4-0d21-43a6-8e66-51a18aae1b4a" providerId="ADAL" clId="{0A752621-9A36-4C24-B91F-AD54059FC8BD}" dt="2025-05-20T08:32:19.292" v="592" actId="478"/>
          <ac:spMkLst>
            <pc:docMk/>
            <pc:sldMk cId="1823604352" sldId="276"/>
            <ac:spMk id="6" creationId="{9309D2C6-9509-CDB1-E903-FA244ECEC803}"/>
          </ac:spMkLst>
        </pc:spChg>
        <pc:spChg chg="add mod">
          <ac:chgData name="Abels, Patrick" userId="ba666de4-0d21-43a6-8e66-51a18aae1b4a" providerId="ADAL" clId="{0A752621-9A36-4C24-B91F-AD54059FC8BD}" dt="2025-05-20T08:33:24.719" v="599" actId="13822"/>
          <ac:spMkLst>
            <pc:docMk/>
            <pc:sldMk cId="1823604352" sldId="276"/>
            <ac:spMk id="7" creationId="{60264958-44B7-2B0F-255A-228A16AF85DC}"/>
          </ac:spMkLst>
        </pc:spChg>
        <pc:spChg chg="del">
          <ac:chgData name="Abels, Patrick" userId="ba666de4-0d21-43a6-8e66-51a18aae1b4a" providerId="ADAL" clId="{0A752621-9A36-4C24-B91F-AD54059FC8BD}" dt="2025-05-20T08:32:19.292" v="592" actId="478"/>
          <ac:spMkLst>
            <pc:docMk/>
            <pc:sldMk cId="1823604352" sldId="276"/>
            <ac:spMk id="11" creationId="{CF2B3431-5440-3902-3596-D6FE76607E0E}"/>
          </ac:spMkLst>
        </pc:spChg>
        <pc:spChg chg="add mod">
          <ac:chgData name="Abels, Patrick" userId="ba666de4-0d21-43a6-8e66-51a18aae1b4a" providerId="ADAL" clId="{0A752621-9A36-4C24-B91F-AD54059FC8BD}" dt="2025-05-20T08:35:58.727" v="622" actId="13822"/>
          <ac:spMkLst>
            <pc:docMk/>
            <pc:sldMk cId="1823604352" sldId="276"/>
            <ac:spMk id="12" creationId="{2ABA1DD3-31DD-33B1-B7EC-08DF11FE9BCF}"/>
          </ac:spMkLst>
        </pc:spChg>
        <pc:spChg chg="add mod">
          <ac:chgData name="Abels, Patrick" userId="ba666de4-0d21-43a6-8e66-51a18aae1b4a" providerId="ADAL" clId="{0A752621-9A36-4C24-B91F-AD54059FC8BD}" dt="2025-05-20T08:36:45.112" v="632" actId="14100"/>
          <ac:spMkLst>
            <pc:docMk/>
            <pc:sldMk cId="1823604352" sldId="276"/>
            <ac:spMk id="13" creationId="{208951E4-45E2-067B-B5DB-CBABB177EED3}"/>
          </ac:spMkLst>
        </pc:spChg>
        <pc:picChg chg="del">
          <ac:chgData name="Abels, Patrick" userId="ba666de4-0d21-43a6-8e66-51a18aae1b4a" providerId="ADAL" clId="{0A752621-9A36-4C24-B91F-AD54059FC8BD}" dt="2025-05-20T08:32:14.847" v="591" actId="478"/>
          <ac:picMkLst>
            <pc:docMk/>
            <pc:sldMk cId="1823604352" sldId="276"/>
            <ac:picMk id="4" creationId="{7128230C-FF68-497D-ACB7-1FB07D3B98CE}"/>
          </ac:picMkLst>
        </pc:picChg>
        <pc:picChg chg="add mod modCrop">
          <ac:chgData name="Abels, Patrick" userId="ba666de4-0d21-43a6-8e66-51a18aae1b4a" providerId="ADAL" clId="{0A752621-9A36-4C24-B91F-AD54059FC8BD}" dt="2025-05-20T08:33:08.175" v="597" actId="732"/>
          <ac:picMkLst>
            <pc:docMk/>
            <pc:sldMk cId="1823604352" sldId="276"/>
            <ac:picMk id="5" creationId="{33BFB99F-7D81-C619-E4DE-0A60D32FC3B8}"/>
          </ac:picMkLst>
        </pc:picChg>
        <pc:picChg chg="add mod ord modCrop">
          <ac:chgData name="Abels, Patrick" userId="ba666de4-0d21-43a6-8e66-51a18aae1b4a" providerId="ADAL" clId="{0A752621-9A36-4C24-B91F-AD54059FC8BD}" dt="2025-05-20T08:35:43.523" v="620" actId="1076"/>
          <ac:picMkLst>
            <pc:docMk/>
            <pc:sldMk cId="1823604352" sldId="276"/>
            <ac:picMk id="9" creationId="{1067D50E-80C9-AD02-44EC-4CC41E7868D1}"/>
          </ac:picMkLst>
        </pc:picChg>
        <pc:picChg chg="add mod ord modCrop">
          <ac:chgData name="Abels, Patrick" userId="ba666de4-0d21-43a6-8e66-51a18aae1b4a" providerId="ADAL" clId="{0A752621-9A36-4C24-B91F-AD54059FC8BD}" dt="2025-05-20T08:36:49.124" v="633" actId="166"/>
          <ac:picMkLst>
            <pc:docMk/>
            <pc:sldMk cId="1823604352" sldId="276"/>
            <ac:picMk id="10" creationId="{B9AD8A52-66DD-4863-1CCA-77178A4085E1}"/>
          </ac:picMkLst>
        </pc:picChg>
      </pc:sldChg>
      <pc:sldChg chg="addSp delSp modSp mod">
        <pc:chgData name="Abels, Patrick" userId="ba666de4-0d21-43a6-8e66-51a18aae1b4a" providerId="ADAL" clId="{0A752621-9A36-4C24-B91F-AD54059FC8BD}" dt="2025-05-20T08:38:11.686" v="678" actId="1076"/>
        <pc:sldMkLst>
          <pc:docMk/>
          <pc:sldMk cId="1385441611" sldId="277"/>
        </pc:sldMkLst>
        <pc:spChg chg="mod">
          <ac:chgData name="Abels, Patrick" userId="ba666de4-0d21-43a6-8e66-51a18aae1b4a" providerId="ADAL" clId="{0A752621-9A36-4C24-B91F-AD54059FC8BD}" dt="2025-05-20T08:37:14.959" v="667" actId="20577"/>
          <ac:spMkLst>
            <pc:docMk/>
            <pc:sldMk cId="1385441611" sldId="277"/>
            <ac:spMk id="3" creationId="{91E27F51-7010-A9B6-38F8-6302D0C64020}"/>
          </ac:spMkLst>
        </pc:spChg>
        <pc:spChg chg="del">
          <ac:chgData name="Abels, Patrick" userId="ba666de4-0d21-43a6-8e66-51a18aae1b4a" providerId="ADAL" clId="{0A752621-9A36-4C24-B91F-AD54059FC8BD}" dt="2025-05-20T08:37:41.842" v="668" actId="478"/>
          <ac:spMkLst>
            <pc:docMk/>
            <pc:sldMk cId="1385441611" sldId="277"/>
            <ac:spMk id="5" creationId="{DC98A705-F56E-9666-89B6-C2830FF3AF44}"/>
          </ac:spMkLst>
        </pc:spChg>
        <pc:spChg chg="del">
          <ac:chgData name="Abels, Patrick" userId="ba666de4-0d21-43a6-8e66-51a18aae1b4a" providerId="ADAL" clId="{0A752621-9A36-4C24-B91F-AD54059FC8BD}" dt="2025-05-20T08:37:49.417" v="672" actId="478"/>
          <ac:spMkLst>
            <pc:docMk/>
            <pc:sldMk cId="1385441611" sldId="277"/>
            <ac:spMk id="6" creationId="{9309D2C6-9509-CDB1-E903-FA244ECEC803}"/>
          </ac:spMkLst>
        </pc:spChg>
        <pc:spChg chg="del">
          <ac:chgData name="Abels, Patrick" userId="ba666de4-0d21-43a6-8e66-51a18aae1b4a" providerId="ADAL" clId="{0A752621-9A36-4C24-B91F-AD54059FC8BD}" dt="2025-05-20T08:37:49.417" v="672" actId="478"/>
          <ac:spMkLst>
            <pc:docMk/>
            <pc:sldMk cId="1385441611" sldId="277"/>
            <ac:spMk id="11" creationId="{CF2B3431-5440-3902-3596-D6FE76607E0E}"/>
          </ac:spMkLst>
        </pc:spChg>
        <pc:picChg chg="del">
          <ac:chgData name="Abels, Patrick" userId="ba666de4-0d21-43a6-8e66-51a18aae1b4a" providerId="ADAL" clId="{0A752621-9A36-4C24-B91F-AD54059FC8BD}" dt="2025-05-20T08:37:43.096" v="669" actId="478"/>
          <ac:picMkLst>
            <pc:docMk/>
            <pc:sldMk cId="1385441611" sldId="277"/>
            <ac:picMk id="4" creationId="{FD044FE4-C7C9-17B4-2AF6-9BB88B67D637}"/>
          </ac:picMkLst>
        </pc:picChg>
        <pc:picChg chg="add mod">
          <ac:chgData name="Abels, Patrick" userId="ba666de4-0d21-43a6-8e66-51a18aae1b4a" providerId="ADAL" clId="{0A752621-9A36-4C24-B91F-AD54059FC8BD}" dt="2025-05-20T08:38:11.686" v="678" actId="1076"/>
          <ac:picMkLst>
            <pc:docMk/>
            <pc:sldMk cId="1385441611" sldId="277"/>
            <ac:picMk id="7" creationId="{87188FB5-00B8-8C77-D5A6-C2D2CD0F0976}"/>
          </ac:picMkLst>
        </pc:picChg>
      </pc:sldChg>
      <pc:sldChg chg="del">
        <pc:chgData name="Abels, Patrick" userId="ba666de4-0d21-43a6-8e66-51a18aae1b4a" providerId="ADAL" clId="{0A752621-9A36-4C24-B91F-AD54059FC8BD}" dt="2025-05-20T08:38:18.982" v="679" actId="47"/>
        <pc:sldMkLst>
          <pc:docMk/>
          <pc:sldMk cId="1174564002" sldId="278"/>
        </pc:sldMkLst>
      </pc:sldChg>
      <pc:sldChg chg="addSp delSp modSp add del mod">
        <pc:chgData name="Abels, Patrick" userId="ba666de4-0d21-43a6-8e66-51a18aae1b4a" providerId="ADAL" clId="{0A752621-9A36-4C24-B91F-AD54059FC8BD}" dt="2025-05-20T09:02:27.364" v="791" actId="1036"/>
        <pc:sldMkLst>
          <pc:docMk/>
          <pc:sldMk cId="4009498562" sldId="283"/>
        </pc:sldMkLst>
        <pc:spChg chg="del">
          <ac:chgData name="Abels, Patrick" userId="ba666de4-0d21-43a6-8e66-51a18aae1b4a" providerId="ADAL" clId="{0A752621-9A36-4C24-B91F-AD54059FC8BD}" dt="2025-05-20T09:00:04.970" v="744" actId="478"/>
          <ac:spMkLst>
            <pc:docMk/>
            <pc:sldMk cId="4009498562" sldId="283"/>
            <ac:spMk id="2" creationId="{DFDB0890-4C61-AAFD-7782-21E137353AA9}"/>
          </ac:spMkLst>
        </pc:spChg>
        <pc:spChg chg="mod">
          <ac:chgData name="Abels, Patrick" userId="ba666de4-0d21-43a6-8e66-51a18aae1b4a" providerId="ADAL" clId="{0A752621-9A36-4C24-B91F-AD54059FC8BD}" dt="2025-05-20T08:57:47.737" v="743" actId="6549"/>
          <ac:spMkLst>
            <pc:docMk/>
            <pc:sldMk cId="4009498562" sldId="283"/>
            <ac:spMk id="3" creationId="{32402D9B-13BF-18E0-5F7E-A2C9A365C8FE}"/>
          </ac:spMkLst>
        </pc:spChg>
        <pc:picChg chg="add mod modCrop">
          <ac:chgData name="Abels, Patrick" userId="ba666de4-0d21-43a6-8e66-51a18aae1b4a" providerId="ADAL" clId="{0A752621-9A36-4C24-B91F-AD54059FC8BD}" dt="2025-05-20T09:02:27.364" v="791" actId="1036"/>
          <ac:picMkLst>
            <pc:docMk/>
            <pc:sldMk cId="4009498562" sldId="283"/>
            <ac:picMk id="5" creationId="{A65A1372-0A11-A33A-2D57-CD9D7194D38F}"/>
          </ac:picMkLst>
        </pc:picChg>
        <pc:picChg chg="add mod ord">
          <ac:chgData name="Abels, Patrick" userId="ba666de4-0d21-43a6-8e66-51a18aae1b4a" providerId="ADAL" clId="{0A752621-9A36-4C24-B91F-AD54059FC8BD}" dt="2025-05-20T09:02:27.364" v="791" actId="1036"/>
          <ac:picMkLst>
            <pc:docMk/>
            <pc:sldMk cId="4009498562" sldId="283"/>
            <ac:picMk id="7" creationId="{1F57AC0B-79EA-5642-3D93-CD8ECFE28B6A}"/>
          </ac:picMkLst>
        </pc:picChg>
        <pc:picChg chg="add mod modCrop">
          <ac:chgData name="Abels, Patrick" userId="ba666de4-0d21-43a6-8e66-51a18aae1b4a" providerId="ADAL" clId="{0A752621-9A36-4C24-B91F-AD54059FC8BD}" dt="2025-05-20T09:02:27.364" v="791" actId="1036"/>
          <ac:picMkLst>
            <pc:docMk/>
            <pc:sldMk cId="4009498562" sldId="283"/>
            <ac:picMk id="8" creationId="{97611AE0-B88F-C27A-7DCA-97FE30F7D60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m Check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2CB35870-924C-FCEE-621F-5B1A5DAC2D9A}"/>
              </a:ext>
            </a:extLst>
          </p:cNvPr>
          <p:cNvSpPr/>
          <p:nvPr userDrawn="1"/>
        </p:nvSpPr>
        <p:spPr>
          <a:xfrm>
            <a:off x="10173680" y="4826062"/>
            <a:ext cx="1908000" cy="19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506960842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mework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1887" y="2036617"/>
            <a:ext cx="11285239" cy="4410366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A6C134-3551-6DE4-1C26-0EAF373048EE}"/>
              </a:ext>
            </a:extLst>
          </p:cNvPr>
          <p:cNvSpPr txBox="1"/>
          <p:nvPr userDrawn="1"/>
        </p:nvSpPr>
        <p:spPr>
          <a:xfrm>
            <a:off x="1652847" y="731406"/>
            <a:ext cx="7114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solidFill>
                  <a:schemeClr val="bg1"/>
                </a:solidFill>
                <a:latin typeface="Montserrat" pitchFamily="2" charset="0"/>
              </a:rPr>
              <a:t>Hausaufgabe</a:t>
            </a:r>
            <a:endParaRPr lang="en-DE" sz="3600" b="1" dirty="0">
              <a:solidFill>
                <a:schemeClr val="bg1"/>
              </a:solidFill>
              <a:latin typeface="Montserrat" pitchFamily="2" charset="0"/>
            </a:endParaRPr>
          </a:p>
        </p:txBody>
      </p:sp>
      <p:pic>
        <p:nvPicPr>
          <p:cNvPr id="3" name="Graphic 2" descr="Home with solid fill">
            <a:extLst>
              <a:ext uri="{FF2B5EF4-FFF2-40B4-BE49-F238E27FC236}">
                <a16:creationId xmlns:a16="http://schemas.microsoft.com/office/drawing/2014/main" id="{69AA69DC-3BDE-DC5B-7592-005FD0389B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1888" y="571131"/>
            <a:ext cx="914400" cy="914400"/>
          </a:xfrm>
          <a:prstGeom prst="rect">
            <a:avLst/>
          </a:prstGeom>
        </p:spPr>
      </p:pic>
      <p:sp>
        <p:nvSpPr>
          <p:cNvPr id="2" name="Half Frame 1">
            <a:extLst>
              <a:ext uri="{FF2B5EF4-FFF2-40B4-BE49-F238E27FC236}">
                <a16:creationId xmlns:a16="http://schemas.microsoft.com/office/drawing/2014/main" id="{C9A209D0-EA06-1729-FBBE-24B631883FB1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19291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Ü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8342" y="2036617"/>
            <a:ext cx="11316494" cy="4410366"/>
          </a:xfrm>
          <a:prstGeom prst="rect">
            <a:avLst/>
          </a:prstGeom>
        </p:spPr>
        <p:txBody>
          <a:bodyPr anchor="t"/>
          <a:lstStyle>
            <a:lvl1pPr marL="342900" indent="-342900" algn="l">
              <a:lnSpc>
                <a:spcPct val="200000"/>
              </a:lnSpc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First</a:t>
            </a:r>
          </a:p>
          <a:p>
            <a:pPr lvl="0"/>
            <a:r>
              <a:rPr lang="en-US" dirty="0"/>
              <a:t>Second</a:t>
            </a:r>
          </a:p>
          <a:p>
            <a:pPr lvl="0"/>
            <a:r>
              <a:rPr lang="en-US" dirty="0"/>
              <a:t>Third</a:t>
            </a:r>
          </a:p>
          <a:p>
            <a:pPr lvl="0"/>
            <a:endParaRPr lang="en-DE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A6C134-3551-6DE4-1C26-0EAF373048EE}"/>
              </a:ext>
            </a:extLst>
          </p:cNvPr>
          <p:cNvSpPr txBox="1"/>
          <p:nvPr userDrawn="1"/>
        </p:nvSpPr>
        <p:spPr>
          <a:xfrm>
            <a:off x="1652847" y="731406"/>
            <a:ext cx="7114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solidFill>
                  <a:schemeClr val="bg1"/>
                </a:solidFill>
                <a:latin typeface="Montserrat" pitchFamily="2" charset="0"/>
              </a:rPr>
              <a:t>Kopfübung</a:t>
            </a:r>
            <a:endParaRPr lang="en-DE" sz="3600" b="1" dirty="0">
              <a:solidFill>
                <a:schemeClr val="bg1"/>
              </a:solidFill>
              <a:latin typeface="Montserrat" pitchFamily="2" charset="0"/>
            </a:endParaRPr>
          </a:p>
        </p:txBody>
      </p:sp>
      <p:pic>
        <p:nvPicPr>
          <p:cNvPr id="4" name="Graphic 3" descr="Brain in head with solid fill">
            <a:extLst>
              <a:ext uri="{FF2B5EF4-FFF2-40B4-BE49-F238E27FC236}">
                <a16:creationId xmlns:a16="http://schemas.microsoft.com/office/drawing/2014/main" id="{E45BE055-35ED-0E1E-0BDF-73C8529392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8342" y="592397"/>
            <a:ext cx="914400" cy="914400"/>
          </a:xfrm>
          <a:prstGeom prst="rect">
            <a:avLst/>
          </a:prstGeom>
        </p:spPr>
      </p:pic>
      <p:sp>
        <p:nvSpPr>
          <p:cNvPr id="2" name="Half Frame 1">
            <a:extLst>
              <a:ext uri="{FF2B5EF4-FFF2-40B4-BE49-F238E27FC236}">
                <a16:creationId xmlns:a16="http://schemas.microsoft.com/office/drawing/2014/main" id="{5142F539-38A0-8060-018C-13DE99969077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053926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m Check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2CB35870-924C-FCEE-621F-5B1A5DAC2D9A}"/>
              </a:ext>
            </a:extLst>
          </p:cNvPr>
          <p:cNvSpPr/>
          <p:nvPr userDrawn="1"/>
        </p:nvSpPr>
        <p:spPr>
          <a:xfrm>
            <a:off x="10173680" y="4826062"/>
            <a:ext cx="1908000" cy="19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642595687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8112" y="1023937"/>
            <a:ext cx="11915775" cy="4810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 err="1"/>
              <a:t>Mathematik</a:t>
            </a:r>
            <a:r>
              <a:rPr lang="en-US" dirty="0"/>
              <a:t> 9 Abels</a:t>
            </a:r>
            <a:endParaRPr lang="en-DE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6133CF1-11F3-EDEA-3ED0-5E0A17886D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987" b="98690" l="4911" r="99554">
                        <a14:foregroundMark x1="55804" y1="6987" x2="68304" y2="7860"/>
                        <a14:foregroundMark x1="97321" y1="53275" x2="95982" y2="79913"/>
                        <a14:foregroundMark x1="77232" y1="95633" x2="92411" y2="93013"/>
                        <a14:foregroundMark x1="91518" y1="98690" x2="99554" y2="96070"/>
                        <a14:foregroundMark x1="9821" y1="60699" x2="7143" y2="53275"/>
                        <a14:foregroundMark x1="7589" y1="51965" x2="4911" y2="510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7142" y="4872722"/>
            <a:ext cx="1649114" cy="1685925"/>
          </a:xfrm>
          <a:custGeom>
            <a:avLst/>
            <a:gdLst>
              <a:gd name="connsiteX0" fmla="*/ 0 w 1649114"/>
              <a:gd name="connsiteY0" fmla="*/ 0 h 1685925"/>
              <a:gd name="connsiteX1" fmla="*/ 500231 w 1649114"/>
              <a:gd name="connsiteY1" fmla="*/ 0 h 1685925"/>
              <a:gd name="connsiteX2" fmla="*/ 1016954 w 1649114"/>
              <a:gd name="connsiteY2" fmla="*/ 0 h 1685925"/>
              <a:gd name="connsiteX3" fmla="*/ 1649114 w 1649114"/>
              <a:gd name="connsiteY3" fmla="*/ 0 h 1685925"/>
              <a:gd name="connsiteX4" fmla="*/ 1649114 w 1649114"/>
              <a:gd name="connsiteY4" fmla="*/ 545116 h 1685925"/>
              <a:gd name="connsiteX5" fmla="*/ 1649114 w 1649114"/>
              <a:gd name="connsiteY5" fmla="*/ 1073372 h 1685925"/>
              <a:gd name="connsiteX6" fmla="*/ 1649114 w 1649114"/>
              <a:gd name="connsiteY6" fmla="*/ 1685925 h 1685925"/>
              <a:gd name="connsiteX7" fmla="*/ 1132392 w 1649114"/>
              <a:gd name="connsiteY7" fmla="*/ 1685925 h 1685925"/>
              <a:gd name="connsiteX8" fmla="*/ 566196 w 1649114"/>
              <a:gd name="connsiteY8" fmla="*/ 1685925 h 1685925"/>
              <a:gd name="connsiteX9" fmla="*/ 0 w 1649114"/>
              <a:gd name="connsiteY9" fmla="*/ 1685925 h 1685925"/>
              <a:gd name="connsiteX10" fmla="*/ 0 w 1649114"/>
              <a:gd name="connsiteY10" fmla="*/ 1157669 h 1685925"/>
              <a:gd name="connsiteX11" fmla="*/ 0 w 1649114"/>
              <a:gd name="connsiteY11" fmla="*/ 646271 h 1685925"/>
              <a:gd name="connsiteX12" fmla="*/ 0 w 1649114"/>
              <a:gd name="connsiteY12" fmla="*/ 0 h 1685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49114" h="1685925" fill="none" extrusionOk="0">
                <a:moveTo>
                  <a:pt x="0" y="0"/>
                </a:moveTo>
                <a:cubicBezTo>
                  <a:pt x="141797" y="-647"/>
                  <a:pt x="367167" y="31833"/>
                  <a:pt x="500231" y="0"/>
                </a:cubicBezTo>
                <a:cubicBezTo>
                  <a:pt x="633295" y="-31833"/>
                  <a:pt x="793124" y="6931"/>
                  <a:pt x="1016954" y="0"/>
                </a:cubicBezTo>
                <a:cubicBezTo>
                  <a:pt x="1240784" y="-6931"/>
                  <a:pt x="1463633" y="47685"/>
                  <a:pt x="1649114" y="0"/>
                </a:cubicBezTo>
                <a:cubicBezTo>
                  <a:pt x="1669925" y="127734"/>
                  <a:pt x="1615179" y="424519"/>
                  <a:pt x="1649114" y="545116"/>
                </a:cubicBezTo>
                <a:cubicBezTo>
                  <a:pt x="1683049" y="665713"/>
                  <a:pt x="1619356" y="886729"/>
                  <a:pt x="1649114" y="1073372"/>
                </a:cubicBezTo>
                <a:cubicBezTo>
                  <a:pt x="1678872" y="1260015"/>
                  <a:pt x="1588666" y="1528832"/>
                  <a:pt x="1649114" y="1685925"/>
                </a:cubicBezTo>
                <a:cubicBezTo>
                  <a:pt x="1491958" y="1744123"/>
                  <a:pt x="1315024" y="1633381"/>
                  <a:pt x="1132392" y="1685925"/>
                </a:cubicBezTo>
                <a:cubicBezTo>
                  <a:pt x="949760" y="1738469"/>
                  <a:pt x="787506" y="1638489"/>
                  <a:pt x="566196" y="1685925"/>
                </a:cubicBezTo>
                <a:cubicBezTo>
                  <a:pt x="344886" y="1733361"/>
                  <a:pt x="196220" y="1685913"/>
                  <a:pt x="0" y="1685925"/>
                </a:cubicBezTo>
                <a:cubicBezTo>
                  <a:pt x="-20970" y="1480859"/>
                  <a:pt x="58950" y="1351215"/>
                  <a:pt x="0" y="1157669"/>
                </a:cubicBezTo>
                <a:cubicBezTo>
                  <a:pt x="-58950" y="964123"/>
                  <a:pt x="40473" y="889960"/>
                  <a:pt x="0" y="646271"/>
                </a:cubicBezTo>
                <a:cubicBezTo>
                  <a:pt x="-40473" y="402582"/>
                  <a:pt x="51559" y="248494"/>
                  <a:pt x="0" y="0"/>
                </a:cubicBezTo>
                <a:close/>
              </a:path>
              <a:path w="1649114" h="1685925" stroke="0" extrusionOk="0">
                <a:moveTo>
                  <a:pt x="0" y="0"/>
                </a:moveTo>
                <a:cubicBezTo>
                  <a:pt x="127869" y="-58549"/>
                  <a:pt x="457140" y="69205"/>
                  <a:pt x="582687" y="0"/>
                </a:cubicBezTo>
                <a:cubicBezTo>
                  <a:pt x="708234" y="-69205"/>
                  <a:pt x="908511" y="30986"/>
                  <a:pt x="1132392" y="0"/>
                </a:cubicBezTo>
                <a:cubicBezTo>
                  <a:pt x="1356274" y="-30986"/>
                  <a:pt x="1395117" y="21620"/>
                  <a:pt x="1649114" y="0"/>
                </a:cubicBezTo>
                <a:cubicBezTo>
                  <a:pt x="1718274" y="183323"/>
                  <a:pt x="1604149" y="370961"/>
                  <a:pt x="1649114" y="578834"/>
                </a:cubicBezTo>
                <a:cubicBezTo>
                  <a:pt x="1694079" y="786707"/>
                  <a:pt x="1587358" y="934167"/>
                  <a:pt x="1649114" y="1140809"/>
                </a:cubicBezTo>
                <a:cubicBezTo>
                  <a:pt x="1710870" y="1347452"/>
                  <a:pt x="1603545" y="1496505"/>
                  <a:pt x="1649114" y="1685925"/>
                </a:cubicBezTo>
                <a:cubicBezTo>
                  <a:pt x="1393847" y="1708125"/>
                  <a:pt x="1279860" y="1656742"/>
                  <a:pt x="1115900" y="1685925"/>
                </a:cubicBezTo>
                <a:cubicBezTo>
                  <a:pt x="951940" y="1715108"/>
                  <a:pt x="703268" y="1637728"/>
                  <a:pt x="566196" y="1685925"/>
                </a:cubicBezTo>
                <a:cubicBezTo>
                  <a:pt x="429124" y="1734122"/>
                  <a:pt x="229164" y="1635991"/>
                  <a:pt x="0" y="1685925"/>
                </a:cubicBezTo>
                <a:cubicBezTo>
                  <a:pt x="-564" y="1539796"/>
                  <a:pt x="30978" y="1364816"/>
                  <a:pt x="0" y="1140809"/>
                </a:cubicBezTo>
                <a:cubicBezTo>
                  <a:pt x="-30978" y="916802"/>
                  <a:pt x="21974" y="735115"/>
                  <a:pt x="0" y="545116"/>
                </a:cubicBezTo>
                <a:cubicBezTo>
                  <a:pt x="-21974" y="355117"/>
                  <a:pt x="32467" y="194198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87937640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</p:spTree>
    <p:extLst>
      <p:ext uri="{BB962C8B-B14F-4D97-AF65-F5344CB8AC3E}">
        <p14:creationId xmlns:p14="http://schemas.microsoft.com/office/powerpoint/2010/main" val="27521224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put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8112" y="1023937"/>
            <a:ext cx="11915775" cy="4810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3489813087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put Animated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8112" y="1023937"/>
            <a:ext cx="11915775" cy="4810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14967211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>
        <p:tmplLst>
          <p:tmpl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iterate type="lt">
                    <p:tmAbs val="4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 Question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3267" y="2036617"/>
            <a:ext cx="11368207" cy="441388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pic>
        <p:nvPicPr>
          <p:cNvPr id="3" name="Graphic 2" descr="Pencil with solid fill">
            <a:extLst>
              <a:ext uri="{FF2B5EF4-FFF2-40B4-BE49-F238E27FC236}">
                <a16:creationId xmlns:a16="http://schemas.microsoft.com/office/drawing/2014/main" id="{C4D818B0-1F4F-3D42-C666-C9B13E8444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3268" y="542868"/>
            <a:ext cx="961297" cy="1037706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C980BA9-BC4E-30FD-C020-AEBBFBFBF1AE}"/>
              </a:ext>
            </a:extLst>
          </p:cNvPr>
          <p:cNvSpPr/>
          <p:nvPr userDrawn="1"/>
        </p:nvSpPr>
        <p:spPr>
          <a:xfrm>
            <a:off x="9583193" y="302723"/>
            <a:ext cx="2390569" cy="1493748"/>
          </a:xfrm>
          <a:prstGeom prst="roundRect">
            <a:avLst>
              <a:gd name="adj" fmla="val 2989"/>
            </a:avLst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bg1"/>
              </a:solidFill>
            </a:endParaRPr>
          </a:p>
        </p:txBody>
      </p:sp>
      <p:pic>
        <p:nvPicPr>
          <p:cNvPr id="6" name="Graphic 5" descr="Lightbulb with solid fill">
            <a:extLst>
              <a:ext uri="{FF2B5EF4-FFF2-40B4-BE49-F238E27FC236}">
                <a16:creationId xmlns:a16="http://schemas.microsoft.com/office/drawing/2014/main" id="{734DD610-3F58-B68C-1038-0C4D7BF3300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24753" y="619845"/>
            <a:ext cx="914400" cy="914400"/>
          </a:xfrm>
          <a:prstGeom prst="rect">
            <a:avLst/>
          </a:prstGeom>
        </p:spPr>
      </p:pic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96C6788-0DB4-7E84-1F70-465F03B9406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608986" y="407504"/>
            <a:ext cx="1281600" cy="1282148"/>
          </a:xfrm>
          <a:prstGeom prst="rect">
            <a:avLst/>
          </a:prstGeom>
        </p:spPr>
        <p:txBody>
          <a:bodyPr/>
          <a:lstStyle/>
          <a:p>
            <a:endParaRPr lang="en-DE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48D296A4-2077-12B4-53D8-2472FECBC89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2588" y="781533"/>
            <a:ext cx="5281612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GB" dirty="0" err="1"/>
              <a:t>Übung</a:t>
            </a:r>
            <a:r>
              <a:rPr lang="en-GB" dirty="0"/>
              <a:t> …</a:t>
            </a:r>
            <a:endParaRPr lang="en-DE" dirty="0"/>
          </a:p>
        </p:txBody>
      </p:sp>
      <p:sp>
        <p:nvSpPr>
          <p:cNvPr id="2" name="Half Frame 1">
            <a:extLst>
              <a:ext uri="{FF2B5EF4-FFF2-40B4-BE49-F238E27FC236}">
                <a16:creationId xmlns:a16="http://schemas.microsoft.com/office/drawing/2014/main" id="{FDBFC21C-4561-54AC-2D13-2FA78D6663B6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907183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 NoHint Question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3268" y="2036617"/>
            <a:ext cx="11358682" cy="4383234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pic>
        <p:nvPicPr>
          <p:cNvPr id="3" name="Graphic 2" descr="Pencil with solid fill">
            <a:extLst>
              <a:ext uri="{FF2B5EF4-FFF2-40B4-BE49-F238E27FC236}">
                <a16:creationId xmlns:a16="http://schemas.microsoft.com/office/drawing/2014/main" id="{C4D818B0-1F4F-3D42-C666-C9B13E8444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3268" y="542868"/>
            <a:ext cx="961297" cy="1037706"/>
          </a:xfrm>
          <a:prstGeom prst="rect">
            <a:avLst/>
          </a:prstGeom>
        </p:spPr>
      </p:pic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DD23C22D-C9DD-219B-C738-804E4CB2C5E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2588" y="781533"/>
            <a:ext cx="6043612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GB" dirty="0" err="1"/>
              <a:t>Übung</a:t>
            </a:r>
            <a:r>
              <a:rPr lang="en-GB" dirty="0"/>
              <a:t> …</a:t>
            </a:r>
            <a:endParaRPr lang="en-DE" dirty="0"/>
          </a:p>
        </p:txBody>
      </p:sp>
      <p:sp>
        <p:nvSpPr>
          <p:cNvPr id="4" name="Half Frame 3">
            <a:extLst>
              <a:ext uri="{FF2B5EF4-FFF2-40B4-BE49-F238E27FC236}">
                <a16:creationId xmlns:a16="http://schemas.microsoft.com/office/drawing/2014/main" id="{AE2624B0-64A9-2718-7794-4E2E9E577B58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398649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 Hint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3268" y="2036616"/>
            <a:ext cx="11377732" cy="4373709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pic>
        <p:nvPicPr>
          <p:cNvPr id="3" name="Graphic 2" descr="Pencil with solid fill">
            <a:extLst>
              <a:ext uri="{FF2B5EF4-FFF2-40B4-BE49-F238E27FC236}">
                <a16:creationId xmlns:a16="http://schemas.microsoft.com/office/drawing/2014/main" id="{C4D818B0-1F4F-3D42-C666-C9B13E8444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3268" y="542868"/>
            <a:ext cx="961297" cy="1037706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C980BA9-BC4E-30FD-C020-AEBBFBFBF1AE}"/>
              </a:ext>
            </a:extLst>
          </p:cNvPr>
          <p:cNvSpPr/>
          <p:nvPr userDrawn="1"/>
        </p:nvSpPr>
        <p:spPr>
          <a:xfrm>
            <a:off x="9583193" y="302723"/>
            <a:ext cx="2390569" cy="1493748"/>
          </a:xfrm>
          <a:prstGeom prst="roundRect">
            <a:avLst>
              <a:gd name="adj" fmla="val 2989"/>
            </a:avLst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bg1"/>
              </a:solidFill>
            </a:endParaRPr>
          </a:p>
        </p:txBody>
      </p:sp>
      <p:pic>
        <p:nvPicPr>
          <p:cNvPr id="6" name="Graphic 5" descr="Lightbulb with solid fill">
            <a:extLst>
              <a:ext uri="{FF2B5EF4-FFF2-40B4-BE49-F238E27FC236}">
                <a16:creationId xmlns:a16="http://schemas.microsoft.com/office/drawing/2014/main" id="{734DD610-3F58-B68C-1038-0C4D7BF3300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21277" y="602337"/>
            <a:ext cx="914400" cy="914400"/>
          </a:xfrm>
          <a:prstGeom prst="rect">
            <a:avLst/>
          </a:prstGeom>
        </p:spPr>
      </p:pic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21C5A454-C75F-6FDA-789A-702540F36AB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2588" y="781533"/>
            <a:ext cx="5338762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GB" dirty="0" err="1"/>
              <a:t>Übung</a:t>
            </a:r>
            <a:r>
              <a:rPr lang="en-GB" dirty="0"/>
              <a:t> …</a:t>
            </a:r>
            <a:endParaRPr lang="en-DE" dirty="0"/>
          </a:p>
        </p:txBody>
      </p:sp>
      <p:sp>
        <p:nvSpPr>
          <p:cNvPr id="2" name="Half Frame 1">
            <a:extLst>
              <a:ext uri="{FF2B5EF4-FFF2-40B4-BE49-F238E27FC236}">
                <a16:creationId xmlns:a16="http://schemas.microsoft.com/office/drawing/2014/main" id="{72B7E6FC-7A9B-0664-B363-B0218EE031D5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1046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 Solution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3268" y="2036617"/>
            <a:ext cx="11358682" cy="4402284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pic>
        <p:nvPicPr>
          <p:cNvPr id="3" name="Graphic 2" descr="Pencil with solid fill">
            <a:extLst>
              <a:ext uri="{FF2B5EF4-FFF2-40B4-BE49-F238E27FC236}">
                <a16:creationId xmlns:a16="http://schemas.microsoft.com/office/drawing/2014/main" id="{C4D818B0-1F4F-3D42-C666-C9B13E8444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3268" y="542868"/>
            <a:ext cx="961297" cy="1037706"/>
          </a:xfrm>
          <a:prstGeom prst="rect">
            <a:avLst/>
          </a:prstGeom>
        </p:spPr>
      </p:pic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68954BE4-B50E-7AD3-4EEE-A26283E79FB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2588" y="781533"/>
            <a:ext cx="5500687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GB" dirty="0" err="1"/>
              <a:t>Übung</a:t>
            </a:r>
            <a:r>
              <a:rPr lang="en-GB" dirty="0"/>
              <a:t> …</a:t>
            </a:r>
            <a:endParaRPr lang="en-DE" dirty="0"/>
          </a:p>
        </p:txBody>
      </p:sp>
      <p:sp>
        <p:nvSpPr>
          <p:cNvPr id="2" name="Half Frame 1">
            <a:extLst>
              <a:ext uri="{FF2B5EF4-FFF2-40B4-BE49-F238E27FC236}">
                <a16:creationId xmlns:a16="http://schemas.microsoft.com/office/drawing/2014/main" id="{3B8809EF-E0A0-9BB5-504C-EA2E35B59068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  <p:sp>
        <p:nvSpPr>
          <p:cNvPr id="4" name="Partial Circle 3">
            <a:extLst>
              <a:ext uri="{FF2B5EF4-FFF2-40B4-BE49-F238E27FC236}">
                <a16:creationId xmlns:a16="http://schemas.microsoft.com/office/drawing/2014/main" id="{6988BA44-164A-F7CA-AC6A-C1C359CE07A8}"/>
              </a:ext>
            </a:extLst>
          </p:cNvPr>
          <p:cNvSpPr/>
          <p:nvPr userDrawn="1"/>
        </p:nvSpPr>
        <p:spPr>
          <a:xfrm>
            <a:off x="9602344" y="-1809345"/>
            <a:ext cx="5203154" cy="3596191"/>
          </a:xfrm>
          <a:prstGeom prst="pie">
            <a:avLst>
              <a:gd name="adj1" fmla="val 5387427"/>
              <a:gd name="adj2" fmla="val 10792375"/>
            </a:avLst>
          </a:prstGeom>
          <a:solidFill>
            <a:srgbClr val="00B05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bg1"/>
              </a:solidFill>
            </a:endParaRPr>
          </a:p>
        </p:txBody>
      </p:sp>
      <p:pic>
        <p:nvPicPr>
          <p:cNvPr id="9" name="Graphic 8" descr="Checkmark with solid fill">
            <a:extLst>
              <a:ext uri="{FF2B5EF4-FFF2-40B4-BE49-F238E27FC236}">
                <a16:creationId xmlns:a16="http://schemas.microsoft.com/office/drawing/2014/main" id="{D4DDF931-1D2A-A0BE-2792-86C1CEE29EB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47057" y="39659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9477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8112" y="1023937"/>
            <a:ext cx="11915775" cy="4810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 err="1"/>
              <a:t>Mathematik</a:t>
            </a:r>
            <a:r>
              <a:rPr lang="en-US" dirty="0"/>
              <a:t> 9 Abels</a:t>
            </a:r>
            <a:endParaRPr lang="en-DE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6133CF1-11F3-EDEA-3ED0-5E0A17886D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987" b="98690" l="4911" r="99554">
                        <a14:foregroundMark x1="55804" y1="6987" x2="68304" y2="7860"/>
                        <a14:foregroundMark x1="97321" y1="53275" x2="95982" y2="79913"/>
                        <a14:foregroundMark x1="77232" y1="95633" x2="92411" y2="93013"/>
                        <a14:foregroundMark x1="91518" y1="98690" x2="99554" y2="96070"/>
                        <a14:foregroundMark x1="9821" y1="60699" x2="7143" y2="53275"/>
                        <a14:foregroundMark x1="7589" y1="51965" x2="4911" y2="510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7142" y="4872722"/>
            <a:ext cx="1649114" cy="1685925"/>
          </a:xfrm>
          <a:custGeom>
            <a:avLst/>
            <a:gdLst>
              <a:gd name="connsiteX0" fmla="*/ 0 w 1649114"/>
              <a:gd name="connsiteY0" fmla="*/ 0 h 1685925"/>
              <a:gd name="connsiteX1" fmla="*/ 500231 w 1649114"/>
              <a:gd name="connsiteY1" fmla="*/ 0 h 1685925"/>
              <a:gd name="connsiteX2" fmla="*/ 1016954 w 1649114"/>
              <a:gd name="connsiteY2" fmla="*/ 0 h 1685925"/>
              <a:gd name="connsiteX3" fmla="*/ 1649114 w 1649114"/>
              <a:gd name="connsiteY3" fmla="*/ 0 h 1685925"/>
              <a:gd name="connsiteX4" fmla="*/ 1649114 w 1649114"/>
              <a:gd name="connsiteY4" fmla="*/ 545116 h 1685925"/>
              <a:gd name="connsiteX5" fmla="*/ 1649114 w 1649114"/>
              <a:gd name="connsiteY5" fmla="*/ 1073372 h 1685925"/>
              <a:gd name="connsiteX6" fmla="*/ 1649114 w 1649114"/>
              <a:gd name="connsiteY6" fmla="*/ 1685925 h 1685925"/>
              <a:gd name="connsiteX7" fmla="*/ 1132392 w 1649114"/>
              <a:gd name="connsiteY7" fmla="*/ 1685925 h 1685925"/>
              <a:gd name="connsiteX8" fmla="*/ 566196 w 1649114"/>
              <a:gd name="connsiteY8" fmla="*/ 1685925 h 1685925"/>
              <a:gd name="connsiteX9" fmla="*/ 0 w 1649114"/>
              <a:gd name="connsiteY9" fmla="*/ 1685925 h 1685925"/>
              <a:gd name="connsiteX10" fmla="*/ 0 w 1649114"/>
              <a:gd name="connsiteY10" fmla="*/ 1157669 h 1685925"/>
              <a:gd name="connsiteX11" fmla="*/ 0 w 1649114"/>
              <a:gd name="connsiteY11" fmla="*/ 646271 h 1685925"/>
              <a:gd name="connsiteX12" fmla="*/ 0 w 1649114"/>
              <a:gd name="connsiteY12" fmla="*/ 0 h 1685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49114" h="1685925" fill="none" extrusionOk="0">
                <a:moveTo>
                  <a:pt x="0" y="0"/>
                </a:moveTo>
                <a:cubicBezTo>
                  <a:pt x="141797" y="-647"/>
                  <a:pt x="367167" y="31833"/>
                  <a:pt x="500231" y="0"/>
                </a:cubicBezTo>
                <a:cubicBezTo>
                  <a:pt x="633295" y="-31833"/>
                  <a:pt x="793124" y="6931"/>
                  <a:pt x="1016954" y="0"/>
                </a:cubicBezTo>
                <a:cubicBezTo>
                  <a:pt x="1240784" y="-6931"/>
                  <a:pt x="1463633" y="47685"/>
                  <a:pt x="1649114" y="0"/>
                </a:cubicBezTo>
                <a:cubicBezTo>
                  <a:pt x="1669925" y="127734"/>
                  <a:pt x="1615179" y="424519"/>
                  <a:pt x="1649114" y="545116"/>
                </a:cubicBezTo>
                <a:cubicBezTo>
                  <a:pt x="1683049" y="665713"/>
                  <a:pt x="1619356" y="886729"/>
                  <a:pt x="1649114" y="1073372"/>
                </a:cubicBezTo>
                <a:cubicBezTo>
                  <a:pt x="1678872" y="1260015"/>
                  <a:pt x="1588666" y="1528832"/>
                  <a:pt x="1649114" y="1685925"/>
                </a:cubicBezTo>
                <a:cubicBezTo>
                  <a:pt x="1491958" y="1744123"/>
                  <a:pt x="1315024" y="1633381"/>
                  <a:pt x="1132392" y="1685925"/>
                </a:cubicBezTo>
                <a:cubicBezTo>
                  <a:pt x="949760" y="1738469"/>
                  <a:pt x="787506" y="1638489"/>
                  <a:pt x="566196" y="1685925"/>
                </a:cubicBezTo>
                <a:cubicBezTo>
                  <a:pt x="344886" y="1733361"/>
                  <a:pt x="196220" y="1685913"/>
                  <a:pt x="0" y="1685925"/>
                </a:cubicBezTo>
                <a:cubicBezTo>
                  <a:pt x="-20970" y="1480859"/>
                  <a:pt x="58950" y="1351215"/>
                  <a:pt x="0" y="1157669"/>
                </a:cubicBezTo>
                <a:cubicBezTo>
                  <a:pt x="-58950" y="964123"/>
                  <a:pt x="40473" y="889960"/>
                  <a:pt x="0" y="646271"/>
                </a:cubicBezTo>
                <a:cubicBezTo>
                  <a:pt x="-40473" y="402582"/>
                  <a:pt x="51559" y="248494"/>
                  <a:pt x="0" y="0"/>
                </a:cubicBezTo>
                <a:close/>
              </a:path>
              <a:path w="1649114" h="1685925" stroke="0" extrusionOk="0">
                <a:moveTo>
                  <a:pt x="0" y="0"/>
                </a:moveTo>
                <a:cubicBezTo>
                  <a:pt x="127869" y="-58549"/>
                  <a:pt x="457140" y="69205"/>
                  <a:pt x="582687" y="0"/>
                </a:cubicBezTo>
                <a:cubicBezTo>
                  <a:pt x="708234" y="-69205"/>
                  <a:pt x="908511" y="30986"/>
                  <a:pt x="1132392" y="0"/>
                </a:cubicBezTo>
                <a:cubicBezTo>
                  <a:pt x="1356274" y="-30986"/>
                  <a:pt x="1395117" y="21620"/>
                  <a:pt x="1649114" y="0"/>
                </a:cubicBezTo>
                <a:cubicBezTo>
                  <a:pt x="1718274" y="183323"/>
                  <a:pt x="1604149" y="370961"/>
                  <a:pt x="1649114" y="578834"/>
                </a:cubicBezTo>
                <a:cubicBezTo>
                  <a:pt x="1694079" y="786707"/>
                  <a:pt x="1587358" y="934167"/>
                  <a:pt x="1649114" y="1140809"/>
                </a:cubicBezTo>
                <a:cubicBezTo>
                  <a:pt x="1710870" y="1347452"/>
                  <a:pt x="1603545" y="1496505"/>
                  <a:pt x="1649114" y="1685925"/>
                </a:cubicBezTo>
                <a:cubicBezTo>
                  <a:pt x="1393847" y="1708125"/>
                  <a:pt x="1279860" y="1656742"/>
                  <a:pt x="1115900" y="1685925"/>
                </a:cubicBezTo>
                <a:cubicBezTo>
                  <a:pt x="951940" y="1715108"/>
                  <a:pt x="703268" y="1637728"/>
                  <a:pt x="566196" y="1685925"/>
                </a:cubicBezTo>
                <a:cubicBezTo>
                  <a:pt x="429124" y="1734122"/>
                  <a:pt x="229164" y="1635991"/>
                  <a:pt x="0" y="1685925"/>
                </a:cubicBezTo>
                <a:cubicBezTo>
                  <a:pt x="-564" y="1539796"/>
                  <a:pt x="30978" y="1364816"/>
                  <a:pt x="0" y="1140809"/>
                </a:cubicBezTo>
                <a:cubicBezTo>
                  <a:pt x="-30978" y="916802"/>
                  <a:pt x="21974" y="735115"/>
                  <a:pt x="0" y="545116"/>
                </a:cubicBezTo>
                <a:cubicBezTo>
                  <a:pt x="-21974" y="355117"/>
                  <a:pt x="32467" y="194198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87937640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</p:spTree>
    <p:extLst>
      <p:ext uri="{BB962C8B-B14F-4D97-AF65-F5344CB8AC3E}">
        <p14:creationId xmlns:p14="http://schemas.microsoft.com/office/powerpoint/2010/main" val="29510645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w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9328" y="2036616"/>
            <a:ext cx="10983548" cy="4288141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2E43612-BB99-E759-308D-EC7DC153B9A7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bg1"/>
              </a:solidFill>
            </a:endParaRPr>
          </a:p>
        </p:txBody>
      </p:sp>
      <p:sp>
        <p:nvSpPr>
          <p:cNvPr id="5" name="Partial Circle 4">
            <a:extLst>
              <a:ext uri="{FF2B5EF4-FFF2-40B4-BE49-F238E27FC236}">
                <a16:creationId xmlns:a16="http://schemas.microsoft.com/office/drawing/2014/main" id="{3C980BA9-BC4E-30FD-C020-AEBBFBFBF1AE}"/>
              </a:ext>
            </a:extLst>
          </p:cNvPr>
          <p:cNvSpPr/>
          <p:nvPr userDrawn="1"/>
        </p:nvSpPr>
        <p:spPr>
          <a:xfrm>
            <a:off x="9707418" y="-1509486"/>
            <a:ext cx="5010068" cy="3012859"/>
          </a:xfrm>
          <a:prstGeom prst="pie">
            <a:avLst>
              <a:gd name="adj1" fmla="val 5421550"/>
              <a:gd name="adj2" fmla="val 10807593"/>
            </a:avLst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bg1"/>
              </a:solidFill>
            </a:endParaRP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68954BE4-B50E-7AD3-4EEE-A26283E79FB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9327" y="781533"/>
            <a:ext cx="7982017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GB" dirty="0" err="1"/>
              <a:t>Überschrift</a:t>
            </a:r>
            <a:endParaRPr lang="en-DE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5161EA-303E-AE82-C761-477476BF0B4C}"/>
              </a:ext>
            </a:extLst>
          </p:cNvPr>
          <p:cNvSpPr txBox="1"/>
          <p:nvPr userDrawn="1"/>
        </p:nvSpPr>
        <p:spPr>
          <a:xfrm>
            <a:off x="10144704" y="132860"/>
            <a:ext cx="19736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solidFill>
                  <a:schemeClr val="bg1"/>
                </a:solidFill>
                <a:latin typeface="Arial Black" panose="020B0A04020102020204" pitchFamily="34" charset="0"/>
              </a:rPr>
              <a:t>!</a:t>
            </a:r>
            <a:endParaRPr lang="en-DE" sz="6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500130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mework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1887" y="2036617"/>
            <a:ext cx="11285239" cy="4410366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A6C134-3551-6DE4-1C26-0EAF373048EE}"/>
              </a:ext>
            </a:extLst>
          </p:cNvPr>
          <p:cNvSpPr txBox="1"/>
          <p:nvPr userDrawn="1"/>
        </p:nvSpPr>
        <p:spPr>
          <a:xfrm>
            <a:off x="1652847" y="731406"/>
            <a:ext cx="7114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solidFill>
                  <a:schemeClr val="bg1"/>
                </a:solidFill>
                <a:latin typeface="Montserrat" pitchFamily="2" charset="0"/>
              </a:rPr>
              <a:t>Hausaufgabe</a:t>
            </a:r>
            <a:endParaRPr lang="en-DE" sz="3600" b="1" dirty="0">
              <a:solidFill>
                <a:schemeClr val="bg1"/>
              </a:solidFill>
              <a:latin typeface="Montserrat" pitchFamily="2" charset="0"/>
            </a:endParaRPr>
          </a:p>
        </p:txBody>
      </p:sp>
      <p:pic>
        <p:nvPicPr>
          <p:cNvPr id="3" name="Graphic 2" descr="Home with solid fill">
            <a:extLst>
              <a:ext uri="{FF2B5EF4-FFF2-40B4-BE49-F238E27FC236}">
                <a16:creationId xmlns:a16="http://schemas.microsoft.com/office/drawing/2014/main" id="{69AA69DC-3BDE-DC5B-7592-005FD0389B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1888" y="571131"/>
            <a:ext cx="914400" cy="914400"/>
          </a:xfrm>
          <a:prstGeom prst="rect">
            <a:avLst/>
          </a:prstGeom>
        </p:spPr>
      </p:pic>
      <p:sp>
        <p:nvSpPr>
          <p:cNvPr id="2" name="Half Frame 1">
            <a:extLst>
              <a:ext uri="{FF2B5EF4-FFF2-40B4-BE49-F238E27FC236}">
                <a16:creationId xmlns:a16="http://schemas.microsoft.com/office/drawing/2014/main" id="{C9A209D0-EA06-1729-FBBE-24B631883FB1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020679"/>
      </p:ext>
    </p:extLst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Ü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8342" y="2036617"/>
            <a:ext cx="11316494" cy="4410366"/>
          </a:xfrm>
          <a:prstGeom prst="rect">
            <a:avLst/>
          </a:prstGeom>
        </p:spPr>
        <p:txBody>
          <a:bodyPr anchor="t"/>
          <a:lstStyle>
            <a:lvl1pPr marL="342900" indent="-342900" algn="l">
              <a:lnSpc>
                <a:spcPct val="200000"/>
              </a:lnSpc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First</a:t>
            </a:r>
          </a:p>
          <a:p>
            <a:pPr lvl="0"/>
            <a:r>
              <a:rPr lang="en-US" dirty="0"/>
              <a:t>Second</a:t>
            </a:r>
          </a:p>
          <a:p>
            <a:pPr lvl="0"/>
            <a:r>
              <a:rPr lang="en-US" dirty="0"/>
              <a:t>Third</a:t>
            </a:r>
          </a:p>
          <a:p>
            <a:pPr lvl="0"/>
            <a:endParaRPr lang="en-DE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A6C134-3551-6DE4-1C26-0EAF373048EE}"/>
              </a:ext>
            </a:extLst>
          </p:cNvPr>
          <p:cNvSpPr txBox="1"/>
          <p:nvPr userDrawn="1"/>
        </p:nvSpPr>
        <p:spPr>
          <a:xfrm>
            <a:off x="1652847" y="731406"/>
            <a:ext cx="7114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solidFill>
                  <a:schemeClr val="bg1"/>
                </a:solidFill>
                <a:latin typeface="Montserrat" pitchFamily="2" charset="0"/>
              </a:rPr>
              <a:t>Kopfübung</a:t>
            </a:r>
            <a:endParaRPr lang="en-DE" sz="3600" b="1" dirty="0">
              <a:solidFill>
                <a:schemeClr val="bg1"/>
              </a:solidFill>
              <a:latin typeface="Montserrat" pitchFamily="2" charset="0"/>
            </a:endParaRPr>
          </a:p>
        </p:txBody>
      </p:sp>
      <p:pic>
        <p:nvPicPr>
          <p:cNvPr id="4" name="Graphic 3" descr="Brain in head with solid fill">
            <a:extLst>
              <a:ext uri="{FF2B5EF4-FFF2-40B4-BE49-F238E27FC236}">
                <a16:creationId xmlns:a16="http://schemas.microsoft.com/office/drawing/2014/main" id="{E45BE055-35ED-0E1E-0BDF-73C8529392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8342" y="592397"/>
            <a:ext cx="914400" cy="914400"/>
          </a:xfrm>
          <a:prstGeom prst="rect">
            <a:avLst/>
          </a:prstGeom>
        </p:spPr>
      </p:pic>
      <p:sp>
        <p:nvSpPr>
          <p:cNvPr id="2" name="Half Frame 1">
            <a:extLst>
              <a:ext uri="{FF2B5EF4-FFF2-40B4-BE49-F238E27FC236}">
                <a16:creationId xmlns:a16="http://schemas.microsoft.com/office/drawing/2014/main" id="{5142F539-38A0-8060-018C-13DE99969077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660131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put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8112" y="1023937"/>
            <a:ext cx="11915775" cy="4810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607473778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put Animated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8112" y="1023937"/>
            <a:ext cx="11915775" cy="4810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5259088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>
        <p:tmplLst>
          <p:tmpl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iterate type="lt">
                    <p:tmAbs val="4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 Question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3267" y="2036617"/>
            <a:ext cx="11368207" cy="441388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pic>
        <p:nvPicPr>
          <p:cNvPr id="3" name="Graphic 2" descr="Pencil with solid fill">
            <a:extLst>
              <a:ext uri="{FF2B5EF4-FFF2-40B4-BE49-F238E27FC236}">
                <a16:creationId xmlns:a16="http://schemas.microsoft.com/office/drawing/2014/main" id="{C4D818B0-1F4F-3D42-C666-C9B13E8444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3268" y="542868"/>
            <a:ext cx="961297" cy="1037706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C980BA9-BC4E-30FD-C020-AEBBFBFBF1AE}"/>
              </a:ext>
            </a:extLst>
          </p:cNvPr>
          <p:cNvSpPr/>
          <p:nvPr userDrawn="1"/>
        </p:nvSpPr>
        <p:spPr>
          <a:xfrm>
            <a:off x="9583193" y="302723"/>
            <a:ext cx="2390569" cy="1493748"/>
          </a:xfrm>
          <a:prstGeom prst="roundRect">
            <a:avLst>
              <a:gd name="adj" fmla="val 2989"/>
            </a:avLst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bg1"/>
              </a:solidFill>
            </a:endParaRPr>
          </a:p>
        </p:txBody>
      </p:sp>
      <p:pic>
        <p:nvPicPr>
          <p:cNvPr id="6" name="Graphic 5" descr="Lightbulb with solid fill">
            <a:extLst>
              <a:ext uri="{FF2B5EF4-FFF2-40B4-BE49-F238E27FC236}">
                <a16:creationId xmlns:a16="http://schemas.microsoft.com/office/drawing/2014/main" id="{734DD610-3F58-B68C-1038-0C4D7BF3300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24753" y="619845"/>
            <a:ext cx="914400" cy="914400"/>
          </a:xfrm>
          <a:prstGeom prst="rect">
            <a:avLst/>
          </a:prstGeom>
        </p:spPr>
      </p:pic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96C6788-0DB4-7E84-1F70-465F03B9406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608986" y="407504"/>
            <a:ext cx="1281600" cy="1282148"/>
          </a:xfrm>
          <a:prstGeom prst="rect">
            <a:avLst/>
          </a:prstGeom>
        </p:spPr>
        <p:txBody>
          <a:bodyPr/>
          <a:lstStyle/>
          <a:p>
            <a:endParaRPr lang="en-DE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48D296A4-2077-12B4-53D8-2472FECBC89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2588" y="781533"/>
            <a:ext cx="5281612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GB" dirty="0" err="1"/>
              <a:t>Übung</a:t>
            </a:r>
            <a:r>
              <a:rPr lang="en-GB" dirty="0"/>
              <a:t> …</a:t>
            </a:r>
            <a:endParaRPr lang="en-DE" dirty="0"/>
          </a:p>
        </p:txBody>
      </p:sp>
      <p:sp>
        <p:nvSpPr>
          <p:cNvPr id="2" name="Half Frame 1">
            <a:extLst>
              <a:ext uri="{FF2B5EF4-FFF2-40B4-BE49-F238E27FC236}">
                <a16:creationId xmlns:a16="http://schemas.microsoft.com/office/drawing/2014/main" id="{FDBFC21C-4561-54AC-2D13-2FA78D6663B6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654414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 NoHint Question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3268" y="2036617"/>
            <a:ext cx="11358682" cy="4383234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pic>
        <p:nvPicPr>
          <p:cNvPr id="3" name="Graphic 2" descr="Pencil with solid fill">
            <a:extLst>
              <a:ext uri="{FF2B5EF4-FFF2-40B4-BE49-F238E27FC236}">
                <a16:creationId xmlns:a16="http://schemas.microsoft.com/office/drawing/2014/main" id="{C4D818B0-1F4F-3D42-C666-C9B13E8444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3268" y="542868"/>
            <a:ext cx="961297" cy="1037706"/>
          </a:xfrm>
          <a:prstGeom prst="rect">
            <a:avLst/>
          </a:prstGeom>
        </p:spPr>
      </p:pic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DD23C22D-C9DD-219B-C738-804E4CB2C5E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2588" y="781533"/>
            <a:ext cx="6043612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GB" dirty="0" err="1"/>
              <a:t>Übung</a:t>
            </a:r>
            <a:r>
              <a:rPr lang="en-GB" dirty="0"/>
              <a:t> …</a:t>
            </a:r>
            <a:endParaRPr lang="en-DE" dirty="0"/>
          </a:p>
        </p:txBody>
      </p:sp>
      <p:sp>
        <p:nvSpPr>
          <p:cNvPr id="4" name="Half Frame 3">
            <a:extLst>
              <a:ext uri="{FF2B5EF4-FFF2-40B4-BE49-F238E27FC236}">
                <a16:creationId xmlns:a16="http://schemas.microsoft.com/office/drawing/2014/main" id="{AE2624B0-64A9-2718-7794-4E2E9E577B58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437158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 Hint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3268" y="2036616"/>
            <a:ext cx="11377732" cy="4373709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pic>
        <p:nvPicPr>
          <p:cNvPr id="3" name="Graphic 2" descr="Pencil with solid fill">
            <a:extLst>
              <a:ext uri="{FF2B5EF4-FFF2-40B4-BE49-F238E27FC236}">
                <a16:creationId xmlns:a16="http://schemas.microsoft.com/office/drawing/2014/main" id="{C4D818B0-1F4F-3D42-C666-C9B13E8444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3268" y="542868"/>
            <a:ext cx="961297" cy="1037706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C980BA9-BC4E-30FD-C020-AEBBFBFBF1AE}"/>
              </a:ext>
            </a:extLst>
          </p:cNvPr>
          <p:cNvSpPr/>
          <p:nvPr userDrawn="1"/>
        </p:nvSpPr>
        <p:spPr>
          <a:xfrm>
            <a:off x="9583193" y="302723"/>
            <a:ext cx="2390569" cy="1493748"/>
          </a:xfrm>
          <a:prstGeom prst="roundRect">
            <a:avLst>
              <a:gd name="adj" fmla="val 2989"/>
            </a:avLst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bg1"/>
              </a:solidFill>
            </a:endParaRPr>
          </a:p>
        </p:txBody>
      </p:sp>
      <p:pic>
        <p:nvPicPr>
          <p:cNvPr id="6" name="Graphic 5" descr="Lightbulb with solid fill">
            <a:extLst>
              <a:ext uri="{FF2B5EF4-FFF2-40B4-BE49-F238E27FC236}">
                <a16:creationId xmlns:a16="http://schemas.microsoft.com/office/drawing/2014/main" id="{734DD610-3F58-B68C-1038-0C4D7BF3300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21277" y="602337"/>
            <a:ext cx="914400" cy="914400"/>
          </a:xfrm>
          <a:prstGeom prst="rect">
            <a:avLst/>
          </a:prstGeom>
        </p:spPr>
      </p:pic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21C5A454-C75F-6FDA-789A-702540F36AB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2588" y="781533"/>
            <a:ext cx="5338762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GB" dirty="0" err="1"/>
              <a:t>Übung</a:t>
            </a:r>
            <a:r>
              <a:rPr lang="en-GB" dirty="0"/>
              <a:t> …</a:t>
            </a:r>
            <a:endParaRPr lang="en-DE" dirty="0"/>
          </a:p>
        </p:txBody>
      </p:sp>
      <p:sp>
        <p:nvSpPr>
          <p:cNvPr id="2" name="Half Frame 1">
            <a:extLst>
              <a:ext uri="{FF2B5EF4-FFF2-40B4-BE49-F238E27FC236}">
                <a16:creationId xmlns:a16="http://schemas.microsoft.com/office/drawing/2014/main" id="{72B7E6FC-7A9B-0664-B363-B0218EE031D5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6439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 Solution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3268" y="2036617"/>
            <a:ext cx="11358682" cy="4402284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pic>
        <p:nvPicPr>
          <p:cNvPr id="3" name="Graphic 2" descr="Pencil with solid fill">
            <a:extLst>
              <a:ext uri="{FF2B5EF4-FFF2-40B4-BE49-F238E27FC236}">
                <a16:creationId xmlns:a16="http://schemas.microsoft.com/office/drawing/2014/main" id="{C4D818B0-1F4F-3D42-C666-C9B13E8444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3268" y="542868"/>
            <a:ext cx="961297" cy="1037706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C980BA9-BC4E-30FD-C020-AEBBFBFBF1AE}"/>
              </a:ext>
            </a:extLst>
          </p:cNvPr>
          <p:cNvSpPr/>
          <p:nvPr userDrawn="1"/>
        </p:nvSpPr>
        <p:spPr>
          <a:xfrm>
            <a:off x="9583193" y="302723"/>
            <a:ext cx="2390569" cy="1493748"/>
          </a:xfrm>
          <a:prstGeom prst="roundRect">
            <a:avLst>
              <a:gd name="adj" fmla="val 2989"/>
            </a:avLst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bg1"/>
              </a:solidFill>
            </a:endParaRPr>
          </a:p>
        </p:txBody>
      </p:sp>
      <p:pic>
        <p:nvPicPr>
          <p:cNvPr id="7" name="Graphic 6" descr="Checkmark with solid fill">
            <a:extLst>
              <a:ext uri="{FF2B5EF4-FFF2-40B4-BE49-F238E27FC236}">
                <a16:creationId xmlns:a16="http://schemas.microsoft.com/office/drawing/2014/main" id="{DA3F6043-04FC-7DBE-9677-C0D2183CF0A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21277" y="602337"/>
            <a:ext cx="914400" cy="914400"/>
          </a:xfrm>
          <a:prstGeom prst="rect">
            <a:avLst/>
          </a:prstGeom>
        </p:spPr>
      </p:pic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68954BE4-B50E-7AD3-4EEE-A26283E79FB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2588" y="781533"/>
            <a:ext cx="5500687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GB" dirty="0" err="1"/>
              <a:t>Übung</a:t>
            </a:r>
            <a:r>
              <a:rPr lang="en-GB" dirty="0"/>
              <a:t> …</a:t>
            </a:r>
            <a:endParaRPr lang="en-DE" dirty="0"/>
          </a:p>
        </p:txBody>
      </p:sp>
      <p:sp>
        <p:nvSpPr>
          <p:cNvPr id="2" name="Half Frame 1">
            <a:extLst>
              <a:ext uri="{FF2B5EF4-FFF2-40B4-BE49-F238E27FC236}">
                <a16:creationId xmlns:a16="http://schemas.microsoft.com/office/drawing/2014/main" id="{3B8809EF-E0A0-9BB5-504C-EA2E35B59068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8049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w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9328" y="2036616"/>
            <a:ext cx="10983548" cy="4288141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2E43612-BB99-E759-308D-EC7DC153B9A7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bg1"/>
              </a:solidFill>
            </a:endParaRPr>
          </a:p>
        </p:txBody>
      </p:sp>
      <p:sp>
        <p:nvSpPr>
          <p:cNvPr id="5" name="Partial Circle 4">
            <a:extLst>
              <a:ext uri="{FF2B5EF4-FFF2-40B4-BE49-F238E27FC236}">
                <a16:creationId xmlns:a16="http://schemas.microsoft.com/office/drawing/2014/main" id="{3C980BA9-BC4E-30FD-C020-AEBBFBFBF1AE}"/>
              </a:ext>
            </a:extLst>
          </p:cNvPr>
          <p:cNvSpPr/>
          <p:nvPr userDrawn="1"/>
        </p:nvSpPr>
        <p:spPr>
          <a:xfrm>
            <a:off x="9707418" y="-1509486"/>
            <a:ext cx="5010068" cy="3012859"/>
          </a:xfrm>
          <a:prstGeom prst="pie">
            <a:avLst>
              <a:gd name="adj1" fmla="val 5421550"/>
              <a:gd name="adj2" fmla="val 10807593"/>
            </a:avLst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bg1"/>
              </a:solidFill>
            </a:endParaRP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68954BE4-B50E-7AD3-4EEE-A26283E79FB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9327" y="781533"/>
            <a:ext cx="7982017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GB" dirty="0" err="1"/>
              <a:t>Überschrift</a:t>
            </a:r>
            <a:endParaRPr lang="en-DE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5161EA-303E-AE82-C761-477476BF0B4C}"/>
              </a:ext>
            </a:extLst>
          </p:cNvPr>
          <p:cNvSpPr txBox="1"/>
          <p:nvPr userDrawn="1"/>
        </p:nvSpPr>
        <p:spPr>
          <a:xfrm>
            <a:off x="10144704" y="132860"/>
            <a:ext cx="19736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solidFill>
                  <a:schemeClr val="bg1"/>
                </a:solidFill>
                <a:latin typeface="Arial Black" panose="020B0A04020102020204" pitchFamily="34" charset="0"/>
              </a:rPr>
              <a:t>!</a:t>
            </a:r>
            <a:endParaRPr lang="en-DE" sz="6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298598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3764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6" r:id="rId2"/>
    <p:sldLayoutId id="2147483661" r:id="rId3"/>
    <p:sldLayoutId id="2147483675" r:id="rId4"/>
    <p:sldLayoutId id="2147483663" r:id="rId5"/>
    <p:sldLayoutId id="2147483671" r:id="rId6"/>
    <p:sldLayoutId id="2147483664" r:id="rId7"/>
    <p:sldLayoutId id="2147483665" r:id="rId8"/>
    <p:sldLayoutId id="2147483672" r:id="rId9"/>
    <p:sldLayoutId id="2147483673" r:id="rId10"/>
    <p:sldLayoutId id="214748367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1589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E00736-7763-5364-29F5-3973C6BC80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err="1"/>
              <a:t>Mathematik</a:t>
            </a:r>
            <a:r>
              <a:rPr lang="en-GB"/>
              <a:t> 7 </a:t>
            </a:r>
            <a:r>
              <a:rPr lang="en-GB" dirty="0"/>
              <a:t>Abels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7665377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CB4AC83-A0D2-8995-9BE5-B7B7A750ED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err="1"/>
              <a:t>Bearbeite</a:t>
            </a:r>
            <a:r>
              <a:rPr lang="en-GB" dirty="0"/>
              <a:t> auf Fun34,35 </a:t>
            </a:r>
            <a:r>
              <a:rPr lang="en-GB" dirty="0" err="1"/>
              <a:t>zu</a:t>
            </a:r>
            <a:r>
              <a:rPr lang="en-GB" dirty="0"/>
              <a:t> den </a:t>
            </a:r>
            <a:r>
              <a:rPr lang="en-GB" dirty="0" err="1"/>
              <a:t>Themen</a:t>
            </a:r>
            <a:r>
              <a:rPr lang="en-GB" dirty="0"/>
              <a:t> </a:t>
            </a:r>
            <a:r>
              <a:rPr lang="en-GB" b="1" dirty="0">
                <a:solidFill>
                  <a:srgbClr val="FFC000"/>
                </a:solidFill>
              </a:rPr>
              <a:t>I</a:t>
            </a:r>
            <a:r>
              <a:rPr lang="en-GB" dirty="0"/>
              <a:t>-</a:t>
            </a:r>
            <a:r>
              <a:rPr lang="en-GB" b="1" dirty="0">
                <a:solidFill>
                  <a:srgbClr val="FFC000"/>
                </a:solidFill>
              </a:rPr>
              <a:t>IV</a:t>
            </a:r>
            <a:r>
              <a:rPr lang="en-GB" dirty="0"/>
              <a:t> </a:t>
            </a:r>
            <a:r>
              <a:rPr lang="en-GB" dirty="0" err="1"/>
              <a:t>jeweils</a:t>
            </a:r>
            <a:r>
              <a:rPr lang="en-GB" dirty="0"/>
              <a:t> 2 </a:t>
            </a:r>
            <a:r>
              <a:rPr lang="en-GB" dirty="0" err="1"/>
              <a:t>Aufgaben</a:t>
            </a:r>
            <a:r>
              <a:rPr lang="en-GB" dirty="0"/>
              <a:t>.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1696715170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C2D6FF1-FABE-7FBA-9929-4779801533C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170902"/>
              </a:clrFrom>
              <a:clrTo>
                <a:srgbClr val="170902">
                  <a:alpha val="0"/>
                </a:srgbClr>
              </a:clrTo>
            </a:clrChange>
          </a:blip>
          <a:srcRect l="4419" t="15791" r="52517" b="42339"/>
          <a:stretch/>
        </p:blipFill>
        <p:spPr>
          <a:xfrm>
            <a:off x="1244168" y="2120816"/>
            <a:ext cx="4283528" cy="20767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2264369-4415-A253-4BC1-502A26FF457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170902"/>
              </a:clrFrom>
              <a:clrTo>
                <a:srgbClr val="170902">
                  <a:alpha val="0"/>
                </a:srgbClr>
              </a:clrTo>
            </a:clrChange>
          </a:blip>
          <a:srcRect l="7820" r="39227" b="91017"/>
          <a:stretch/>
        </p:blipFill>
        <p:spPr>
          <a:xfrm>
            <a:off x="1244167" y="4737183"/>
            <a:ext cx="6643216" cy="958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1F35287-7B62-4801-2125-2DA17249F3B7}"/>
              </a:ext>
            </a:extLst>
          </p:cNvPr>
          <p:cNvSpPr txBox="1"/>
          <p:nvPr/>
        </p:nvSpPr>
        <p:spPr>
          <a:xfrm>
            <a:off x="861306" y="2235645"/>
            <a:ext cx="263701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chemeClr val="bg1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8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8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8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8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8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chemeClr val="bg1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80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C21023B-32B7-3D31-A085-6855D63F159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170902"/>
              </a:clrFrom>
              <a:clrTo>
                <a:srgbClr val="170902">
                  <a:alpha val="0"/>
                </a:srgbClr>
              </a:clrTo>
            </a:clrChange>
          </a:blip>
          <a:srcRect l="65732" t="10256" b="42339"/>
          <a:stretch/>
        </p:blipFill>
        <p:spPr>
          <a:xfrm>
            <a:off x="5910558" y="1304002"/>
            <a:ext cx="4399964" cy="303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728353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E7470F1-0563-F9E7-EB9D-DF75D426238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942" b="7628"/>
          <a:stretch/>
        </p:blipFill>
        <p:spPr>
          <a:xfrm>
            <a:off x="0" y="1"/>
            <a:ext cx="12198690" cy="6858000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9C0FA9D-D609-4FFD-9DDE-2D5D0550D26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12192000" cy="6857999"/>
          </a:xfrm>
          <a:gradFill flip="none" rotWithShape="1">
            <a:gsLst>
              <a:gs pos="47000">
                <a:schemeClr val="tx1">
                  <a:alpha val="31000"/>
                </a:schemeClr>
              </a:gs>
              <a:gs pos="0">
                <a:schemeClr val="accent1">
                  <a:lumMod val="30000"/>
                  <a:lumOff val="70000"/>
                  <a:alpha val="0"/>
                </a:schemeClr>
              </a:gs>
            </a:gsLst>
            <a:lin ang="16200000" scaled="1"/>
            <a:tileRect/>
          </a:gradFill>
        </p:spPr>
        <p:txBody>
          <a:bodyPr anchor="t"/>
          <a:lstStyle/>
          <a:p>
            <a:endParaRPr lang="en-GB" b="1" dirty="0">
              <a:solidFill>
                <a:srgbClr val="FFC000"/>
              </a:solidFill>
            </a:endParaRPr>
          </a:p>
          <a:p>
            <a:r>
              <a:rPr lang="en-GB" b="1" dirty="0" err="1"/>
              <a:t>Zuordnungen</a:t>
            </a:r>
            <a:endParaRPr lang="en-DE" b="1" dirty="0"/>
          </a:p>
        </p:txBody>
      </p:sp>
    </p:spTree>
    <p:extLst>
      <p:ext uri="{BB962C8B-B14F-4D97-AF65-F5344CB8AC3E}">
        <p14:creationId xmlns:p14="http://schemas.microsoft.com/office/powerpoint/2010/main" val="4171353846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E4A0B759-666C-1900-B1F0-6E89C117ED2E}"/>
              </a:ext>
            </a:extLst>
          </p:cNvPr>
          <p:cNvSpPr txBox="1">
            <a:spLocks/>
          </p:cNvSpPr>
          <p:nvPr/>
        </p:nvSpPr>
        <p:spPr>
          <a:xfrm>
            <a:off x="138112" y="268941"/>
            <a:ext cx="11915775" cy="6379509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6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>
                <a:latin typeface="Montserrat" pitchFamily="2" charset="0"/>
              </a:rPr>
              <a:t>Wie fit bist du ?</a:t>
            </a:r>
          </a:p>
          <a:p>
            <a:pPr algn="l" fontAlgn="t">
              <a:lnSpc>
                <a:spcPct val="150000"/>
              </a:lnSpc>
              <a:spcBef>
                <a:spcPts val="0"/>
              </a:spcBef>
            </a:pPr>
            <a:endParaRPr lang="en-GB" sz="3200" dirty="0">
              <a:solidFill>
                <a:srgbClr val="FFFFFF"/>
              </a:solidFill>
              <a:latin typeface="Montserrat" pitchFamily="2" charset="0"/>
            </a:endParaRPr>
          </a:p>
          <a:p>
            <a:pPr marL="269875" indent="531813" algn="l" fontAlgn="t">
              <a:lnSpc>
                <a:spcPct val="150000"/>
              </a:lnSpc>
              <a:spcBef>
                <a:spcPts val="0"/>
              </a:spcBef>
            </a:pPr>
            <a:r>
              <a:rPr lang="de-DE" sz="3200" dirty="0">
                <a:solidFill>
                  <a:srgbClr val="FFFFFF"/>
                </a:solidFill>
                <a:latin typeface="Montserrat" pitchFamily="2" charset="0"/>
              </a:rPr>
              <a:t>Koordinatensystem</a:t>
            </a:r>
            <a:endParaRPr lang="en-DE" sz="3200" dirty="0">
              <a:latin typeface="Montserrat" pitchFamily="2" charset="0"/>
            </a:endParaRPr>
          </a:p>
          <a:p>
            <a:pPr marL="269875" indent="531813" algn="l" fontAlgn="t">
              <a:lnSpc>
                <a:spcPct val="150000"/>
              </a:lnSpc>
              <a:spcBef>
                <a:spcPts val="0"/>
              </a:spcBef>
            </a:pPr>
            <a:r>
              <a:rPr lang="de-DE" sz="3200" dirty="0">
                <a:solidFill>
                  <a:srgbClr val="FFFFFF"/>
                </a:solidFill>
                <a:latin typeface="Montserrat" pitchFamily="2" charset="0"/>
              </a:rPr>
              <a:t>Diagramme</a:t>
            </a:r>
            <a:endParaRPr lang="en-DE" sz="3200" dirty="0">
              <a:latin typeface="Montserrat" pitchFamily="2" charset="0"/>
            </a:endParaRPr>
          </a:p>
          <a:p>
            <a:pPr marL="269875" indent="531813" algn="l" fontAlgn="t">
              <a:lnSpc>
                <a:spcPct val="150000"/>
              </a:lnSpc>
              <a:spcBef>
                <a:spcPts val="0"/>
              </a:spcBef>
            </a:pPr>
            <a:r>
              <a:rPr lang="de-DE" sz="3200" dirty="0">
                <a:solidFill>
                  <a:srgbClr val="FFFFFF"/>
                </a:solidFill>
                <a:latin typeface="Montserrat" pitchFamily="2" charset="0"/>
              </a:rPr>
              <a:t>Sachaufgaben</a:t>
            </a:r>
            <a:endParaRPr lang="en-DE" sz="3200" dirty="0">
              <a:latin typeface="Montserrat" pitchFamily="2" charset="0"/>
            </a:endParaRPr>
          </a:p>
          <a:p>
            <a:pPr marL="269875" indent="531813" algn="l" fontAlgn="t">
              <a:lnSpc>
                <a:spcPct val="150000"/>
              </a:lnSpc>
              <a:spcBef>
                <a:spcPts val="0"/>
              </a:spcBef>
            </a:pPr>
            <a:r>
              <a:rPr lang="en-GB" sz="3200" dirty="0">
                <a:solidFill>
                  <a:srgbClr val="FFFFFF"/>
                </a:solidFill>
                <a:latin typeface="Montserrat" pitchFamily="2" charset="0"/>
              </a:rPr>
              <a:t>Kurz und Knapp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6A5D81B-CA13-72A2-9CA7-81290D19626E}"/>
              </a:ext>
            </a:extLst>
          </p:cNvPr>
          <p:cNvGrpSpPr/>
          <p:nvPr/>
        </p:nvGrpSpPr>
        <p:grpSpPr>
          <a:xfrm>
            <a:off x="6016686" y="2795733"/>
            <a:ext cx="5135400" cy="792000"/>
            <a:chOff x="6324599" y="2875388"/>
            <a:chExt cx="5135400" cy="792000"/>
          </a:xfrm>
          <a:noFill/>
        </p:grpSpPr>
        <p:sp>
          <p:nvSpPr>
            <p:cNvPr id="5" name="Star: 5 Points 4">
              <a:extLst>
                <a:ext uri="{FF2B5EF4-FFF2-40B4-BE49-F238E27FC236}">
                  <a16:creationId xmlns:a16="http://schemas.microsoft.com/office/drawing/2014/main" id="{2379965B-E762-D4AA-AD53-D8473CCE522E}"/>
                </a:ext>
              </a:extLst>
            </p:cNvPr>
            <p:cNvSpPr/>
            <p:nvPr/>
          </p:nvSpPr>
          <p:spPr>
            <a:xfrm>
              <a:off x="6324599" y="2875388"/>
              <a:ext cx="792000" cy="792000"/>
            </a:xfrm>
            <a:prstGeom prst="star5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6" name="Star: 5 Points 5">
              <a:extLst>
                <a:ext uri="{FF2B5EF4-FFF2-40B4-BE49-F238E27FC236}">
                  <a16:creationId xmlns:a16="http://schemas.microsoft.com/office/drawing/2014/main" id="{51BFE5E6-6324-ADC5-64C5-2B930174F672}"/>
                </a:ext>
              </a:extLst>
            </p:cNvPr>
            <p:cNvSpPr/>
            <p:nvPr/>
          </p:nvSpPr>
          <p:spPr>
            <a:xfrm>
              <a:off x="7410449" y="2875388"/>
              <a:ext cx="792000" cy="792000"/>
            </a:xfrm>
            <a:prstGeom prst="star5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7" name="Star: 5 Points 6">
              <a:extLst>
                <a:ext uri="{FF2B5EF4-FFF2-40B4-BE49-F238E27FC236}">
                  <a16:creationId xmlns:a16="http://schemas.microsoft.com/office/drawing/2014/main" id="{FE486C57-EF00-79FD-0612-CF54196822AD}"/>
                </a:ext>
              </a:extLst>
            </p:cNvPr>
            <p:cNvSpPr/>
            <p:nvPr/>
          </p:nvSpPr>
          <p:spPr>
            <a:xfrm>
              <a:off x="8496299" y="2875388"/>
              <a:ext cx="792000" cy="792000"/>
            </a:xfrm>
            <a:prstGeom prst="star5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8" name="Star: 5 Points 7">
              <a:extLst>
                <a:ext uri="{FF2B5EF4-FFF2-40B4-BE49-F238E27FC236}">
                  <a16:creationId xmlns:a16="http://schemas.microsoft.com/office/drawing/2014/main" id="{6625C38C-2BEE-7951-A425-642BD54BF621}"/>
                </a:ext>
              </a:extLst>
            </p:cNvPr>
            <p:cNvSpPr/>
            <p:nvPr/>
          </p:nvSpPr>
          <p:spPr>
            <a:xfrm>
              <a:off x="9582149" y="2875388"/>
              <a:ext cx="792000" cy="792000"/>
            </a:xfrm>
            <a:prstGeom prst="star5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9" name="Star: 5 Points 8">
              <a:extLst>
                <a:ext uri="{FF2B5EF4-FFF2-40B4-BE49-F238E27FC236}">
                  <a16:creationId xmlns:a16="http://schemas.microsoft.com/office/drawing/2014/main" id="{0F87618C-8D3C-6E07-077D-86D06BF1B2DB}"/>
                </a:ext>
              </a:extLst>
            </p:cNvPr>
            <p:cNvSpPr/>
            <p:nvPr/>
          </p:nvSpPr>
          <p:spPr>
            <a:xfrm>
              <a:off x="10667999" y="2875388"/>
              <a:ext cx="792000" cy="792000"/>
            </a:xfrm>
            <a:prstGeom prst="star5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E9E6067C-5208-FE70-5D31-6176CE4AF931}"/>
              </a:ext>
            </a:extLst>
          </p:cNvPr>
          <p:cNvGrpSpPr/>
          <p:nvPr/>
        </p:nvGrpSpPr>
        <p:grpSpPr>
          <a:xfrm>
            <a:off x="6016686" y="3538196"/>
            <a:ext cx="5135400" cy="792000"/>
            <a:chOff x="6324599" y="3617176"/>
            <a:chExt cx="5135400" cy="792000"/>
          </a:xfrm>
          <a:noFill/>
        </p:grpSpPr>
        <p:sp>
          <p:nvSpPr>
            <p:cNvPr id="11" name="Star: 5 Points 10">
              <a:extLst>
                <a:ext uri="{FF2B5EF4-FFF2-40B4-BE49-F238E27FC236}">
                  <a16:creationId xmlns:a16="http://schemas.microsoft.com/office/drawing/2014/main" id="{2B29F922-2CEF-EF47-4953-8F26ABC6B26C}"/>
                </a:ext>
              </a:extLst>
            </p:cNvPr>
            <p:cNvSpPr/>
            <p:nvPr/>
          </p:nvSpPr>
          <p:spPr>
            <a:xfrm>
              <a:off x="6324599" y="3617176"/>
              <a:ext cx="792000" cy="792000"/>
            </a:xfrm>
            <a:prstGeom prst="star5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dirty="0"/>
            </a:p>
          </p:txBody>
        </p:sp>
        <p:sp>
          <p:nvSpPr>
            <p:cNvPr id="12" name="Star: 5 Points 11">
              <a:extLst>
                <a:ext uri="{FF2B5EF4-FFF2-40B4-BE49-F238E27FC236}">
                  <a16:creationId xmlns:a16="http://schemas.microsoft.com/office/drawing/2014/main" id="{17476E67-D91E-28CF-7F0D-EAA50A393B78}"/>
                </a:ext>
              </a:extLst>
            </p:cNvPr>
            <p:cNvSpPr/>
            <p:nvPr/>
          </p:nvSpPr>
          <p:spPr>
            <a:xfrm>
              <a:off x="7410449" y="3617176"/>
              <a:ext cx="792000" cy="792000"/>
            </a:xfrm>
            <a:prstGeom prst="star5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13" name="Star: 5 Points 12">
              <a:extLst>
                <a:ext uri="{FF2B5EF4-FFF2-40B4-BE49-F238E27FC236}">
                  <a16:creationId xmlns:a16="http://schemas.microsoft.com/office/drawing/2014/main" id="{87E4C7C3-2542-2B46-5821-66F50C945E7D}"/>
                </a:ext>
              </a:extLst>
            </p:cNvPr>
            <p:cNvSpPr/>
            <p:nvPr/>
          </p:nvSpPr>
          <p:spPr>
            <a:xfrm>
              <a:off x="8496299" y="3617176"/>
              <a:ext cx="792000" cy="792000"/>
            </a:xfrm>
            <a:prstGeom prst="star5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14" name="Star: 5 Points 13">
              <a:extLst>
                <a:ext uri="{FF2B5EF4-FFF2-40B4-BE49-F238E27FC236}">
                  <a16:creationId xmlns:a16="http://schemas.microsoft.com/office/drawing/2014/main" id="{9EF820F1-ED80-598D-1871-ACE527E53794}"/>
                </a:ext>
              </a:extLst>
            </p:cNvPr>
            <p:cNvSpPr/>
            <p:nvPr/>
          </p:nvSpPr>
          <p:spPr>
            <a:xfrm>
              <a:off x="9582149" y="3617176"/>
              <a:ext cx="792000" cy="792000"/>
            </a:xfrm>
            <a:prstGeom prst="star5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15" name="Star: 5 Points 14">
              <a:extLst>
                <a:ext uri="{FF2B5EF4-FFF2-40B4-BE49-F238E27FC236}">
                  <a16:creationId xmlns:a16="http://schemas.microsoft.com/office/drawing/2014/main" id="{12C81974-097C-2E5E-962F-D1B7A954C938}"/>
                </a:ext>
              </a:extLst>
            </p:cNvPr>
            <p:cNvSpPr/>
            <p:nvPr/>
          </p:nvSpPr>
          <p:spPr>
            <a:xfrm>
              <a:off x="10667999" y="3617176"/>
              <a:ext cx="792000" cy="792000"/>
            </a:xfrm>
            <a:prstGeom prst="star5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BF586F0-2ED3-4B40-5A6B-CFC24AC9CA22}"/>
              </a:ext>
            </a:extLst>
          </p:cNvPr>
          <p:cNvGrpSpPr/>
          <p:nvPr/>
        </p:nvGrpSpPr>
        <p:grpSpPr>
          <a:xfrm>
            <a:off x="6016686" y="4280659"/>
            <a:ext cx="5135400" cy="792000"/>
            <a:chOff x="6324599" y="4358964"/>
            <a:chExt cx="5135400" cy="792000"/>
          </a:xfrm>
          <a:noFill/>
        </p:grpSpPr>
        <p:sp>
          <p:nvSpPr>
            <p:cNvPr id="17" name="Star: 5 Points 16">
              <a:extLst>
                <a:ext uri="{FF2B5EF4-FFF2-40B4-BE49-F238E27FC236}">
                  <a16:creationId xmlns:a16="http://schemas.microsoft.com/office/drawing/2014/main" id="{A8DC7F22-33CF-886F-0461-667763A64C42}"/>
                </a:ext>
              </a:extLst>
            </p:cNvPr>
            <p:cNvSpPr/>
            <p:nvPr/>
          </p:nvSpPr>
          <p:spPr>
            <a:xfrm>
              <a:off x="6324599" y="4358964"/>
              <a:ext cx="792000" cy="792000"/>
            </a:xfrm>
            <a:prstGeom prst="star5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18" name="Star: 5 Points 17">
              <a:extLst>
                <a:ext uri="{FF2B5EF4-FFF2-40B4-BE49-F238E27FC236}">
                  <a16:creationId xmlns:a16="http://schemas.microsoft.com/office/drawing/2014/main" id="{B407C8B3-2CA4-3B4B-6331-39A73F6CB92B}"/>
                </a:ext>
              </a:extLst>
            </p:cNvPr>
            <p:cNvSpPr/>
            <p:nvPr/>
          </p:nvSpPr>
          <p:spPr>
            <a:xfrm>
              <a:off x="7410449" y="4358964"/>
              <a:ext cx="792000" cy="792000"/>
            </a:xfrm>
            <a:prstGeom prst="star5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19" name="Star: 5 Points 18">
              <a:extLst>
                <a:ext uri="{FF2B5EF4-FFF2-40B4-BE49-F238E27FC236}">
                  <a16:creationId xmlns:a16="http://schemas.microsoft.com/office/drawing/2014/main" id="{B402101A-E7E9-F45C-D8C0-4ECC3FBE737F}"/>
                </a:ext>
              </a:extLst>
            </p:cNvPr>
            <p:cNvSpPr/>
            <p:nvPr/>
          </p:nvSpPr>
          <p:spPr>
            <a:xfrm>
              <a:off x="8496299" y="4358964"/>
              <a:ext cx="792000" cy="792000"/>
            </a:xfrm>
            <a:prstGeom prst="star5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20" name="Star: 5 Points 19">
              <a:extLst>
                <a:ext uri="{FF2B5EF4-FFF2-40B4-BE49-F238E27FC236}">
                  <a16:creationId xmlns:a16="http://schemas.microsoft.com/office/drawing/2014/main" id="{2E3ECEFA-C2D7-E269-70DA-0F34FE5E9353}"/>
                </a:ext>
              </a:extLst>
            </p:cNvPr>
            <p:cNvSpPr/>
            <p:nvPr/>
          </p:nvSpPr>
          <p:spPr>
            <a:xfrm>
              <a:off x="9582149" y="4358964"/>
              <a:ext cx="792000" cy="792000"/>
            </a:xfrm>
            <a:prstGeom prst="star5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21" name="Star: 5 Points 20">
              <a:extLst>
                <a:ext uri="{FF2B5EF4-FFF2-40B4-BE49-F238E27FC236}">
                  <a16:creationId xmlns:a16="http://schemas.microsoft.com/office/drawing/2014/main" id="{9A692C6C-2EE3-7A84-F53E-06B944C53C36}"/>
                </a:ext>
              </a:extLst>
            </p:cNvPr>
            <p:cNvSpPr/>
            <p:nvPr/>
          </p:nvSpPr>
          <p:spPr>
            <a:xfrm>
              <a:off x="10667999" y="4358964"/>
              <a:ext cx="792000" cy="792000"/>
            </a:xfrm>
            <a:prstGeom prst="star5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392F8D8-536F-F518-A391-60FCF7B931BF}"/>
              </a:ext>
            </a:extLst>
          </p:cNvPr>
          <p:cNvGrpSpPr/>
          <p:nvPr/>
        </p:nvGrpSpPr>
        <p:grpSpPr>
          <a:xfrm>
            <a:off x="6016686" y="5023122"/>
            <a:ext cx="5135400" cy="792000"/>
            <a:chOff x="6324599" y="5392540"/>
            <a:chExt cx="5135400" cy="792000"/>
          </a:xfrm>
          <a:noFill/>
        </p:grpSpPr>
        <p:sp>
          <p:nvSpPr>
            <p:cNvPr id="23" name="Star: 5 Points 22">
              <a:extLst>
                <a:ext uri="{FF2B5EF4-FFF2-40B4-BE49-F238E27FC236}">
                  <a16:creationId xmlns:a16="http://schemas.microsoft.com/office/drawing/2014/main" id="{D283DB7F-C4E9-2388-4540-012874DB303D}"/>
                </a:ext>
              </a:extLst>
            </p:cNvPr>
            <p:cNvSpPr/>
            <p:nvPr/>
          </p:nvSpPr>
          <p:spPr>
            <a:xfrm>
              <a:off x="6324599" y="5392540"/>
              <a:ext cx="792000" cy="792000"/>
            </a:xfrm>
            <a:prstGeom prst="star5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24" name="Star: 5 Points 23">
              <a:extLst>
                <a:ext uri="{FF2B5EF4-FFF2-40B4-BE49-F238E27FC236}">
                  <a16:creationId xmlns:a16="http://schemas.microsoft.com/office/drawing/2014/main" id="{AD0394EC-9F12-4940-5967-FD1DEB4ED529}"/>
                </a:ext>
              </a:extLst>
            </p:cNvPr>
            <p:cNvSpPr/>
            <p:nvPr/>
          </p:nvSpPr>
          <p:spPr>
            <a:xfrm>
              <a:off x="7410449" y="5392540"/>
              <a:ext cx="792000" cy="792000"/>
            </a:xfrm>
            <a:prstGeom prst="star5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25" name="Star: 5 Points 24">
              <a:extLst>
                <a:ext uri="{FF2B5EF4-FFF2-40B4-BE49-F238E27FC236}">
                  <a16:creationId xmlns:a16="http://schemas.microsoft.com/office/drawing/2014/main" id="{B3601F3C-5DDF-D16C-C7AB-0C64C29DBAD1}"/>
                </a:ext>
              </a:extLst>
            </p:cNvPr>
            <p:cNvSpPr/>
            <p:nvPr/>
          </p:nvSpPr>
          <p:spPr>
            <a:xfrm>
              <a:off x="8496299" y="5392540"/>
              <a:ext cx="792000" cy="792000"/>
            </a:xfrm>
            <a:prstGeom prst="star5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26" name="Star: 5 Points 25">
              <a:extLst>
                <a:ext uri="{FF2B5EF4-FFF2-40B4-BE49-F238E27FC236}">
                  <a16:creationId xmlns:a16="http://schemas.microsoft.com/office/drawing/2014/main" id="{AB953A39-085F-C559-BEB7-0AB43DCE2170}"/>
                </a:ext>
              </a:extLst>
            </p:cNvPr>
            <p:cNvSpPr/>
            <p:nvPr/>
          </p:nvSpPr>
          <p:spPr>
            <a:xfrm>
              <a:off x="9582149" y="5392540"/>
              <a:ext cx="792000" cy="792000"/>
            </a:xfrm>
            <a:prstGeom prst="star5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27" name="Star: 5 Points 26">
              <a:extLst>
                <a:ext uri="{FF2B5EF4-FFF2-40B4-BE49-F238E27FC236}">
                  <a16:creationId xmlns:a16="http://schemas.microsoft.com/office/drawing/2014/main" id="{9E460853-743A-4023-FA3D-0C9048414200}"/>
                </a:ext>
              </a:extLst>
            </p:cNvPr>
            <p:cNvSpPr/>
            <p:nvPr/>
          </p:nvSpPr>
          <p:spPr>
            <a:xfrm>
              <a:off x="10667999" y="5392540"/>
              <a:ext cx="792000" cy="792000"/>
            </a:xfrm>
            <a:prstGeom prst="star5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</p:grpSp>
    </p:spTree>
    <p:extLst>
      <p:ext uri="{BB962C8B-B14F-4D97-AF65-F5344CB8AC3E}">
        <p14:creationId xmlns:p14="http://schemas.microsoft.com/office/powerpoint/2010/main" val="2367007499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E27F51-7010-A9B6-38F8-6302D0C640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52587" y="781533"/>
            <a:ext cx="9148763" cy="646112"/>
          </a:xfrm>
        </p:spPr>
        <p:txBody>
          <a:bodyPr/>
          <a:lstStyle/>
          <a:p>
            <a:r>
              <a:rPr lang="en-GB" dirty="0"/>
              <a:t>Fun34,35 </a:t>
            </a:r>
            <a:r>
              <a:rPr lang="en-GB" dirty="0">
                <a:solidFill>
                  <a:srgbClr val="FFC000"/>
                </a:solidFill>
              </a:rPr>
              <a:t>I</a:t>
            </a:r>
            <a:r>
              <a:rPr lang="en-GB" dirty="0"/>
              <a:t> </a:t>
            </a:r>
            <a:r>
              <a:rPr lang="en-GB" sz="3600" i="0" u="none" strike="noStrike" kern="1200" dirty="0" err="1">
                <a:solidFill>
                  <a:srgbClr val="FFFFFF"/>
                </a:solidFill>
                <a:effectLst/>
              </a:rPr>
              <a:t>Koordinatensystem</a:t>
            </a:r>
            <a:endParaRPr lang="en-DE" sz="3600" i="0" u="none" strike="noStrike" dirty="0">
              <a:effectLst/>
            </a:endParaRPr>
          </a:p>
          <a:p>
            <a:endParaRPr lang="en-D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320E6F-57CF-5E57-0459-F199E0B3F00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170902"/>
              </a:clrFrom>
              <a:clrTo>
                <a:srgbClr val="170902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2561" y="1477977"/>
            <a:ext cx="9946878" cy="495998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E2B75DB-D00F-83BD-DB52-E9074337B743}"/>
              </a:ext>
            </a:extLst>
          </p:cNvPr>
          <p:cNvSpPr/>
          <p:nvPr/>
        </p:nvSpPr>
        <p:spPr>
          <a:xfrm>
            <a:off x="1039586" y="4376057"/>
            <a:ext cx="10069285" cy="195943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3110314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E27F51-7010-A9B6-38F8-6302D0C640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52587" y="781533"/>
            <a:ext cx="9148763" cy="646112"/>
          </a:xfrm>
        </p:spPr>
        <p:txBody>
          <a:bodyPr/>
          <a:lstStyle/>
          <a:p>
            <a:r>
              <a:rPr lang="en-GB" dirty="0"/>
              <a:t>Fun34,35 </a:t>
            </a:r>
            <a:r>
              <a:rPr lang="en-GB" dirty="0">
                <a:solidFill>
                  <a:srgbClr val="FFC000"/>
                </a:solidFill>
              </a:rPr>
              <a:t>II </a:t>
            </a:r>
            <a:r>
              <a:rPr lang="en-GB" sz="3600" i="0" u="none" strike="noStrike" kern="1200" dirty="0" err="1">
                <a:solidFill>
                  <a:srgbClr val="FFFFFF"/>
                </a:solidFill>
                <a:effectLst/>
              </a:rPr>
              <a:t>Diagramme</a:t>
            </a:r>
            <a:endParaRPr lang="en-DE" sz="3600" i="0" u="none" strike="noStrike" dirty="0">
              <a:effectLst/>
            </a:endParaRPr>
          </a:p>
          <a:p>
            <a:endParaRPr lang="en-D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5B3AC8-98A3-9A05-C1CD-E96A62219A9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170902"/>
              </a:clrFrom>
              <a:clrTo>
                <a:srgbClr val="170902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51125" y="1567544"/>
            <a:ext cx="5551685" cy="519428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84AA863-4DD5-933A-F604-CD3054D8D8A0}"/>
              </a:ext>
            </a:extLst>
          </p:cNvPr>
          <p:cNvSpPr/>
          <p:nvPr/>
        </p:nvSpPr>
        <p:spPr>
          <a:xfrm>
            <a:off x="3390900" y="3716241"/>
            <a:ext cx="5611910" cy="163286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605763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E27F51-7010-A9B6-38F8-6302D0C640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52587" y="781533"/>
            <a:ext cx="9148763" cy="646112"/>
          </a:xfrm>
        </p:spPr>
        <p:txBody>
          <a:bodyPr/>
          <a:lstStyle/>
          <a:p>
            <a:r>
              <a:rPr lang="en-GB" dirty="0"/>
              <a:t>Fun34,35 </a:t>
            </a:r>
            <a:r>
              <a:rPr lang="en-GB" dirty="0">
                <a:solidFill>
                  <a:srgbClr val="FFC000"/>
                </a:solidFill>
              </a:rPr>
              <a:t>III </a:t>
            </a:r>
            <a:r>
              <a:rPr lang="en-GB" sz="3600" i="0" u="none" strike="noStrike" kern="1200" dirty="0" err="1">
                <a:solidFill>
                  <a:srgbClr val="FFFFFF"/>
                </a:solidFill>
                <a:effectLst/>
              </a:rPr>
              <a:t>Sachaufgaben</a:t>
            </a:r>
            <a:endParaRPr lang="en-DE" sz="3600" i="0" u="none" strike="noStrike" dirty="0">
              <a:effectLst/>
            </a:endParaRPr>
          </a:p>
          <a:p>
            <a:endParaRPr lang="en-D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BFB99F-7D81-C619-E4DE-0A60D32FC3B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170902"/>
              </a:clrFrom>
              <a:clrTo>
                <a:srgbClr val="170902">
                  <a:alpha val="0"/>
                </a:srgbClr>
              </a:clrTo>
            </a:clrChange>
          </a:blip>
          <a:srcRect b="4622"/>
          <a:stretch/>
        </p:blipFill>
        <p:spPr>
          <a:xfrm>
            <a:off x="2752258" y="1356017"/>
            <a:ext cx="6687483" cy="542434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0264958-44B7-2B0F-255A-228A16AF85DC}"/>
              </a:ext>
            </a:extLst>
          </p:cNvPr>
          <p:cNvSpPr/>
          <p:nvPr/>
        </p:nvSpPr>
        <p:spPr>
          <a:xfrm>
            <a:off x="2752258" y="2237117"/>
            <a:ext cx="6777055" cy="189781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067D50E-80C9-AD02-44EC-4CC41E7868D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E8F6FD"/>
              </a:clrFrom>
              <a:clrTo>
                <a:srgbClr val="E8F6FD">
                  <a:alpha val="0"/>
                </a:srgbClr>
              </a:clrTo>
            </a:clrChange>
          </a:blip>
          <a:srcRect l="69383" t="46613" r="1633" b="31109"/>
          <a:stretch/>
        </p:blipFill>
        <p:spPr>
          <a:xfrm>
            <a:off x="318961" y="3889605"/>
            <a:ext cx="2143375" cy="140106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ABA1DD3-31DD-33B1-B7EC-08DF11FE9BCF}"/>
              </a:ext>
            </a:extLst>
          </p:cNvPr>
          <p:cNvSpPr/>
          <p:nvPr/>
        </p:nvSpPr>
        <p:spPr>
          <a:xfrm>
            <a:off x="574766" y="3771900"/>
            <a:ext cx="235131" cy="215537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08951E4-45E2-067B-B5DB-CBABB177EED3}"/>
              </a:ext>
            </a:extLst>
          </p:cNvPr>
          <p:cNvSpPr/>
          <p:nvPr/>
        </p:nvSpPr>
        <p:spPr>
          <a:xfrm>
            <a:off x="7399020" y="4023955"/>
            <a:ext cx="1970314" cy="1087153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9AD8A52-66DD-4863-1CCA-77178A4085E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2279" t="69544" r="933" b="1127"/>
          <a:stretch/>
        </p:blipFill>
        <p:spPr>
          <a:xfrm>
            <a:off x="6186025" y="5081320"/>
            <a:ext cx="3212773" cy="1712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604352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E27F51-7010-A9B6-38F8-6302D0C640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52587" y="781533"/>
            <a:ext cx="9148763" cy="646112"/>
          </a:xfrm>
        </p:spPr>
        <p:txBody>
          <a:bodyPr/>
          <a:lstStyle/>
          <a:p>
            <a:r>
              <a:rPr lang="en-GB" dirty="0"/>
              <a:t>Fun34,35 </a:t>
            </a:r>
            <a:r>
              <a:rPr lang="en-GB" dirty="0">
                <a:solidFill>
                  <a:srgbClr val="FFC000"/>
                </a:solidFill>
              </a:rPr>
              <a:t>IV </a:t>
            </a:r>
            <a:r>
              <a:rPr lang="de-DE" dirty="0"/>
              <a:t>Kurz und Knapp</a:t>
            </a:r>
            <a:endParaRPr lang="en-DE" sz="3600" i="0" u="none" strike="noStrike" dirty="0">
              <a:effectLst/>
            </a:endParaRPr>
          </a:p>
          <a:p>
            <a:endParaRPr lang="en-D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188FB5-00B8-8C77-D5A6-C2D2CD0F097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170902"/>
              </a:clrFrom>
              <a:clrTo>
                <a:srgbClr val="170902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74557" y="1427645"/>
            <a:ext cx="8842885" cy="5293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441611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F57AC0B-79EA-5642-3D93-CD8ECFE28B6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88349" y="562802"/>
            <a:ext cx="3285960" cy="607769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402D9B-13BF-18E0-5F7E-A2C9A365C8F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Fun34,35</a:t>
            </a:r>
            <a:endParaRPr lang="en-D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5A1372-0A11-A33A-2D57-CD9D7194D38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59108"/>
          <a:stretch/>
        </p:blipFill>
        <p:spPr>
          <a:xfrm>
            <a:off x="339290" y="2155376"/>
            <a:ext cx="3599813" cy="45393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7611AE0-B88F-C27A-7DCA-97FE30F7D60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40076"/>
          <a:stretch/>
        </p:blipFill>
        <p:spPr>
          <a:xfrm>
            <a:off x="4102389" y="562802"/>
            <a:ext cx="3285960" cy="6072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4985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Youtube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Youtube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</Words>
  <Application>Microsoft Office PowerPoint</Application>
  <PresentationFormat>Widescreen</PresentationFormat>
  <Paragraphs>22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Arial Black</vt:lpstr>
      <vt:lpstr>Montserrat</vt:lpstr>
      <vt:lpstr>Youtube Design</vt:lpstr>
      <vt:lpstr>1_Youtube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Patrick Abels</dc:creator>
  <cp:lastModifiedBy>Abels, Patrick</cp:lastModifiedBy>
  <cp:revision>216</cp:revision>
  <dcterms:created xsi:type="dcterms:W3CDTF">2022-12-22T20:26:39Z</dcterms:created>
  <dcterms:modified xsi:type="dcterms:W3CDTF">2025-05-20T09:02:30Z</dcterms:modified>
</cp:coreProperties>
</file>