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6" r:id="rId4"/>
    <p:sldId id="287" r:id="rId5"/>
    <p:sldId id="288" r:id="rId6"/>
    <p:sldId id="279" r:id="rId7"/>
    <p:sldId id="280" r:id="rId8"/>
    <p:sldId id="283" r:id="rId9"/>
    <p:sldId id="290" r:id="rId10"/>
    <p:sldId id="289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CBE59-8799-4B3C-B5C5-AFBBB09E1B6F}" v="39" dt="2025-07-07T22:09:40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7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</pc:sldChg>
    </pc:docChg>
  </pc:docChgLst>
  <pc:docChgLst>
    <pc:chgData name="Abels, Patrick" userId="ba666de4-0d21-43a6-8e66-51a18aae1b4a" providerId="ADAL" clId="{5ACCBE59-8799-4B3C-B5C5-AFBBB09E1B6F}"/>
    <pc:docChg chg="undo custSel modSld">
      <pc:chgData name="Abels, Patrick" userId="ba666de4-0d21-43a6-8e66-51a18aae1b4a" providerId="ADAL" clId="{5ACCBE59-8799-4B3C-B5C5-AFBBB09E1B6F}" dt="2025-07-07T22:10:38.058" v="470" actId="20577"/>
      <pc:docMkLst>
        <pc:docMk/>
      </pc:docMkLst>
      <pc:sldChg chg="addSp modSp mod">
        <pc:chgData name="Abels, Patrick" userId="ba666de4-0d21-43a6-8e66-51a18aae1b4a" providerId="ADAL" clId="{5ACCBE59-8799-4B3C-B5C5-AFBBB09E1B6F}" dt="2025-07-07T22:10:09.578" v="466" actId="1035"/>
        <pc:sldMkLst>
          <pc:docMk/>
          <pc:sldMk cId="1306728353" sldId="274"/>
        </pc:sldMkLst>
        <pc:spChg chg="mod">
          <ac:chgData name="Abels, Patrick" userId="ba666de4-0d21-43a6-8e66-51a18aae1b4a" providerId="ADAL" clId="{5ACCBE59-8799-4B3C-B5C5-AFBBB09E1B6F}" dt="2025-07-07T22:10:05.364" v="464" actId="20577"/>
          <ac:spMkLst>
            <pc:docMk/>
            <pc:sldMk cId="1306728353" sldId="274"/>
            <ac:spMk id="2" creationId="{E48070DE-A5F9-BD5B-6EDA-2B06A4048B06}"/>
          </ac:spMkLst>
        </pc:spChg>
        <pc:picChg chg="add mod modCrop">
          <ac:chgData name="Abels, Patrick" userId="ba666de4-0d21-43a6-8e66-51a18aae1b4a" providerId="ADAL" clId="{5ACCBE59-8799-4B3C-B5C5-AFBBB09E1B6F}" dt="2025-07-07T22:10:01.764" v="463" actId="1076"/>
          <ac:picMkLst>
            <pc:docMk/>
            <pc:sldMk cId="1306728353" sldId="274"/>
            <ac:picMk id="3" creationId="{00C10C3D-BF4F-DD42-2C80-B86D24A2063C}"/>
          </ac:picMkLst>
        </pc:picChg>
        <pc:picChg chg="add mod modCrop">
          <ac:chgData name="Abels, Patrick" userId="ba666de4-0d21-43a6-8e66-51a18aae1b4a" providerId="ADAL" clId="{5ACCBE59-8799-4B3C-B5C5-AFBBB09E1B6F}" dt="2025-07-07T22:10:09.578" v="466" actId="1035"/>
          <ac:picMkLst>
            <pc:docMk/>
            <pc:sldMk cId="1306728353" sldId="274"/>
            <ac:picMk id="4" creationId="{C69949F3-CAD9-875B-70A9-EC002C49DDE4}"/>
          </ac:picMkLst>
        </pc:picChg>
      </pc:sldChg>
      <pc:sldChg chg="modSp mod">
        <pc:chgData name="Abels, Patrick" userId="ba666de4-0d21-43a6-8e66-51a18aae1b4a" providerId="ADAL" clId="{5ACCBE59-8799-4B3C-B5C5-AFBBB09E1B6F}" dt="2025-07-07T21:54:31.629" v="317" actId="20577"/>
        <pc:sldMkLst>
          <pc:docMk/>
          <pc:sldMk cId="1411571808" sldId="279"/>
        </pc:sldMkLst>
        <pc:spChg chg="mod">
          <ac:chgData name="Abels, Patrick" userId="ba666de4-0d21-43a6-8e66-51a18aae1b4a" providerId="ADAL" clId="{5ACCBE59-8799-4B3C-B5C5-AFBBB09E1B6F}" dt="2025-07-07T21:54:31.629" v="317" actId="20577"/>
          <ac:spMkLst>
            <pc:docMk/>
            <pc:sldMk cId="1411571808" sldId="279"/>
            <ac:spMk id="2" creationId="{0FD96FBB-644B-A330-7B21-09D46AFC24AD}"/>
          </ac:spMkLst>
        </pc:spChg>
      </pc:sldChg>
      <pc:sldChg chg="addSp delSp modSp mod">
        <pc:chgData name="Abels, Patrick" userId="ba666de4-0d21-43a6-8e66-51a18aae1b4a" providerId="ADAL" clId="{5ACCBE59-8799-4B3C-B5C5-AFBBB09E1B6F}" dt="2025-07-07T22:06:08.162" v="428" actId="1036"/>
        <pc:sldMkLst>
          <pc:docMk/>
          <pc:sldMk cId="797940177" sldId="280"/>
        </pc:sldMkLst>
        <pc:spChg chg="del">
          <ac:chgData name="Abels, Patrick" userId="ba666de4-0d21-43a6-8e66-51a18aae1b4a" providerId="ADAL" clId="{5ACCBE59-8799-4B3C-B5C5-AFBBB09E1B6F}" dt="2025-07-07T21:56:23.970" v="318" actId="478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5ACCBE59-8799-4B3C-B5C5-AFBBB09E1B6F}" dt="2025-07-07T21:56:35.651" v="321" actId="20577"/>
          <ac:spMkLst>
            <pc:docMk/>
            <pc:sldMk cId="797940177" sldId="280"/>
            <ac:spMk id="3" creationId="{16118E2E-8501-E9D6-8FA1-7E94A5136F9C}"/>
          </ac:spMkLst>
        </pc:spChg>
        <pc:spChg chg="add mod">
          <ac:chgData name="Abels, Patrick" userId="ba666de4-0d21-43a6-8e66-51a18aae1b4a" providerId="ADAL" clId="{5ACCBE59-8799-4B3C-B5C5-AFBBB09E1B6F}" dt="2025-07-07T22:05:01.876" v="398" actId="1035"/>
          <ac:spMkLst>
            <pc:docMk/>
            <pc:sldMk cId="797940177" sldId="280"/>
            <ac:spMk id="8" creationId="{F943A72F-BAED-5FF7-8EAE-C148F2D42E62}"/>
          </ac:spMkLst>
        </pc:spChg>
        <pc:spChg chg="add mod">
          <ac:chgData name="Abels, Patrick" userId="ba666de4-0d21-43a6-8e66-51a18aae1b4a" providerId="ADAL" clId="{5ACCBE59-8799-4B3C-B5C5-AFBBB09E1B6F}" dt="2025-07-07T22:05:01.876" v="398" actId="1035"/>
          <ac:spMkLst>
            <pc:docMk/>
            <pc:sldMk cId="797940177" sldId="280"/>
            <ac:spMk id="9" creationId="{CDC5643F-70F3-FA0D-B6AB-C7075B2708B8}"/>
          </ac:spMkLst>
        </pc:spChg>
        <pc:spChg chg="add mod">
          <ac:chgData name="Abels, Patrick" userId="ba666de4-0d21-43a6-8e66-51a18aae1b4a" providerId="ADAL" clId="{5ACCBE59-8799-4B3C-B5C5-AFBBB09E1B6F}" dt="2025-07-07T22:05:01.876" v="398" actId="1035"/>
          <ac:spMkLst>
            <pc:docMk/>
            <pc:sldMk cId="797940177" sldId="280"/>
            <ac:spMk id="10" creationId="{5A09BD22-EE3A-A824-E1C3-93F69B141E32}"/>
          </ac:spMkLst>
        </pc:spChg>
        <pc:spChg chg="add mod">
          <ac:chgData name="Abels, Patrick" userId="ba666de4-0d21-43a6-8e66-51a18aae1b4a" providerId="ADAL" clId="{5ACCBE59-8799-4B3C-B5C5-AFBBB09E1B6F}" dt="2025-07-07T22:05:13.093" v="400" actId="1076"/>
          <ac:spMkLst>
            <pc:docMk/>
            <pc:sldMk cId="797940177" sldId="280"/>
            <ac:spMk id="11" creationId="{E81FF5F0-DF98-D2C1-237D-8D3E2D3DC4B6}"/>
          </ac:spMkLst>
        </pc:spChg>
        <pc:spChg chg="add mod">
          <ac:chgData name="Abels, Patrick" userId="ba666de4-0d21-43a6-8e66-51a18aae1b4a" providerId="ADAL" clId="{5ACCBE59-8799-4B3C-B5C5-AFBBB09E1B6F}" dt="2025-07-07T22:05:19.581" v="402" actId="1076"/>
          <ac:spMkLst>
            <pc:docMk/>
            <pc:sldMk cId="797940177" sldId="280"/>
            <ac:spMk id="12" creationId="{83891CF3-23F2-B46B-B8DA-DA91894C7216}"/>
          </ac:spMkLst>
        </pc:spChg>
        <pc:spChg chg="add mod">
          <ac:chgData name="Abels, Patrick" userId="ba666de4-0d21-43a6-8e66-51a18aae1b4a" providerId="ADAL" clId="{5ACCBE59-8799-4B3C-B5C5-AFBBB09E1B6F}" dt="2025-07-07T22:05:33.347" v="405" actId="1035"/>
          <ac:spMkLst>
            <pc:docMk/>
            <pc:sldMk cId="797940177" sldId="280"/>
            <ac:spMk id="13" creationId="{1DC47990-03B6-3A46-FAEF-CE439D0E13A3}"/>
          </ac:spMkLst>
        </pc:spChg>
        <pc:spChg chg="add mod">
          <ac:chgData name="Abels, Patrick" userId="ba666de4-0d21-43a6-8e66-51a18aae1b4a" providerId="ADAL" clId="{5ACCBE59-8799-4B3C-B5C5-AFBBB09E1B6F}" dt="2025-07-07T22:05:49.995" v="412" actId="1037"/>
          <ac:spMkLst>
            <pc:docMk/>
            <pc:sldMk cId="797940177" sldId="280"/>
            <ac:spMk id="14" creationId="{ABADF88F-E2B5-59F2-169B-178624309F7F}"/>
          </ac:spMkLst>
        </pc:spChg>
        <pc:spChg chg="add mod">
          <ac:chgData name="Abels, Patrick" userId="ba666de4-0d21-43a6-8e66-51a18aae1b4a" providerId="ADAL" clId="{5ACCBE59-8799-4B3C-B5C5-AFBBB09E1B6F}" dt="2025-07-07T22:06:08.162" v="428" actId="1036"/>
          <ac:spMkLst>
            <pc:docMk/>
            <pc:sldMk cId="797940177" sldId="280"/>
            <ac:spMk id="15" creationId="{980435CB-258A-002F-8351-F6FD0B2DD426}"/>
          </ac:spMkLst>
        </pc:spChg>
        <pc:picChg chg="add mod">
          <ac:chgData name="Abels, Patrick" userId="ba666de4-0d21-43a6-8e66-51a18aae1b4a" providerId="ADAL" clId="{5ACCBE59-8799-4B3C-B5C5-AFBBB09E1B6F}" dt="2025-07-07T22:04:31.639" v="361" actId="1076"/>
          <ac:picMkLst>
            <pc:docMk/>
            <pc:sldMk cId="797940177" sldId="280"/>
            <ac:picMk id="5" creationId="{B4F30A19-7060-52FD-BB92-401377F59CBA}"/>
          </ac:picMkLst>
        </pc:picChg>
        <pc:picChg chg="add mod">
          <ac:chgData name="Abels, Patrick" userId="ba666de4-0d21-43a6-8e66-51a18aae1b4a" providerId="ADAL" clId="{5ACCBE59-8799-4B3C-B5C5-AFBBB09E1B6F}" dt="2025-07-07T21:59:07.587" v="336" actId="1036"/>
          <ac:picMkLst>
            <pc:docMk/>
            <pc:sldMk cId="797940177" sldId="280"/>
            <ac:picMk id="7" creationId="{D43541DE-F932-D0ED-46B4-812B503023FA}"/>
          </ac:picMkLst>
        </pc:picChg>
      </pc:sldChg>
      <pc:sldChg chg="addSp delSp modSp mod">
        <pc:chgData name="Abels, Patrick" userId="ba666de4-0d21-43a6-8e66-51a18aae1b4a" providerId="ADAL" clId="{5ACCBE59-8799-4B3C-B5C5-AFBBB09E1B6F}" dt="2025-07-07T22:03:06.794" v="351" actId="478"/>
        <pc:sldMkLst>
          <pc:docMk/>
          <pc:sldMk cId="4009498562" sldId="283"/>
        </pc:sldMkLst>
        <pc:spChg chg="del">
          <ac:chgData name="Abels, Patrick" userId="ba666de4-0d21-43a6-8e66-51a18aae1b4a" providerId="ADAL" clId="{5ACCBE59-8799-4B3C-B5C5-AFBBB09E1B6F}" dt="2025-07-07T22:03:06.794" v="351" actId="478"/>
          <ac:spMkLst>
            <pc:docMk/>
            <pc:sldMk cId="4009498562" sldId="283"/>
            <ac:spMk id="2" creationId="{DFDB0890-4C61-AAFD-7782-21E137353AA9}"/>
          </ac:spMkLst>
        </pc:spChg>
        <pc:spChg chg="mod">
          <ac:chgData name="Abels, Patrick" userId="ba666de4-0d21-43a6-8e66-51a18aae1b4a" providerId="ADAL" clId="{5ACCBE59-8799-4B3C-B5C5-AFBBB09E1B6F}" dt="2025-07-07T21:56:39.099" v="323" actId="2057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5ACCBE59-8799-4B3C-B5C5-AFBBB09E1B6F}" dt="2025-07-07T22:03:05.107" v="350" actId="1076"/>
          <ac:picMkLst>
            <pc:docMk/>
            <pc:sldMk cId="4009498562" sldId="283"/>
            <ac:picMk id="5" creationId="{493F5A57-C90D-0353-D199-514774488A6D}"/>
          </ac:picMkLst>
        </pc:picChg>
      </pc:sldChg>
      <pc:sldChg chg="modSp mod">
        <pc:chgData name="Abels, Patrick" userId="ba666de4-0d21-43a6-8e66-51a18aae1b4a" providerId="ADAL" clId="{5ACCBE59-8799-4B3C-B5C5-AFBBB09E1B6F}" dt="2025-07-07T22:10:38.058" v="470" actId="20577"/>
        <pc:sldMkLst>
          <pc:docMk/>
          <pc:sldMk cId="1507240946" sldId="288"/>
        </pc:sldMkLst>
        <pc:spChg chg="mod">
          <ac:chgData name="Abels, Patrick" userId="ba666de4-0d21-43a6-8e66-51a18aae1b4a" providerId="ADAL" clId="{5ACCBE59-8799-4B3C-B5C5-AFBBB09E1B6F}" dt="2025-07-07T22:10:38.058" v="470" actId="20577"/>
          <ac:spMkLst>
            <pc:docMk/>
            <pc:sldMk cId="1507240946" sldId="288"/>
            <ac:spMk id="2" creationId="{C58E1C34-9C2E-D583-B065-530925813ED1}"/>
          </ac:spMkLst>
        </pc:spChg>
      </pc:sldChg>
      <pc:sldChg chg="addSp modSp mod">
        <pc:chgData name="Abels, Patrick" userId="ba666de4-0d21-43a6-8e66-51a18aae1b4a" providerId="ADAL" clId="{5ACCBE59-8799-4B3C-B5C5-AFBBB09E1B6F}" dt="2025-07-07T21:49:20.279" v="273" actId="732"/>
        <pc:sldMkLst>
          <pc:docMk/>
          <pc:sldMk cId="3937252269" sldId="289"/>
        </pc:sldMkLst>
        <pc:spChg chg="mod">
          <ac:chgData name="Abels, Patrick" userId="ba666de4-0d21-43a6-8e66-51a18aae1b4a" providerId="ADAL" clId="{5ACCBE59-8799-4B3C-B5C5-AFBBB09E1B6F}" dt="2025-07-07T21:48:36.947" v="243" actId="1076"/>
          <ac:spMkLst>
            <pc:docMk/>
            <pc:sldMk cId="3937252269" sldId="289"/>
            <ac:spMk id="17" creationId="{A76FB969-37F4-128C-2719-FEFFEDD58F11}"/>
          </ac:spMkLst>
        </pc:spChg>
        <pc:spChg chg="mod">
          <ac:chgData name="Abels, Patrick" userId="ba666de4-0d21-43a6-8e66-51a18aae1b4a" providerId="ADAL" clId="{5ACCBE59-8799-4B3C-B5C5-AFBBB09E1B6F}" dt="2025-07-07T21:48:34.459" v="242" actId="1076"/>
          <ac:spMkLst>
            <pc:docMk/>
            <pc:sldMk cId="3937252269" sldId="289"/>
            <ac:spMk id="18" creationId="{1D21445C-2E8C-BEDE-BB12-864E7151087C}"/>
          </ac:spMkLst>
        </pc:spChg>
        <pc:spChg chg="mod">
          <ac:chgData name="Abels, Patrick" userId="ba666de4-0d21-43a6-8e66-51a18aae1b4a" providerId="ADAL" clId="{5ACCBE59-8799-4B3C-B5C5-AFBBB09E1B6F}" dt="2025-07-07T21:48:31.302" v="241" actId="1076"/>
          <ac:spMkLst>
            <pc:docMk/>
            <pc:sldMk cId="3937252269" sldId="289"/>
            <ac:spMk id="19" creationId="{C6FDC914-802C-56BA-B9CA-03FFA7724860}"/>
          </ac:spMkLst>
        </pc:spChg>
        <pc:grpChg chg="mod">
          <ac:chgData name="Abels, Patrick" userId="ba666de4-0d21-43a6-8e66-51a18aae1b4a" providerId="ADAL" clId="{5ACCBE59-8799-4B3C-B5C5-AFBBB09E1B6F}" dt="2025-07-07T21:49:06.018" v="265" actId="1035"/>
          <ac:grpSpMkLst>
            <pc:docMk/>
            <pc:sldMk cId="3937252269" sldId="289"/>
            <ac:grpSpMk id="5" creationId="{5CCA6493-7C03-AB4F-3EA0-A587596B4908}"/>
          </ac:grpSpMkLst>
        </pc:grpChg>
        <pc:grpChg chg="mod">
          <ac:chgData name="Abels, Patrick" userId="ba666de4-0d21-43a6-8e66-51a18aae1b4a" providerId="ADAL" clId="{5ACCBE59-8799-4B3C-B5C5-AFBBB09E1B6F}" dt="2025-07-07T21:49:12.371" v="272" actId="1037"/>
          <ac:grpSpMkLst>
            <pc:docMk/>
            <pc:sldMk cId="3937252269" sldId="289"/>
            <ac:grpSpMk id="6" creationId="{E2610194-5786-F5F7-F56C-86B61CEEFA33}"/>
          </ac:grpSpMkLst>
        </pc:grpChg>
        <pc:grpChg chg="mod">
          <ac:chgData name="Abels, Patrick" userId="ba666de4-0d21-43a6-8e66-51a18aae1b4a" providerId="ADAL" clId="{5ACCBE59-8799-4B3C-B5C5-AFBBB09E1B6F}" dt="2025-07-07T21:49:06.018" v="265" actId="1035"/>
          <ac:grpSpMkLst>
            <pc:docMk/>
            <pc:sldMk cId="3937252269" sldId="289"/>
            <ac:grpSpMk id="12" creationId="{20280562-DD8D-9F61-5FE6-1EA895F8B080}"/>
          </ac:grpSpMkLst>
        </pc:grpChg>
        <pc:grpChg chg="mod">
          <ac:chgData name="Abels, Patrick" userId="ba666de4-0d21-43a6-8e66-51a18aae1b4a" providerId="ADAL" clId="{5ACCBE59-8799-4B3C-B5C5-AFBBB09E1B6F}" dt="2025-07-07T21:46:44.940" v="183" actId="1076"/>
          <ac:grpSpMkLst>
            <pc:docMk/>
            <pc:sldMk cId="3937252269" sldId="289"/>
            <ac:grpSpMk id="14" creationId="{5E23C19B-083D-13DE-19FF-BCDDDC48C215}"/>
          </ac:grpSpMkLst>
        </pc:grpChg>
        <pc:graphicFrameChg chg="add mod ord modGraphic">
          <ac:chgData name="Abels, Patrick" userId="ba666de4-0d21-43a6-8e66-51a18aae1b4a" providerId="ADAL" clId="{5ACCBE59-8799-4B3C-B5C5-AFBBB09E1B6F}" dt="2025-07-07T21:48:05.973" v="240" actId="20577"/>
          <ac:graphicFrameMkLst>
            <pc:docMk/>
            <pc:sldMk cId="3937252269" sldId="289"/>
            <ac:graphicFrameMk id="2" creationId="{0F267560-2880-B8B0-4D2D-804C4FC84E27}"/>
          </ac:graphicFrameMkLst>
        </pc:graphicFrameChg>
        <pc:picChg chg="mod modCrop">
          <ac:chgData name="Abels, Patrick" userId="ba666de4-0d21-43a6-8e66-51a18aae1b4a" providerId="ADAL" clId="{5ACCBE59-8799-4B3C-B5C5-AFBBB09E1B6F}" dt="2025-07-07T21:49:20.279" v="273" actId="732"/>
          <ac:picMkLst>
            <pc:docMk/>
            <pc:sldMk cId="3937252269" sldId="289"/>
            <ac:picMk id="7" creationId="{C505E8E1-C43A-4897-968B-7E9412934880}"/>
          </ac:picMkLst>
        </pc:picChg>
        <pc:picChg chg="mod">
          <ac:chgData name="Abels, Patrick" userId="ba666de4-0d21-43a6-8e66-51a18aae1b4a" providerId="ADAL" clId="{5ACCBE59-8799-4B3C-B5C5-AFBBB09E1B6F}" dt="2025-07-07T21:49:06.018" v="265" actId="1035"/>
          <ac:picMkLst>
            <pc:docMk/>
            <pc:sldMk cId="3937252269" sldId="289"/>
            <ac:picMk id="9" creationId="{EB66ED01-4875-3C7C-9987-6305BB1A66E4}"/>
          </ac:picMkLst>
        </pc:picChg>
        <pc:picChg chg="mod">
          <ac:chgData name="Abels, Patrick" userId="ba666de4-0d21-43a6-8e66-51a18aae1b4a" providerId="ADAL" clId="{5ACCBE59-8799-4B3C-B5C5-AFBBB09E1B6F}" dt="2025-07-07T21:49:06.018" v="265" actId="1035"/>
          <ac:picMkLst>
            <pc:docMk/>
            <pc:sldMk cId="3937252269" sldId="289"/>
            <ac:picMk id="10" creationId="{7178F86A-1123-6CB6-78AD-F305F381A7BC}"/>
          </ac:picMkLst>
        </pc:picChg>
      </pc:sldChg>
      <pc:sldChg chg="addSp delSp modSp mod">
        <pc:chgData name="Abels, Patrick" userId="ba666de4-0d21-43a6-8e66-51a18aae1b4a" providerId="ADAL" clId="{5ACCBE59-8799-4B3C-B5C5-AFBBB09E1B6F}" dt="2025-07-07T22:01:49.414" v="347" actId="1076"/>
        <pc:sldMkLst>
          <pc:docMk/>
          <pc:sldMk cId="3619801957" sldId="290"/>
        </pc:sldMkLst>
        <pc:spChg chg="del">
          <ac:chgData name="Abels, Patrick" userId="ba666de4-0d21-43a6-8e66-51a18aae1b4a" providerId="ADAL" clId="{5ACCBE59-8799-4B3C-B5C5-AFBBB09E1B6F}" dt="2025-07-07T22:01:05.421" v="337" actId="478"/>
          <ac:spMkLst>
            <pc:docMk/>
            <pc:sldMk cId="3619801957" sldId="290"/>
            <ac:spMk id="2" creationId="{89E93489-8E83-F343-4F34-3DA8FB0C326F}"/>
          </ac:spMkLst>
        </pc:spChg>
        <pc:spChg chg="mod">
          <ac:chgData name="Abels, Patrick" userId="ba666de4-0d21-43a6-8e66-51a18aae1b4a" providerId="ADAL" clId="{5ACCBE59-8799-4B3C-B5C5-AFBBB09E1B6F}" dt="2025-07-07T22:01:24.395" v="343" actId="20577"/>
          <ac:spMkLst>
            <pc:docMk/>
            <pc:sldMk cId="3619801957" sldId="290"/>
            <ac:spMk id="3" creationId="{3444EFB4-2BEA-FC29-7940-5BDE2B1E8EF3}"/>
          </ac:spMkLst>
        </pc:spChg>
        <pc:picChg chg="add del">
          <ac:chgData name="Abels, Patrick" userId="ba666de4-0d21-43a6-8e66-51a18aae1b4a" providerId="ADAL" clId="{5ACCBE59-8799-4B3C-B5C5-AFBBB09E1B6F}" dt="2025-07-07T22:01:08.219" v="339" actId="478"/>
          <ac:picMkLst>
            <pc:docMk/>
            <pc:sldMk cId="3619801957" sldId="290"/>
            <ac:picMk id="5" creationId="{20B2FE05-DD15-602D-97B6-DC5FA67E0D92}"/>
          </ac:picMkLst>
        </pc:picChg>
        <pc:picChg chg="add mod">
          <ac:chgData name="Abels, Patrick" userId="ba666de4-0d21-43a6-8e66-51a18aae1b4a" providerId="ADAL" clId="{5ACCBE59-8799-4B3C-B5C5-AFBBB09E1B6F}" dt="2025-07-07T22:01:49.414" v="347" actId="1076"/>
          <ac:picMkLst>
            <pc:docMk/>
            <pc:sldMk cId="3619801957" sldId="290"/>
            <ac:picMk id="7" creationId="{E4210350-B425-DCB4-A9DD-90865FA147E0}"/>
          </ac:picMkLst>
        </pc:picChg>
      </pc:sldChg>
    </pc:docChg>
  </pc:docChgLst>
  <pc:docChgLst>
    <pc:chgData name="Abels, Patrick" userId="ba666de4-0d21-43a6-8e66-51a18aae1b4a" providerId="ADAL" clId="{44B4F687-916B-4349-9548-BBC6C46779FC}"/>
    <pc:docChg chg="custSel addSld delSld modSld">
      <pc:chgData name="Abels, Patrick" userId="ba666de4-0d21-43a6-8e66-51a18aae1b4a" providerId="ADAL" clId="{44B4F687-916B-4349-9548-BBC6C46779FC}" dt="2025-05-20T08:56:42.314" v="316" actId="20577"/>
      <pc:docMkLst>
        <pc:docMk/>
      </pc:docMkLst>
      <pc:sldChg chg="modSp mod">
        <pc:chgData name="Abels, Patrick" userId="ba666de4-0d21-43a6-8e66-51a18aae1b4a" providerId="ADAL" clId="{44B4F687-916B-4349-9548-BBC6C46779FC}" dt="2025-05-20T08:41:04.899" v="0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44B4F687-916B-4349-9548-BBC6C46779FC}" dt="2025-05-20T08:41:04.899" v="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delSp modSp mod">
        <pc:chgData name="Abels, Patrick" userId="ba666de4-0d21-43a6-8e66-51a18aae1b4a" providerId="ADAL" clId="{44B4F687-916B-4349-9548-BBC6C46779FC}" dt="2025-05-20T08:56:42.314" v="316" actId="20577"/>
        <pc:sldMkLst>
          <pc:docMk/>
          <pc:sldMk cId="1696715170" sldId="272"/>
        </pc:sldMkLst>
      </pc:sldChg>
      <pc:sldChg chg="delSp modSp mod">
        <pc:chgData name="Abels, Patrick" userId="ba666de4-0d21-43a6-8e66-51a18aae1b4a" providerId="ADAL" clId="{44B4F687-916B-4349-9548-BBC6C46779FC}" dt="2025-05-20T08:53:48.519" v="284" actId="12"/>
        <pc:sldMkLst>
          <pc:docMk/>
          <pc:sldMk cId="1411571808" sldId="279"/>
        </pc:sldMkLst>
        <pc:spChg chg="mod">
          <ac:chgData name="Abels, Patrick" userId="ba666de4-0d21-43a6-8e66-51a18aae1b4a" providerId="ADAL" clId="{44B4F687-916B-4349-9548-BBC6C46779FC}" dt="2025-05-20T08:53:48.519" v="284" actId="12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4B4F687-916B-4349-9548-BBC6C46779FC}" dt="2025-05-20T08:48:31.167" v="26" actId="20577"/>
          <ac:spMkLst>
            <pc:docMk/>
            <pc:sldMk cId="1411571808" sldId="279"/>
            <ac:spMk id="3" creationId="{5A8A3D9B-303D-6504-4867-9F9CE7FC5011}"/>
          </ac:spMkLst>
        </pc:spChg>
      </pc:sldChg>
      <pc:sldChg chg="addSp delSp modSp mod">
        <pc:chgData name="Abels, Patrick" userId="ba666de4-0d21-43a6-8e66-51a18aae1b4a" providerId="ADAL" clId="{44B4F687-916B-4349-9548-BBC6C46779FC}" dt="2025-05-20T08:56:16.559" v="305" actId="20577"/>
        <pc:sldMkLst>
          <pc:docMk/>
          <pc:sldMk cId="797940177" sldId="280"/>
        </pc:sldMkLst>
        <pc:spChg chg="mod">
          <ac:chgData name="Abels, Patrick" userId="ba666de4-0d21-43a6-8e66-51a18aae1b4a" providerId="ADAL" clId="{44B4F687-916B-4349-9548-BBC6C46779FC}" dt="2025-05-20T08:56:16.559" v="305" actId="20577"/>
          <ac:spMkLst>
            <pc:docMk/>
            <pc:sldMk cId="797940177" sldId="280"/>
            <ac:spMk id="3" creationId="{16118E2E-8501-E9D6-8FA1-7E94A5136F9C}"/>
          </ac:spMkLst>
        </pc:spChg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4220106601" sldId="282"/>
        </pc:sldMkLst>
      </pc:sldChg>
      <pc:sldChg chg="delSp modSp mod">
        <pc:chgData name="Abels, Patrick" userId="ba666de4-0d21-43a6-8e66-51a18aae1b4a" providerId="ADAL" clId="{44B4F687-916B-4349-9548-BBC6C46779FC}" dt="2025-05-20T08:56:32.014" v="313" actId="20577"/>
        <pc:sldMkLst>
          <pc:docMk/>
          <pc:sldMk cId="4009498562" sldId="283"/>
        </pc:sldMkLst>
        <pc:spChg chg="mod">
          <ac:chgData name="Abels, Patrick" userId="ba666de4-0d21-43a6-8e66-51a18aae1b4a" providerId="ADAL" clId="{44B4F687-916B-4349-9548-BBC6C46779FC}" dt="2025-05-20T08:56:32.014" v="313" actId="20577"/>
          <ac:spMkLst>
            <pc:docMk/>
            <pc:sldMk cId="4009498562" sldId="283"/>
            <ac:spMk id="3" creationId="{32402D9B-13BF-18E0-5F7E-A2C9A365C8FE}"/>
          </ac:spMkLst>
        </pc:spChg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1588362680" sldId="284"/>
        </pc:sldMkLst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3534051485" sldId="285"/>
        </pc:sldMkLst>
      </pc:sldChg>
      <pc:sldChg chg="new del">
        <pc:chgData name="Abels, Patrick" userId="ba666de4-0d21-43a6-8e66-51a18aae1b4a" providerId="ADAL" clId="{44B4F687-916B-4349-9548-BBC6C46779FC}" dt="2025-05-20T08:47:42.386" v="2" actId="47"/>
        <pc:sldMkLst>
          <pc:docMk/>
          <pc:sldMk cId="330988970" sldId="286"/>
        </pc:sldMkLst>
      </pc:sldChg>
      <pc:sldChg chg="modSp new mod">
        <pc:chgData name="Abels, Patrick" userId="ba666de4-0d21-43a6-8e66-51a18aae1b4a" providerId="ADAL" clId="{44B4F687-916B-4349-9548-BBC6C46779FC}" dt="2025-05-20T08:48:01.117" v="16" actId="6549"/>
        <pc:sldMkLst>
          <pc:docMk/>
          <pc:sldMk cId="3362198231" sldId="286"/>
        </pc:sldMkLst>
        <pc:spChg chg="mod">
          <ac:chgData name="Abels, Patrick" userId="ba666de4-0d21-43a6-8e66-51a18aae1b4a" providerId="ADAL" clId="{44B4F687-916B-4349-9548-BBC6C46779FC}" dt="2025-05-20T08:48:01.117" v="16" actId="6549"/>
          <ac:spMkLst>
            <pc:docMk/>
            <pc:sldMk cId="3362198231" sldId="286"/>
            <ac:spMk id="2" creationId="{D615A5A3-68C6-F3DF-27A6-2464D6655B1A}"/>
          </ac:spMkLst>
        </pc:spChg>
      </pc:sldChg>
      <pc:sldChg chg="new">
        <pc:chgData name="Abels, Patrick" userId="ba666de4-0d21-43a6-8e66-51a18aae1b4a" providerId="ADAL" clId="{44B4F687-916B-4349-9548-BBC6C46779FC}" dt="2025-05-20T08:48:17.727" v="17" actId="680"/>
        <pc:sldMkLst>
          <pc:docMk/>
          <pc:sldMk cId="3793378365" sldId="287"/>
        </pc:sldMkLst>
      </pc:sld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</pc:sldLayoutChg>
      </pc:sldMaster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</pc:sld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</pc:sldChg>
    </pc:docChg>
  </pc:docChgLst>
  <pc:docChgLst>
    <pc:chgData name="Abels, Patrick" userId="ba666de4-0d21-43a6-8e66-51a18aae1b4a" providerId="ADAL" clId="{F9D787BB-DFCF-4FF1-94DC-BE9AFABEDAC1}"/>
    <pc:docChg chg="custSel addSld delSld modSld modMainMaster">
      <pc:chgData name="Abels, Patrick" userId="ba666de4-0d21-43a6-8e66-51a18aae1b4a" providerId="ADAL" clId="{F9D787BB-DFCF-4FF1-94DC-BE9AFABEDAC1}" dt="2025-06-12T14:29:38.031" v="245" actId="20577"/>
      <pc:docMkLst>
        <pc:docMk/>
      </pc:docMkLst>
      <pc:sldChg chg="del">
        <pc:chgData name="Abels, Patrick" userId="ba666de4-0d21-43a6-8e66-51a18aae1b4a" providerId="ADAL" clId="{F9D787BB-DFCF-4FF1-94DC-BE9AFABEDAC1}" dt="2025-06-12T14:29:30.678" v="240" actId="47"/>
        <pc:sldMkLst>
          <pc:docMk/>
          <pc:sldMk cId="1696715170" sldId="272"/>
        </pc:sldMkLst>
      </pc:sldChg>
      <pc:sldChg chg="delSp modSp mod">
        <pc:chgData name="Abels, Patrick" userId="ba666de4-0d21-43a6-8e66-51a18aae1b4a" providerId="ADAL" clId="{F9D787BB-DFCF-4FF1-94DC-BE9AFABEDAC1}" dt="2025-06-12T14:27:45.795" v="222" actId="20577"/>
        <pc:sldMkLst>
          <pc:docMk/>
          <pc:sldMk cId="797940177" sldId="280"/>
        </pc:sldMkLst>
        <pc:spChg chg="mod">
          <ac:chgData name="Abels, Patrick" userId="ba666de4-0d21-43a6-8e66-51a18aae1b4a" providerId="ADAL" clId="{F9D787BB-DFCF-4FF1-94DC-BE9AFABEDAC1}" dt="2025-06-12T14:27:45.795" v="222" actId="20577"/>
          <ac:spMkLst>
            <pc:docMk/>
            <pc:sldMk cId="797940177" sldId="280"/>
            <ac:spMk id="3" creationId="{16118E2E-8501-E9D6-8FA1-7E94A5136F9C}"/>
          </ac:spMkLst>
        </pc:spChg>
      </pc:sldChg>
      <pc:sldChg chg="modSp mod">
        <pc:chgData name="Abels, Patrick" userId="ba666de4-0d21-43a6-8e66-51a18aae1b4a" providerId="ADAL" clId="{F9D787BB-DFCF-4FF1-94DC-BE9AFABEDAC1}" dt="2025-06-12T14:27:51.712" v="228" actId="20577"/>
        <pc:sldMkLst>
          <pc:docMk/>
          <pc:sldMk cId="4009498562" sldId="283"/>
        </pc:sldMkLst>
        <pc:spChg chg="mod">
          <ac:chgData name="Abels, Patrick" userId="ba666de4-0d21-43a6-8e66-51a18aae1b4a" providerId="ADAL" clId="{F9D787BB-DFCF-4FF1-94DC-BE9AFABEDAC1}" dt="2025-06-12T14:27:51.712" v="228" actId="20577"/>
          <ac:spMkLst>
            <pc:docMk/>
            <pc:sldMk cId="4009498562" sldId="283"/>
            <ac:spMk id="3" creationId="{32402D9B-13BF-18E0-5F7E-A2C9A365C8FE}"/>
          </ac:spMkLst>
        </pc:spChg>
      </pc:sldChg>
      <pc:sldChg chg="addSp delSp modSp mod">
        <pc:chgData name="Abels, Patrick" userId="ba666de4-0d21-43a6-8e66-51a18aae1b4a" providerId="ADAL" clId="{F9D787BB-DFCF-4FF1-94DC-BE9AFABEDAC1}" dt="2025-06-12T14:19:55.174" v="196" actId="1076"/>
        <pc:sldMkLst>
          <pc:docMk/>
          <pc:sldMk cId="3793378365" sldId="287"/>
        </pc:sldMkLst>
        <pc:spChg chg="mod">
          <ac:chgData name="Abels, Patrick" userId="ba666de4-0d21-43a6-8e66-51a18aae1b4a" providerId="ADAL" clId="{F9D787BB-DFCF-4FF1-94DC-BE9AFABEDAC1}" dt="2025-06-12T14:19:55.174" v="196" actId="1076"/>
          <ac:spMkLst>
            <pc:docMk/>
            <pc:sldMk cId="3793378365" sldId="287"/>
            <ac:spMk id="15" creationId="{709F1FFE-D2A6-8C75-21DB-F4E4D6081789}"/>
          </ac:spMkLst>
        </pc:spChg>
        <pc:grpChg chg="add mod">
          <ac:chgData name="Abels, Patrick" userId="ba666de4-0d21-43a6-8e66-51a18aae1b4a" providerId="ADAL" clId="{F9D787BB-DFCF-4FF1-94DC-BE9AFABEDAC1}" dt="2025-06-12T14:19:46.555" v="195" actId="1076"/>
          <ac:grpSpMkLst>
            <pc:docMk/>
            <pc:sldMk cId="3793378365" sldId="287"/>
            <ac:grpSpMk id="13" creationId="{8B7B5C7E-982E-3225-B3BE-5C2CC67112A5}"/>
          </ac:grpSpMkLst>
        </pc:grpChg>
        <pc:picChg chg="add mod modCrop">
          <ac:chgData name="Abels, Patrick" userId="ba666de4-0d21-43a6-8e66-51a18aae1b4a" providerId="ADAL" clId="{F9D787BB-DFCF-4FF1-94DC-BE9AFABEDAC1}" dt="2025-06-12T14:02:30.260" v="17" actId="1076"/>
          <ac:picMkLst>
            <pc:docMk/>
            <pc:sldMk cId="3793378365" sldId="287"/>
            <ac:picMk id="4" creationId="{F000F5D2-5E8B-8CB9-2AAC-38E2E3020533}"/>
          </ac:picMkLst>
        </pc:picChg>
        <pc:picChg chg="add mod modCrop">
          <ac:chgData name="Abels, Patrick" userId="ba666de4-0d21-43a6-8e66-51a18aae1b4a" providerId="ADAL" clId="{F9D787BB-DFCF-4FF1-94DC-BE9AFABEDAC1}" dt="2025-06-12T14:02:32.313" v="18" actId="1076"/>
          <ac:picMkLst>
            <pc:docMk/>
            <pc:sldMk cId="3793378365" sldId="287"/>
            <ac:picMk id="5" creationId="{B9E20805-1A5B-F03E-AB50-79CD60E891D4}"/>
          </ac:picMkLst>
        </pc:picChg>
        <pc:picChg chg="mod">
          <ac:chgData name="Abels, Patrick" userId="ba666de4-0d21-43a6-8e66-51a18aae1b4a" providerId="ADAL" clId="{F9D787BB-DFCF-4FF1-94DC-BE9AFABEDAC1}" dt="2025-06-12T14:19:38.302" v="193"/>
          <ac:picMkLst>
            <pc:docMk/>
            <pc:sldMk cId="3793378365" sldId="287"/>
            <ac:picMk id="14" creationId="{39DF7D49-1A7F-0079-8BDC-6BAA37EDF56E}"/>
          </ac:picMkLst>
        </pc:picChg>
      </pc:sldChg>
      <pc:sldChg chg="addSp modSp new mod">
        <pc:chgData name="Abels, Patrick" userId="ba666de4-0d21-43a6-8e66-51a18aae1b4a" providerId="ADAL" clId="{F9D787BB-DFCF-4FF1-94DC-BE9AFABEDAC1}" dt="2025-06-12T14:21:58.932" v="213" actId="1076"/>
        <pc:sldMkLst>
          <pc:docMk/>
          <pc:sldMk cId="1507240946" sldId="288"/>
        </pc:sldMkLst>
        <pc:spChg chg="mod">
          <ac:chgData name="Abels, Patrick" userId="ba666de4-0d21-43a6-8e66-51a18aae1b4a" providerId="ADAL" clId="{F9D787BB-DFCF-4FF1-94DC-BE9AFABEDAC1}" dt="2025-06-12T14:21:28.650" v="208" actId="14100"/>
          <ac:spMkLst>
            <pc:docMk/>
            <pc:sldMk cId="1507240946" sldId="288"/>
            <ac:spMk id="2" creationId="{C58E1C34-9C2E-D583-B065-530925813ED1}"/>
          </ac:spMkLst>
        </pc:spChg>
        <pc:picChg chg="add mod">
          <ac:chgData name="Abels, Patrick" userId="ba666de4-0d21-43a6-8e66-51a18aae1b4a" providerId="ADAL" clId="{F9D787BB-DFCF-4FF1-94DC-BE9AFABEDAC1}" dt="2025-06-12T14:21:42.266" v="211" actId="1076"/>
          <ac:picMkLst>
            <pc:docMk/>
            <pc:sldMk cId="1507240946" sldId="288"/>
            <ac:picMk id="4" creationId="{0D0CA3D0-6032-455C-2665-8A57D3615A90}"/>
          </ac:picMkLst>
        </pc:picChg>
        <pc:picChg chg="add mod">
          <ac:chgData name="Abels, Patrick" userId="ba666de4-0d21-43a6-8e66-51a18aae1b4a" providerId="ADAL" clId="{F9D787BB-DFCF-4FF1-94DC-BE9AFABEDAC1}" dt="2025-06-12T14:21:58.932" v="213" actId="1076"/>
          <ac:picMkLst>
            <pc:docMk/>
            <pc:sldMk cId="1507240946" sldId="288"/>
            <ac:picMk id="5" creationId="{92846710-8288-57A1-9953-29669B28305C}"/>
          </ac:picMkLst>
        </pc:picChg>
      </pc:sldChg>
      <pc:sldChg chg="addSp delSp modSp new mod">
        <pc:chgData name="Abels, Patrick" userId="ba666de4-0d21-43a6-8e66-51a18aae1b4a" providerId="ADAL" clId="{F9D787BB-DFCF-4FF1-94DC-BE9AFABEDAC1}" dt="2025-06-12T14:26:49.475" v="216" actId="1076"/>
        <pc:sldMkLst>
          <pc:docMk/>
          <pc:sldMk cId="3937252269" sldId="289"/>
        </pc:sldMkLst>
        <pc:spChg chg="add mod">
          <ac:chgData name="Abels, Patrick" userId="ba666de4-0d21-43a6-8e66-51a18aae1b4a" providerId="ADAL" clId="{F9D787BB-DFCF-4FF1-94DC-BE9AFABEDAC1}" dt="2025-06-12T14:15:48.033" v="182" actId="164"/>
          <ac:spMkLst>
            <pc:docMk/>
            <pc:sldMk cId="3937252269" sldId="289"/>
            <ac:spMk id="4" creationId="{631C7779-1B6C-9DE1-F5D4-BC10DD24DFFE}"/>
          </ac:spMkLst>
        </pc:spChg>
        <pc:spChg chg="mod">
          <ac:chgData name="Abels, Patrick" userId="ba666de4-0d21-43a6-8e66-51a18aae1b4a" providerId="ADAL" clId="{F9D787BB-DFCF-4FF1-94DC-BE9AFABEDAC1}" dt="2025-06-12T14:14:59.881" v="170"/>
          <ac:spMkLst>
            <pc:docMk/>
            <pc:sldMk cId="3937252269" sldId="289"/>
            <ac:spMk id="11" creationId="{B91C020B-691E-23E6-61E5-DB3F7FAA14CE}"/>
          </ac:spMkLst>
        </pc:spChg>
        <pc:spChg chg="mod">
          <ac:chgData name="Abels, Patrick" userId="ba666de4-0d21-43a6-8e66-51a18aae1b4a" providerId="ADAL" clId="{F9D787BB-DFCF-4FF1-94DC-BE9AFABEDAC1}" dt="2025-06-12T14:20:05.134" v="197" actId="14100"/>
          <ac:spMkLst>
            <pc:docMk/>
            <pc:sldMk cId="3937252269" sldId="289"/>
            <ac:spMk id="13" creationId="{1DFCFFFC-9C97-DFDF-B40E-90BC202CBA0D}"/>
          </ac:spMkLst>
        </pc:spChg>
        <pc:spChg chg="mod">
          <ac:chgData name="Abels, Patrick" userId="ba666de4-0d21-43a6-8e66-51a18aae1b4a" providerId="ADAL" clId="{F9D787BB-DFCF-4FF1-94DC-BE9AFABEDAC1}" dt="2025-06-12T14:16:06.433" v="186"/>
          <ac:spMkLst>
            <pc:docMk/>
            <pc:sldMk cId="3937252269" sldId="289"/>
            <ac:spMk id="16" creationId="{FC482D6B-ECFD-5CF8-A8C3-A43C56C8A87B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7" creationId="{A76FB969-37F4-128C-2719-FEFFEDD58F11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8" creationId="{1D21445C-2E8C-BEDE-BB12-864E7151087C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9" creationId="{C6FDC914-802C-56BA-B9CA-03FFA7724860}"/>
          </ac:spMkLst>
        </pc:spChg>
        <pc:grpChg chg="add mod">
          <ac:chgData name="Abels, Patrick" userId="ba666de4-0d21-43a6-8e66-51a18aae1b4a" providerId="ADAL" clId="{F9D787BB-DFCF-4FF1-94DC-BE9AFABEDAC1}" dt="2025-06-12T14:16:12.962" v="190" actId="1076"/>
          <ac:grpSpMkLst>
            <pc:docMk/>
            <pc:sldMk cId="3937252269" sldId="289"/>
            <ac:grpSpMk id="5" creationId="{5CCA6493-7C03-AB4F-3EA0-A587596B4908}"/>
          </ac:grpSpMkLst>
        </pc:grpChg>
        <pc:grpChg chg="add mod">
          <ac:chgData name="Abels, Patrick" userId="ba666de4-0d21-43a6-8e66-51a18aae1b4a" providerId="ADAL" clId="{F9D787BB-DFCF-4FF1-94DC-BE9AFABEDAC1}" dt="2025-06-12T14:16:09.901" v="188" actId="1076"/>
          <ac:grpSpMkLst>
            <pc:docMk/>
            <pc:sldMk cId="3937252269" sldId="289"/>
            <ac:grpSpMk id="6" creationId="{E2610194-5786-F5F7-F56C-86B61CEEFA33}"/>
          </ac:grpSpMkLst>
        </pc:grpChg>
        <pc:grpChg chg="add mod">
          <ac:chgData name="Abels, Patrick" userId="ba666de4-0d21-43a6-8e66-51a18aae1b4a" providerId="ADAL" clId="{F9D787BB-DFCF-4FF1-94DC-BE9AFABEDAC1}" dt="2025-06-12T14:15:01.939" v="171" actId="1076"/>
          <ac:grpSpMkLst>
            <pc:docMk/>
            <pc:sldMk cId="3937252269" sldId="289"/>
            <ac:grpSpMk id="12" creationId="{20280562-DD8D-9F61-5FE6-1EA895F8B080}"/>
          </ac:grpSpMkLst>
        </pc:grpChg>
        <pc:grpChg chg="add mod">
          <ac:chgData name="Abels, Patrick" userId="ba666de4-0d21-43a6-8e66-51a18aae1b4a" providerId="ADAL" clId="{F9D787BB-DFCF-4FF1-94DC-BE9AFABEDAC1}" dt="2025-06-12T14:16:11.590" v="189" actId="1076"/>
          <ac:grpSpMkLst>
            <pc:docMk/>
            <pc:sldMk cId="3937252269" sldId="289"/>
            <ac:grpSpMk id="14" creationId="{5E23C19B-083D-13DE-19FF-BCDDDC48C215}"/>
          </ac:grpSpMkLst>
        </pc:grpChg>
        <pc:picChg chg="add mod modCrop">
          <ac:chgData name="Abels, Patrick" userId="ba666de4-0d21-43a6-8e66-51a18aae1b4a" providerId="ADAL" clId="{F9D787BB-DFCF-4FF1-94DC-BE9AFABEDAC1}" dt="2025-06-12T14:16:24.920" v="192" actId="732"/>
          <ac:picMkLst>
            <pc:docMk/>
            <pc:sldMk cId="3937252269" sldId="289"/>
            <ac:picMk id="3" creationId="{AEFFA0E5-272B-7CB0-79EA-12B3AE629E51}"/>
          </ac:picMkLst>
        </pc:picChg>
        <pc:picChg chg="mod modCrop">
          <ac:chgData name="Abels, Patrick" userId="ba666de4-0d21-43a6-8e66-51a18aae1b4a" providerId="ADAL" clId="{F9D787BB-DFCF-4FF1-94DC-BE9AFABEDAC1}" dt="2025-06-12T14:15:57.622" v="185" actId="732"/>
          <ac:picMkLst>
            <pc:docMk/>
            <pc:sldMk cId="3937252269" sldId="289"/>
            <ac:picMk id="7" creationId="{C505E8E1-C43A-4897-968B-7E9412934880}"/>
          </ac:picMkLst>
        </pc:picChg>
        <pc:picChg chg="mod">
          <ac:chgData name="Abels, Patrick" userId="ba666de4-0d21-43a6-8e66-51a18aae1b4a" providerId="ADAL" clId="{F9D787BB-DFCF-4FF1-94DC-BE9AFABEDAC1}" dt="2025-06-12T14:14:59.881" v="170"/>
          <ac:picMkLst>
            <pc:docMk/>
            <pc:sldMk cId="3937252269" sldId="289"/>
            <ac:picMk id="8" creationId="{A569A035-F428-9DC0-E0A2-2C25B80963EF}"/>
          </ac:picMkLst>
        </pc:picChg>
        <pc:picChg chg="add mod">
          <ac:chgData name="Abels, Patrick" userId="ba666de4-0d21-43a6-8e66-51a18aae1b4a" providerId="ADAL" clId="{F9D787BB-DFCF-4FF1-94DC-BE9AFABEDAC1}" dt="2025-06-12T14:15:05.902" v="172" actId="1076"/>
          <ac:picMkLst>
            <pc:docMk/>
            <pc:sldMk cId="3937252269" sldId="289"/>
            <ac:picMk id="9" creationId="{EB66ED01-4875-3C7C-9987-6305BB1A66E4}"/>
          </ac:picMkLst>
        </pc:picChg>
        <pc:picChg chg="add mod">
          <ac:chgData name="Abels, Patrick" userId="ba666de4-0d21-43a6-8e66-51a18aae1b4a" providerId="ADAL" clId="{F9D787BB-DFCF-4FF1-94DC-BE9AFABEDAC1}" dt="2025-06-12T14:15:07.652" v="173" actId="1076"/>
          <ac:picMkLst>
            <pc:docMk/>
            <pc:sldMk cId="3937252269" sldId="289"/>
            <ac:picMk id="10" creationId="{7178F86A-1123-6CB6-78AD-F305F381A7BC}"/>
          </ac:picMkLst>
        </pc:picChg>
        <pc:picChg chg="mod">
          <ac:chgData name="Abels, Patrick" userId="ba666de4-0d21-43a6-8e66-51a18aae1b4a" providerId="ADAL" clId="{F9D787BB-DFCF-4FF1-94DC-BE9AFABEDAC1}" dt="2025-06-12T14:16:06.433" v="186"/>
          <ac:picMkLst>
            <pc:docMk/>
            <pc:sldMk cId="3937252269" sldId="289"/>
            <ac:picMk id="15" creationId="{5CA1D84F-FD46-A44E-3619-45854355D6BE}"/>
          </ac:picMkLst>
        </pc:picChg>
      </pc:sldChg>
      <pc:sldChg chg="modSp new mod">
        <pc:chgData name="Abels, Patrick" userId="ba666de4-0d21-43a6-8e66-51a18aae1b4a" providerId="ADAL" clId="{F9D787BB-DFCF-4FF1-94DC-BE9AFABEDAC1}" dt="2025-06-12T14:29:38.031" v="245" actId="20577"/>
        <pc:sldMkLst>
          <pc:docMk/>
          <pc:sldMk cId="3619801957" sldId="290"/>
        </pc:sldMkLst>
        <pc:spChg chg="mod">
          <ac:chgData name="Abels, Patrick" userId="ba666de4-0d21-43a6-8e66-51a18aae1b4a" providerId="ADAL" clId="{F9D787BB-DFCF-4FF1-94DC-BE9AFABEDAC1}" dt="2025-06-12T14:29:38.031" v="245" actId="20577"/>
          <ac:spMkLst>
            <pc:docMk/>
            <pc:sldMk cId="3619801957" sldId="290"/>
            <ac:spMk id="3" creationId="{3444EFB4-2BEA-FC29-7940-5BDE2B1E8EF3}"/>
          </ac:spMkLst>
        </pc:spChg>
      </pc:sldChg>
      <pc:sldMasterChg chg="modSldLayout">
        <pc:chgData name="Abels, Patrick" userId="ba666de4-0d21-43a6-8e66-51a18aae1b4a" providerId="ADAL" clId="{F9D787BB-DFCF-4FF1-94DC-BE9AFABEDAC1}" dt="2025-06-12T14:29:11.240" v="238" actId="579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F9D787BB-DFCF-4FF1-94DC-BE9AFABEDAC1}" dt="2025-06-12T14:29:11.240" v="238" actId="5793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F9D787BB-DFCF-4FF1-94DC-BE9AFABEDAC1}" dt="2025-06-12T14:29:11.240" v="238" actId="5793"/>
            <ac:spMkLst>
              <pc:docMk/>
              <pc:sldMasterMk cId="1043764218" sldId="2147483660"/>
              <pc:sldLayoutMk cId="122919291" sldId="2147483673"/>
              <ac:spMk id="4" creationId="{02C2D1C7-AB5A-B615-A731-A156F2D638B5}"/>
            </ac:spMkLst>
          </pc:spChg>
        </pc:sldLayoutChg>
      </pc:sldMaster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02C2D1C7-AB5A-B615-A731-A156F2D63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Fun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7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267560-2880-B8B0-4D2D-804C4FC84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3310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1293148339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3316868411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2352271185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601359668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274174500"/>
                    </a:ext>
                  </a:extLst>
                </a:gridCol>
                <a:gridCol w="1352549">
                  <a:extLst>
                    <a:ext uri="{9D8B030D-6E8A-4147-A177-3AD203B41FA5}">
                      <a16:colId xmlns:a16="http://schemas.microsoft.com/office/drawing/2014/main" val="19031809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235016291"/>
                    </a:ext>
                  </a:extLst>
                </a:gridCol>
              </a:tblGrid>
              <a:tr h="3517387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Einzelarbeit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Partnerarbeit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Gruppenarbeit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Think - Pair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Pair - Share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621558"/>
                  </a:ext>
                </a:extLst>
              </a:tr>
              <a:tr h="3340613"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Think – Pair - Share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Leichte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Mittlere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Schwere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50515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EB66ED01-4875-3C7C-9987-6305BB1A66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422" r="44787" b="27954"/>
          <a:stretch>
            <a:fillRect/>
          </a:stretch>
        </p:blipFill>
        <p:spPr>
          <a:xfrm>
            <a:off x="2232114" y="1202762"/>
            <a:ext cx="843644" cy="14293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78F86A-1123-6CB6-78AD-F305F381A7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4704" b="23840"/>
          <a:stretch>
            <a:fillRect/>
          </a:stretch>
        </p:blipFill>
        <p:spPr>
          <a:xfrm>
            <a:off x="4267071" y="1161941"/>
            <a:ext cx="1306599" cy="1510995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0280562-DD8D-9F61-5FE6-1EA895F8B080}"/>
              </a:ext>
            </a:extLst>
          </p:cNvPr>
          <p:cNvGrpSpPr/>
          <p:nvPr/>
        </p:nvGrpSpPr>
        <p:grpSpPr>
          <a:xfrm>
            <a:off x="589555" y="1126847"/>
            <a:ext cx="963386" cy="1581183"/>
            <a:chOff x="1420585" y="4329760"/>
            <a:chExt cx="963386" cy="158118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569A035-F428-9DC0-E0A2-2C25B8096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250" r="69636" b="20301"/>
            <a:stretch>
              <a:fillRect/>
            </a:stretch>
          </p:blipFill>
          <p:spPr>
            <a:xfrm>
              <a:off x="1420585" y="4329760"/>
              <a:ext cx="892629" cy="158118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1C020B-691E-23E6-61E5-DB3F7FAA14CE}"/>
                </a:ext>
              </a:extLst>
            </p:cNvPr>
            <p:cNvSpPr/>
            <p:nvPr/>
          </p:nvSpPr>
          <p:spPr>
            <a:xfrm>
              <a:off x="2002971" y="5410200"/>
              <a:ext cx="381000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CCA6493-7C03-AB4F-3EA0-A587596B4908}"/>
              </a:ext>
            </a:extLst>
          </p:cNvPr>
          <p:cNvGrpSpPr/>
          <p:nvPr/>
        </p:nvGrpSpPr>
        <p:grpSpPr>
          <a:xfrm>
            <a:off x="9032329" y="1049300"/>
            <a:ext cx="2470217" cy="1736276"/>
            <a:chOff x="2088970" y="2950593"/>
            <a:chExt cx="2470217" cy="17362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EFFA0E5-272B-7CB0-79EA-12B3AE629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33270" r="1" b="25957"/>
            <a:stretch>
              <a:fillRect/>
            </a:stretch>
          </p:blipFill>
          <p:spPr>
            <a:xfrm>
              <a:off x="2088970" y="2950593"/>
              <a:ext cx="2470217" cy="1469007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31C7779-1B6C-9DE1-F5D4-BC10DD24DFFE}"/>
                </a:ext>
              </a:extLst>
            </p:cNvPr>
            <p:cNvSpPr/>
            <p:nvPr/>
          </p:nvSpPr>
          <p:spPr>
            <a:xfrm>
              <a:off x="2215242" y="4419600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2610194-5786-F5F7-F56C-86B61CEEFA33}"/>
              </a:ext>
            </a:extLst>
          </p:cNvPr>
          <p:cNvGrpSpPr/>
          <p:nvPr/>
        </p:nvGrpSpPr>
        <p:grpSpPr>
          <a:xfrm>
            <a:off x="6019800" y="1049300"/>
            <a:ext cx="1801892" cy="1736276"/>
            <a:chOff x="1110037" y="2950593"/>
            <a:chExt cx="1801892" cy="173627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505E8E1-C43A-4897-968B-7E9412934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825" r="44499" b="22465"/>
            <a:stretch>
              <a:fillRect/>
            </a:stretch>
          </p:blipFill>
          <p:spPr>
            <a:xfrm>
              <a:off x="1110037" y="2950593"/>
              <a:ext cx="1801892" cy="153828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DFCFFFC-9C97-DFDF-B40E-90BC202CBA0D}"/>
                </a:ext>
              </a:extLst>
            </p:cNvPr>
            <p:cNvSpPr/>
            <p:nvPr/>
          </p:nvSpPr>
          <p:spPr>
            <a:xfrm>
              <a:off x="2215242" y="4419600"/>
              <a:ext cx="536827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23C19B-083D-13DE-19FF-BCDDDC48C215}"/>
              </a:ext>
            </a:extLst>
          </p:cNvPr>
          <p:cNvGrpSpPr/>
          <p:nvPr/>
        </p:nvGrpSpPr>
        <p:grpSpPr>
          <a:xfrm>
            <a:off x="10126" y="4513444"/>
            <a:ext cx="3705747" cy="1736276"/>
            <a:chOff x="853440" y="2950593"/>
            <a:chExt cx="3705747" cy="173627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CA1D84F-FD46-A44E-3619-45854355D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-107" r="1" b="22465"/>
            <a:stretch>
              <a:fillRect/>
            </a:stretch>
          </p:blipFill>
          <p:spPr>
            <a:xfrm>
              <a:off x="853440" y="2950593"/>
              <a:ext cx="3705747" cy="153828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C482D6B-ECFD-5CF8-A8C3-A43C56C8A87B}"/>
                </a:ext>
              </a:extLst>
            </p:cNvPr>
            <p:cNvSpPr/>
            <p:nvPr/>
          </p:nvSpPr>
          <p:spPr>
            <a:xfrm>
              <a:off x="2215242" y="4419600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A76FB969-37F4-128C-2719-FEFFEDD58F11}"/>
              </a:ext>
            </a:extLst>
          </p:cNvPr>
          <p:cNvSpPr/>
          <p:nvPr/>
        </p:nvSpPr>
        <p:spPr>
          <a:xfrm>
            <a:off x="10639059" y="5102584"/>
            <a:ext cx="360000" cy="36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D21445C-2E8C-BEDE-BB12-864E7151087C}"/>
              </a:ext>
            </a:extLst>
          </p:cNvPr>
          <p:cNvSpPr/>
          <p:nvPr/>
        </p:nvSpPr>
        <p:spPr>
          <a:xfrm>
            <a:off x="7773936" y="5102584"/>
            <a:ext cx="360000" cy="360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6FDC914-802C-56BA-B9CA-03FFA7724860}"/>
              </a:ext>
            </a:extLst>
          </p:cNvPr>
          <p:cNvSpPr/>
          <p:nvPr/>
        </p:nvSpPr>
        <p:spPr>
          <a:xfrm>
            <a:off x="5035050" y="5102584"/>
            <a:ext cx="360000" cy="360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522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8070DE-A5F9-BD5B-6EDA-2B06A4048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342" y="1743075"/>
            <a:ext cx="11316494" cy="4703908"/>
          </a:xfrm>
        </p:spPr>
        <p:txBody>
          <a:bodyPr numCol="2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C10C3D-BF4F-DD42-2C80-B86D24A2063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170902"/>
              </a:clrFrom>
              <a:clrTo>
                <a:srgbClr val="170902">
                  <a:alpha val="0"/>
                </a:srgbClr>
              </a:clrTo>
            </a:clrChange>
          </a:blip>
          <a:srcRect l="7604" r="38863" b="91192"/>
          <a:stretch>
            <a:fillRect/>
          </a:stretch>
        </p:blipFill>
        <p:spPr>
          <a:xfrm>
            <a:off x="1048876" y="1860388"/>
            <a:ext cx="8938307" cy="12507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9949F3-CAD9-875B-70A9-EC002C49DDE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170902"/>
              </a:clrFrom>
              <a:clrTo>
                <a:srgbClr val="170902">
                  <a:alpha val="0"/>
                </a:srgbClr>
              </a:clrTo>
            </a:clrChange>
          </a:blip>
          <a:srcRect l="7604" t="7949" r="38863" b="84103"/>
          <a:stretch>
            <a:fillRect/>
          </a:stretch>
        </p:blipFill>
        <p:spPr>
          <a:xfrm>
            <a:off x="1048876" y="3651130"/>
            <a:ext cx="8938307" cy="112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5A5A3-68C6-F3DF-27A6-2464D6655B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Zuordnung</a:t>
            </a:r>
          </a:p>
        </p:txBody>
      </p:sp>
    </p:spTree>
    <p:extLst>
      <p:ext uri="{BB962C8B-B14F-4D97-AF65-F5344CB8AC3E}">
        <p14:creationId xmlns:p14="http://schemas.microsoft.com/office/powerpoint/2010/main" val="33621982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00F5D2-5E8B-8CB9-2AAC-38E2E30205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8485" r="51635" b="17038"/>
          <a:stretch>
            <a:fillRect/>
          </a:stretch>
        </p:blipFill>
        <p:spPr>
          <a:xfrm>
            <a:off x="262017" y="1022837"/>
            <a:ext cx="7985315" cy="29286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E20805-1A5B-F03E-AB50-79CD60E891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2231"/>
          <a:stretch>
            <a:fillRect/>
          </a:stretch>
        </p:blipFill>
        <p:spPr>
          <a:xfrm>
            <a:off x="7538131" y="2301490"/>
            <a:ext cx="4653869" cy="401222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B7B5C7E-982E-3225-B3BE-5C2CC67112A5}"/>
              </a:ext>
            </a:extLst>
          </p:cNvPr>
          <p:cNvGrpSpPr/>
          <p:nvPr/>
        </p:nvGrpSpPr>
        <p:grpSpPr>
          <a:xfrm>
            <a:off x="9694657" y="206828"/>
            <a:ext cx="2178231" cy="1725391"/>
            <a:chOff x="853440" y="2950593"/>
            <a:chExt cx="2178231" cy="172539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9DF7D49-1A7F-0079-8BDC-6BAA37EDF5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-107" r="44499" b="22465"/>
            <a:stretch>
              <a:fillRect/>
            </a:stretch>
          </p:blipFill>
          <p:spPr>
            <a:xfrm>
              <a:off x="853440" y="2950593"/>
              <a:ext cx="2058489" cy="153828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09F1FFE-D2A6-8C75-21DB-F4E4D6081789}"/>
                </a:ext>
              </a:extLst>
            </p:cNvPr>
            <p:cNvSpPr/>
            <p:nvPr/>
          </p:nvSpPr>
          <p:spPr>
            <a:xfrm>
              <a:off x="1551213" y="4408715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79337836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8E1C34-9C2E-D583-B065-530925813E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1" y="5513613"/>
            <a:ext cx="6757358" cy="1159329"/>
          </a:xfrm>
        </p:spPr>
        <p:txBody>
          <a:bodyPr/>
          <a:lstStyle/>
          <a:p>
            <a:pPr algn="r"/>
            <a:r>
              <a:rPr lang="de-DE" sz="2800" dirty="0"/>
              <a:t>Gemeinsamkeiten:  …</a:t>
            </a:r>
          </a:p>
          <a:p>
            <a:pPr algn="r"/>
            <a:r>
              <a:rPr lang="de-DE" sz="2800" dirty="0"/>
              <a:t>Unterschiede: 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0CA3D0-6032-455C-2665-8A57D3615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06" y="1387617"/>
            <a:ext cx="10188187" cy="38538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846710-8288-57A1-9953-29669B28305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2422" r="44787" b="27954"/>
          <a:stretch>
            <a:fillRect/>
          </a:stretch>
        </p:blipFill>
        <p:spPr>
          <a:xfrm>
            <a:off x="11210243" y="132748"/>
            <a:ext cx="843644" cy="142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2409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Bei </a:t>
                </a:r>
                <a:r>
                  <a:rPr lang="en-GB" dirty="0" err="1"/>
                  <a:t>einer</a:t>
                </a:r>
                <a:r>
                  <a:rPr lang="en-GB" dirty="0"/>
                  <a:t> </a:t>
                </a:r>
                <a:r>
                  <a:rPr lang="en-GB" dirty="0" err="1"/>
                  <a:t>Zuordnung</a:t>
                </a:r>
                <a:r>
                  <a:rPr lang="en-GB" dirty="0"/>
                  <a:t> </a:t>
                </a:r>
                <a:r>
                  <a:rPr lang="en-GB" dirty="0" err="1"/>
                  <a:t>wird</a:t>
                </a:r>
                <a:r>
                  <a:rPr lang="en-GB" dirty="0"/>
                  <a:t> </a:t>
                </a:r>
                <a:r>
                  <a:rPr lang="en-GB" dirty="0" err="1"/>
                  <a:t>jedem</a:t>
                </a:r>
                <a:r>
                  <a:rPr lang="en-GB" dirty="0"/>
                  <a:t> </a:t>
                </a:r>
                <a:r>
                  <a:rPr lang="en-GB" dirty="0" err="1"/>
                  <a:t>Ausgangswert</a:t>
                </a:r>
                <a:r>
                  <a:rPr lang="en-GB" dirty="0"/>
                  <a:t> </a:t>
                </a:r>
                <a:r>
                  <a:rPr lang="en-GB" dirty="0" err="1"/>
                  <a:t>ein</a:t>
                </a:r>
                <a:r>
                  <a:rPr lang="en-GB" dirty="0"/>
                  <a:t> Wert </a:t>
                </a:r>
                <a:r>
                  <a:rPr lang="en-GB" dirty="0" err="1"/>
                  <a:t>zugeordnet</a:t>
                </a:r>
                <a:r>
                  <a:rPr lang="en-GB" dirty="0"/>
                  <a:t>.</a:t>
                </a:r>
              </a:p>
              <a:p>
                <a:r>
                  <a:rPr lang="en-GB" b="0" dirty="0"/>
                  <a:t>Zwei </a:t>
                </a:r>
                <a:r>
                  <a:rPr lang="en-GB" b="0" dirty="0" err="1"/>
                  <a:t>Werte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0" dirty="0"/>
                  <a:t> und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b="0" dirty="0"/>
                  <a:t>, die </a:t>
                </a:r>
                <a:r>
                  <a:rPr lang="en-GB" b="0" dirty="0" err="1"/>
                  <a:t>einander</a:t>
                </a:r>
                <a:r>
                  <a:rPr lang="en-GB" b="0" dirty="0"/>
                  <a:t> </a:t>
                </a:r>
                <a:r>
                  <a:rPr lang="en-GB" b="0" dirty="0" err="1"/>
                  <a:t>zugeordnet</a:t>
                </a:r>
                <a:r>
                  <a:rPr lang="en-GB" b="0" dirty="0"/>
                  <a:t> </a:t>
                </a:r>
                <a:r>
                  <a:rPr lang="en-GB" b="0" dirty="0" err="1"/>
                  <a:t>werden</a:t>
                </a:r>
                <a:r>
                  <a:rPr lang="en-GB" b="0" dirty="0"/>
                  <a:t>, </a:t>
                </a:r>
                <a:r>
                  <a:rPr lang="en-GB" b="0" dirty="0" err="1"/>
                  <a:t>nennt</a:t>
                </a:r>
                <a:r>
                  <a:rPr lang="en-GB" b="0" dirty="0"/>
                  <a:t> man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Wertepaar</a:t>
                </a:r>
                <a:r>
                  <a:rPr lang="en-GB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0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Eine </a:t>
                </a:r>
                <a:r>
                  <a:rPr lang="en-GB" dirty="0" err="1"/>
                  <a:t>Zuordnung</a:t>
                </a:r>
                <a:r>
                  <a:rPr lang="en-GB" dirty="0"/>
                  <a:t> </a:t>
                </a:r>
                <a:r>
                  <a:rPr lang="en-GB" dirty="0" err="1"/>
                  <a:t>kann</a:t>
                </a:r>
                <a:r>
                  <a:rPr lang="en-GB" dirty="0"/>
                  <a:t> man </a:t>
                </a:r>
                <a:r>
                  <a:rPr lang="en-GB" dirty="0" err="1"/>
                  <a:t>darstellen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…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einer</a:t>
                </a:r>
                <a:r>
                  <a:rPr lang="en-GB" b="0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Wertetabelle</a:t>
                </a:r>
                <a:endParaRPr lang="en-GB" b="1" dirty="0">
                  <a:solidFill>
                    <a:srgbClr val="FFC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 err="1"/>
                  <a:t>einem</a:t>
                </a: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Diagramm</a:t>
                </a:r>
                <a:endParaRPr lang="en-GB" b="1" dirty="0">
                  <a:solidFill>
                    <a:srgbClr val="FFC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einem</a:t>
                </a:r>
                <a:r>
                  <a:rPr lang="en-GB" b="0" dirty="0"/>
                  <a:t> </a:t>
                </a:r>
                <a:r>
                  <a:rPr lang="en-GB" b="1" dirty="0">
                    <a:solidFill>
                      <a:srgbClr val="FFC000"/>
                    </a:solidFill>
                  </a:rPr>
                  <a:t>Text</a:t>
                </a:r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:r>
                  <a:rPr lang="en-GB" b="1" dirty="0" err="1">
                    <a:solidFill>
                      <a:srgbClr val="FFC000"/>
                    </a:solidFill>
                  </a:rPr>
                  <a:t>Pfeilen</a:t>
                </a:r>
                <a:endParaRPr lang="en-GB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Zuordnung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0A19-7060-52FD-BB92-401377F5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720" y="157162"/>
            <a:ext cx="5047313" cy="65436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3541DE-F932-D0ED-46B4-812B503023F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21580" y="4596942"/>
            <a:ext cx="1749960" cy="172336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943A72F-BAED-5FF7-8EAE-C148F2D42E62}"/>
              </a:ext>
            </a:extLst>
          </p:cNvPr>
          <p:cNvSpPr/>
          <p:nvPr/>
        </p:nvSpPr>
        <p:spPr>
          <a:xfrm>
            <a:off x="6966447" y="2457450"/>
            <a:ext cx="252000" cy="252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C5643F-70F3-FA0D-B6AB-C7075B2708B8}"/>
              </a:ext>
            </a:extLst>
          </p:cNvPr>
          <p:cNvSpPr/>
          <p:nvPr/>
        </p:nvSpPr>
        <p:spPr>
          <a:xfrm>
            <a:off x="6968971" y="529733"/>
            <a:ext cx="252000" cy="252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09BD22-EE3A-A824-E1C3-93F69B141E32}"/>
              </a:ext>
            </a:extLst>
          </p:cNvPr>
          <p:cNvSpPr/>
          <p:nvPr/>
        </p:nvSpPr>
        <p:spPr>
          <a:xfrm>
            <a:off x="4629944" y="533883"/>
            <a:ext cx="252000" cy="252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81FF5F0-DF98-D2C1-237D-8D3E2D3DC4B6}"/>
              </a:ext>
            </a:extLst>
          </p:cNvPr>
          <p:cNvSpPr/>
          <p:nvPr/>
        </p:nvSpPr>
        <p:spPr>
          <a:xfrm>
            <a:off x="4629944" y="1158254"/>
            <a:ext cx="252000" cy="252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891CF3-23F2-B46B-B8DA-DA91894C7216}"/>
              </a:ext>
            </a:extLst>
          </p:cNvPr>
          <p:cNvSpPr/>
          <p:nvPr/>
        </p:nvSpPr>
        <p:spPr>
          <a:xfrm>
            <a:off x="4629944" y="2457450"/>
            <a:ext cx="252000" cy="252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C47990-03B6-3A46-FAEF-CE439D0E13A3}"/>
              </a:ext>
            </a:extLst>
          </p:cNvPr>
          <p:cNvSpPr/>
          <p:nvPr/>
        </p:nvSpPr>
        <p:spPr>
          <a:xfrm>
            <a:off x="4441720" y="3393453"/>
            <a:ext cx="252000" cy="252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ADF88F-E2B5-59F2-169B-178624309F7F}"/>
              </a:ext>
            </a:extLst>
          </p:cNvPr>
          <p:cNvSpPr/>
          <p:nvPr/>
        </p:nvSpPr>
        <p:spPr>
          <a:xfrm>
            <a:off x="4429020" y="4004192"/>
            <a:ext cx="252000" cy="252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80435CB-258A-002F-8351-F6FD0B2DD426}"/>
              </a:ext>
            </a:extLst>
          </p:cNvPr>
          <p:cNvSpPr/>
          <p:nvPr/>
        </p:nvSpPr>
        <p:spPr>
          <a:xfrm>
            <a:off x="4429020" y="6317250"/>
            <a:ext cx="252000" cy="252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F5A57-C90D-0353-D199-514774488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4" y="1584992"/>
            <a:ext cx="8829675" cy="485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4EFB4-2BEA-FC29-7940-5BDE2B1E8E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Fun37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210350-B425-DCB4-A9DD-90865FA14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00" y="2127128"/>
            <a:ext cx="11241399" cy="80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0195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2025-07-07T22:10:38Z</dcterms:modified>
</cp:coreProperties>
</file>