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4" r:id="rId3"/>
    <p:sldId id="286" r:id="rId4"/>
    <p:sldId id="287" r:id="rId5"/>
    <p:sldId id="279" r:id="rId6"/>
    <p:sldId id="280" r:id="rId7"/>
    <p:sldId id="283" r:id="rId8"/>
    <p:sldId id="290" r:id="rId9"/>
    <p:sldId id="289" r:id="rId10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2504"/>
    <a:srgbClr val="010201"/>
    <a:srgbClr val="99B7AE"/>
    <a:srgbClr val="00B050"/>
    <a:srgbClr val="FF0000"/>
    <a:srgbClr val="00B0F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2F4124-92B2-48A8-BBD5-8A3615F7DB8A}" v="45" dt="2025-07-11T14:26:34.2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>
        <p:scale>
          <a:sx n="87" d="100"/>
          <a:sy n="87" d="100"/>
        </p:scale>
        <p:origin x="255" y="6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97D6A802-161D-49A1-BF1C-8C4DC762961A}"/>
    <pc:docChg chg="undo custSel modSld">
      <pc:chgData name="Abels, Patrick" userId="ba666de4-0d21-43a6-8e66-51a18aae1b4a" providerId="ADAL" clId="{97D6A802-161D-49A1-BF1C-8C4DC762961A}" dt="2023-08-03T13:21:24.995" v="310" actId="1076"/>
      <pc:docMkLst>
        <pc:docMk/>
      </pc:docMkLst>
      <pc:sldChg chg="addSp delSp modSp mod">
        <pc:chgData name="Abels, Patrick" userId="ba666de4-0d21-43a6-8e66-51a18aae1b4a" providerId="ADAL" clId="{97D6A802-161D-49A1-BF1C-8C4DC762961A}" dt="2023-08-03T13:17:26.414" v="288"/>
        <pc:sldMkLst>
          <pc:docMk/>
          <pc:sldMk cId="4223110314" sldId="261"/>
        </pc:sldMkLst>
      </pc:sldChg>
      <pc:sldChg chg="addSp delSp modSp mod">
        <pc:chgData name="Abels, Patrick" userId="ba666de4-0d21-43a6-8e66-51a18aae1b4a" providerId="ADAL" clId="{97D6A802-161D-49A1-BF1C-8C4DC762961A}" dt="2023-08-03T13:21:24.995" v="310" actId="1076"/>
        <pc:sldMkLst>
          <pc:docMk/>
          <pc:sldMk cId="4127666779" sldId="262"/>
        </pc:sldMkLst>
      </pc:sldChg>
      <pc:sldChg chg="modSp mod">
        <pc:chgData name="Abels, Patrick" userId="ba666de4-0d21-43a6-8e66-51a18aae1b4a" providerId="ADAL" clId="{97D6A802-161D-49A1-BF1C-8C4DC762961A}" dt="2023-08-03T13:01:49.599" v="2" actId="20577"/>
        <pc:sldMkLst>
          <pc:docMk/>
          <pc:sldMk cId="2766537786" sldId="263"/>
        </pc:sldMkLst>
      </pc:sldChg>
      <pc:sldChg chg="modSp mod">
        <pc:chgData name="Abels, Patrick" userId="ba666de4-0d21-43a6-8e66-51a18aae1b4a" providerId="ADAL" clId="{97D6A802-161D-49A1-BF1C-8C4DC762961A}" dt="2023-08-03T13:04:20.548" v="184" actId="20577"/>
        <pc:sldMkLst>
          <pc:docMk/>
          <pc:sldMk cId="2628582133" sldId="265"/>
        </pc:sldMkLst>
      </pc:sldChg>
      <pc:sldChg chg="addSp delSp modSp mod">
        <pc:chgData name="Abels, Patrick" userId="ba666de4-0d21-43a6-8e66-51a18aae1b4a" providerId="ADAL" clId="{97D6A802-161D-49A1-BF1C-8C4DC762961A}" dt="2023-08-03T13:16:53.661" v="271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97D6A802-161D-49A1-BF1C-8C4DC762961A}" dt="2023-08-03T13:16:40.368" v="268" actId="166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97D6A802-161D-49A1-BF1C-8C4DC762961A}" dt="2023-08-03T13:16:05.630" v="257" actId="1036"/>
        <pc:sldMkLst>
          <pc:docMk/>
          <pc:sldMk cId="1931251602" sldId="268"/>
        </pc:sldMkLst>
      </pc:sldChg>
      <pc:sldChg chg="addSp delSp modSp mod">
        <pc:chgData name="Abels, Patrick" userId="ba666de4-0d21-43a6-8e66-51a18aae1b4a" providerId="ADAL" clId="{97D6A802-161D-49A1-BF1C-8C4DC762961A}" dt="2023-08-03T13:15:38.088" v="244" actId="1035"/>
        <pc:sldMkLst>
          <pc:docMk/>
          <pc:sldMk cId="3717009104" sldId="269"/>
        </pc:sldMkLst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</pc:sldChg>
    </pc:docChg>
  </pc:docChgLst>
  <pc:docChgLst>
    <pc:chgData name="Abels, Patrick" userId="ba666de4-0d21-43a6-8e66-51a18aae1b4a" providerId="ADAL" clId="{3BAAD334-34FB-4836-B567-7586AF227BAD}"/>
    <pc:docChg chg="undo custSel delSld modSld">
      <pc:chgData name="Abels, Patrick" userId="ba666de4-0d21-43a6-8e66-51a18aae1b4a" providerId="ADAL" clId="{3BAAD334-34FB-4836-B567-7586AF227BAD}" dt="2025-07-07T22:30:14.835" v="693" actId="20577"/>
      <pc:docMkLst>
        <pc:docMk/>
      </pc:docMkLst>
      <pc:sldChg chg="addSp delSp modSp mod">
        <pc:chgData name="Abels, Patrick" userId="ba666de4-0d21-43a6-8e66-51a18aae1b4a" providerId="ADAL" clId="{3BAAD334-34FB-4836-B567-7586AF227BAD}" dt="2025-07-07T22:13:42.564" v="13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3BAAD334-34FB-4836-B567-7586AF227BAD}" dt="2025-07-07T22:13:42.564" v="13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addSp delSp modSp mod">
        <pc:chgData name="Abels, Patrick" userId="ba666de4-0d21-43a6-8e66-51a18aae1b4a" providerId="ADAL" clId="{3BAAD334-34FB-4836-B567-7586AF227BAD}" dt="2025-07-07T22:28:39.172" v="665" actId="1582"/>
        <pc:sldMkLst>
          <pc:docMk/>
          <pc:sldMk cId="1411571808" sldId="279"/>
        </pc:sldMkLst>
        <pc:spChg chg="mod">
          <ac:chgData name="Abels, Patrick" userId="ba666de4-0d21-43a6-8e66-51a18aae1b4a" providerId="ADAL" clId="{3BAAD334-34FB-4836-B567-7586AF227BAD}" dt="2025-07-07T22:21:27.252" v="485" actId="20577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3BAAD334-34FB-4836-B567-7586AF227BAD}" dt="2025-07-07T22:14:27.459" v="39" actId="20577"/>
          <ac:spMkLst>
            <pc:docMk/>
            <pc:sldMk cId="1411571808" sldId="279"/>
            <ac:spMk id="3" creationId="{5A8A3D9B-303D-6504-4867-9F9CE7FC5011}"/>
          </ac:spMkLst>
        </pc:spChg>
        <pc:spChg chg="add mod">
          <ac:chgData name="Abels, Patrick" userId="ba666de4-0d21-43a6-8e66-51a18aae1b4a" providerId="ADAL" clId="{3BAAD334-34FB-4836-B567-7586AF227BAD}" dt="2025-07-07T22:22:23.187" v="518" actId="1036"/>
          <ac:spMkLst>
            <pc:docMk/>
            <pc:sldMk cId="1411571808" sldId="279"/>
            <ac:spMk id="13" creationId="{7938420E-6E5D-3D6A-05A8-4C000C6FB698}"/>
          </ac:spMkLst>
        </pc:spChg>
        <pc:spChg chg="add mod">
          <ac:chgData name="Abels, Patrick" userId="ba666de4-0d21-43a6-8e66-51a18aae1b4a" providerId="ADAL" clId="{3BAAD334-34FB-4836-B567-7586AF227BAD}" dt="2025-07-07T22:22:23.187" v="518" actId="1036"/>
          <ac:spMkLst>
            <pc:docMk/>
            <pc:sldMk cId="1411571808" sldId="279"/>
            <ac:spMk id="14" creationId="{629A9F63-242C-86A8-848A-74E1E1C65767}"/>
          </ac:spMkLst>
        </pc:spChg>
        <pc:spChg chg="add mod">
          <ac:chgData name="Abels, Patrick" userId="ba666de4-0d21-43a6-8e66-51a18aae1b4a" providerId="ADAL" clId="{3BAAD334-34FB-4836-B567-7586AF227BAD}" dt="2025-07-07T22:24:23.068" v="531" actId="1035"/>
          <ac:spMkLst>
            <pc:docMk/>
            <pc:sldMk cId="1411571808" sldId="279"/>
            <ac:spMk id="18" creationId="{1C6F930F-2673-7BD8-94A3-CCAAAA887E7B}"/>
          </ac:spMkLst>
        </pc:spChg>
        <pc:cxnChg chg="add mod">
          <ac:chgData name="Abels, Patrick" userId="ba666de4-0d21-43a6-8e66-51a18aae1b4a" providerId="ADAL" clId="{3BAAD334-34FB-4836-B567-7586AF227BAD}" dt="2025-07-07T22:22:23.187" v="518" actId="1036"/>
          <ac:cxnSpMkLst>
            <pc:docMk/>
            <pc:sldMk cId="1411571808" sldId="279"/>
            <ac:cxnSpMk id="9" creationId="{215F3C31-DA92-4549-D4C9-85448481100B}"/>
          </ac:cxnSpMkLst>
        </pc:cxnChg>
        <pc:cxnChg chg="add mod">
          <ac:chgData name="Abels, Patrick" userId="ba666de4-0d21-43a6-8e66-51a18aae1b4a" providerId="ADAL" clId="{3BAAD334-34FB-4836-B567-7586AF227BAD}" dt="2025-07-07T22:22:23.187" v="518" actId="1036"/>
          <ac:cxnSpMkLst>
            <pc:docMk/>
            <pc:sldMk cId="1411571808" sldId="279"/>
            <ac:cxnSpMk id="10" creationId="{517AA383-0705-EA12-0229-A88D178A9631}"/>
          </ac:cxnSpMkLst>
        </pc:cxnChg>
      </pc:sldChg>
      <pc:sldChg chg="delSp modSp mod">
        <pc:chgData name="Abels, Patrick" userId="ba666de4-0d21-43a6-8e66-51a18aae1b4a" providerId="ADAL" clId="{3BAAD334-34FB-4836-B567-7586AF227BAD}" dt="2025-07-07T22:30:02.188" v="682" actId="6549"/>
        <pc:sldMkLst>
          <pc:docMk/>
          <pc:sldMk cId="797940177" sldId="280"/>
        </pc:sldMkLst>
        <pc:spChg chg="mod">
          <ac:chgData name="Abels, Patrick" userId="ba666de4-0d21-43a6-8e66-51a18aae1b4a" providerId="ADAL" clId="{3BAAD334-34FB-4836-B567-7586AF227BAD}" dt="2025-07-07T22:30:02.188" v="682" actId="6549"/>
          <ac:spMkLst>
            <pc:docMk/>
            <pc:sldMk cId="797940177" sldId="280"/>
            <ac:spMk id="3" creationId="{16118E2E-8501-E9D6-8FA1-7E94A5136F9C}"/>
          </ac:spMkLst>
        </pc:spChg>
      </pc:sldChg>
      <pc:sldChg chg="delSp modSp mod">
        <pc:chgData name="Abels, Patrick" userId="ba666de4-0d21-43a6-8e66-51a18aae1b4a" providerId="ADAL" clId="{3BAAD334-34FB-4836-B567-7586AF227BAD}" dt="2025-07-07T22:30:07.691" v="688" actId="6549"/>
        <pc:sldMkLst>
          <pc:docMk/>
          <pc:sldMk cId="4009498562" sldId="283"/>
        </pc:sldMkLst>
        <pc:spChg chg="mod">
          <ac:chgData name="Abels, Patrick" userId="ba666de4-0d21-43a6-8e66-51a18aae1b4a" providerId="ADAL" clId="{3BAAD334-34FB-4836-B567-7586AF227BAD}" dt="2025-07-07T22:30:07.691" v="688" actId="6549"/>
          <ac:spMkLst>
            <pc:docMk/>
            <pc:sldMk cId="4009498562" sldId="283"/>
            <ac:spMk id="3" creationId="{32402D9B-13BF-18E0-5F7E-A2C9A365C8FE}"/>
          </ac:spMkLst>
        </pc:spChg>
      </pc:sldChg>
      <pc:sldChg chg="modSp mod">
        <pc:chgData name="Abels, Patrick" userId="ba666de4-0d21-43a6-8e66-51a18aae1b4a" providerId="ADAL" clId="{3BAAD334-34FB-4836-B567-7586AF227BAD}" dt="2025-07-07T22:13:52.514" v="18" actId="20577"/>
        <pc:sldMkLst>
          <pc:docMk/>
          <pc:sldMk cId="3362198231" sldId="286"/>
        </pc:sldMkLst>
        <pc:spChg chg="mod">
          <ac:chgData name="Abels, Patrick" userId="ba666de4-0d21-43a6-8e66-51a18aae1b4a" providerId="ADAL" clId="{3BAAD334-34FB-4836-B567-7586AF227BAD}" dt="2025-07-07T22:13:52.514" v="18" actId="20577"/>
          <ac:spMkLst>
            <pc:docMk/>
            <pc:sldMk cId="3362198231" sldId="286"/>
            <ac:spMk id="2" creationId="{D615A5A3-68C6-F3DF-27A6-2464D6655B1A}"/>
          </ac:spMkLst>
        </pc:spChg>
      </pc:sldChg>
      <pc:sldChg chg="addSp delSp modSp mod">
        <pc:chgData name="Abels, Patrick" userId="ba666de4-0d21-43a6-8e66-51a18aae1b4a" providerId="ADAL" clId="{3BAAD334-34FB-4836-B567-7586AF227BAD}" dt="2025-07-07T22:29:27.663" v="672" actId="1076"/>
        <pc:sldMkLst>
          <pc:docMk/>
          <pc:sldMk cId="3793378365" sldId="287"/>
        </pc:sldMkLst>
        <pc:spChg chg="mod">
          <ac:chgData name="Abels, Patrick" userId="ba666de4-0d21-43a6-8e66-51a18aae1b4a" providerId="ADAL" clId="{3BAAD334-34FB-4836-B567-7586AF227BAD}" dt="2025-07-07T22:29:25.256" v="671"/>
          <ac:spMkLst>
            <pc:docMk/>
            <pc:sldMk cId="3793378365" sldId="287"/>
            <ac:spMk id="6" creationId="{1782369D-C351-83FA-2C65-1E81457B2D31}"/>
          </ac:spMkLst>
        </pc:spChg>
        <pc:grpChg chg="add mod">
          <ac:chgData name="Abels, Patrick" userId="ba666de4-0d21-43a6-8e66-51a18aae1b4a" providerId="ADAL" clId="{3BAAD334-34FB-4836-B567-7586AF227BAD}" dt="2025-07-07T22:29:27.663" v="672" actId="1076"/>
          <ac:grpSpMkLst>
            <pc:docMk/>
            <pc:sldMk cId="3793378365" sldId="287"/>
            <ac:grpSpMk id="2" creationId="{313F81AB-3357-4C03-021B-6C89B5F17D32}"/>
          </ac:grpSpMkLst>
        </pc:grpChg>
        <pc:picChg chg="mod">
          <ac:chgData name="Abels, Patrick" userId="ba666de4-0d21-43a6-8e66-51a18aae1b4a" providerId="ADAL" clId="{3BAAD334-34FB-4836-B567-7586AF227BAD}" dt="2025-07-07T22:29:25.256" v="671"/>
          <ac:picMkLst>
            <pc:docMk/>
            <pc:sldMk cId="3793378365" sldId="287"/>
            <ac:picMk id="3" creationId="{EC5E45A1-3A4B-1909-E461-905658B9B0EB}"/>
          </ac:picMkLst>
        </pc:picChg>
      </pc:sldChg>
      <pc:sldChg chg="delSp del mod">
        <pc:chgData name="Abels, Patrick" userId="ba666de4-0d21-43a6-8e66-51a18aae1b4a" providerId="ADAL" clId="{3BAAD334-34FB-4836-B567-7586AF227BAD}" dt="2025-07-07T22:28:54.857" v="667" actId="47"/>
        <pc:sldMkLst>
          <pc:docMk/>
          <pc:sldMk cId="1507240946" sldId="288"/>
        </pc:sldMkLst>
      </pc:sldChg>
      <pc:sldChg chg="delSp modSp mod">
        <pc:chgData name="Abels, Patrick" userId="ba666de4-0d21-43a6-8e66-51a18aae1b4a" providerId="ADAL" clId="{3BAAD334-34FB-4836-B567-7586AF227BAD}" dt="2025-07-07T22:30:14.835" v="693" actId="20577"/>
        <pc:sldMkLst>
          <pc:docMk/>
          <pc:sldMk cId="3619801957" sldId="290"/>
        </pc:sldMkLst>
        <pc:spChg chg="mod">
          <ac:chgData name="Abels, Patrick" userId="ba666de4-0d21-43a6-8e66-51a18aae1b4a" providerId="ADAL" clId="{3BAAD334-34FB-4836-B567-7586AF227BAD}" dt="2025-07-07T22:30:14.835" v="693" actId="20577"/>
          <ac:spMkLst>
            <pc:docMk/>
            <pc:sldMk cId="3619801957" sldId="290"/>
            <ac:spMk id="3" creationId="{3444EFB4-2BEA-FC29-7940-5BDE2B1E8EF3}"/>
          </ac:spMkLst>
        </pc:spChg>
      </pc:sldChg>
    </pc:docChg>
  </pc:docChgLst>
  <pc:docChgLst>
    <pc:chgData name="Abels, Patrick" userId="ba666de4-0d21-43a6-8e66-51a18aae1b4a" providerId="ADAL" clId="{F9D787BB-DFCF-4FF1-94DC-BE9AFABEDAC1}"/>
    <pc:docChg chg="custSel addSld delSld modSld modMainMaster">
      <pc:chgData name="Abels, Patrick" userId="ba666de4-0d21-43a6-8e66-51a18aae1b4a" providerId="ADAL" clId="{F9D787BB-DFCF-4FF1-94DC-BE9AFABEDAC1}" dt="2025-06-12T14:29:38.031" v="245" actId="20577"/>
      <pc:docMkLst>
        <pc:docMk/>
      </pc:docMkLst>
      <pc:sldChg chg="del">
        <pc:chgData name="Abels, Patrick" userId="ba666de4-0d21-43a6-8e66-51a18aae1b4a" providerId="ADAL" clId="{F9D787BB-DFCF-4FF1-94DC-BE9AFABEDAC1}" dt="2025-06-12T14:29:30.678" v="240" actId="47"/>
        <pc:sldMkLst>
          <pc:docMk/>
          <pc:sldMk cId="1696715170" sldId="272"/>
        </pc:sldMkLst>
      </pc:sldChg>
      <pc:sldChg chg="delSp modSp mod">
        <pc:chgData name="Abels, Patrick" userId="ba666de4-0d21-43a6-8e66-51a18aae1b4a" providerId="ADAL" clId="{F9D787BB-DFCF-4FF1-94DC-BE9AFABEDAC1}" dt="2025-06-12T14:27:45.795" v="222" actId="20577"/>
        <pc:sldMkLst>
          <pc:docMk/>
          <pc:sldMk cId="797940177" sldId="280"/>
        </pc:sldMkLst>
        <pc:spChg chg="mod">
          <ac:chgData name="Abels, Patrick" userId="ba666de4-0d21-43a6-8e66-51a18aae1b4a" providerId="ADAL" clId="{F9D787BB-DFCF-4FF1-94DC-BE9AFABEDAC1}" dt="2025-06-12T14:27:45.795" v="222" actId="20577"/>
          <ac:spMkLst>
            <pc:docMk/>
            <pc:sldMk cId="797940177" sldId="280"/>
            <ac:spMk id="3" creationId="{16118E2E-8501-E9D6-8FA1-7E94A5136F9C}"/>
          </ac:spMkLst>
        </pc:spChg>
      </pc:sldChg>
      <pc:sldChg chg="modSp mod">
        <pc:chgData name="Abels, Patrick" userId="ba666de4-0d21-43a6-8e66-51a18aae1b4a" providerId="ADAL" clId="{F9D787BB-DFCF-4FF1-94DC-BE9AFABEDAC1}" dt="2025-06-12T14:27:51.712" v="228" actId="20577"/>
        <pc:sldMkLst>
          <pc:docMk/>
          <pc:sldMk cId="4009498562" sldId="283"/>
        </pc:sldMkLst>
        <pc:spChg chg="mod">
          <ac:chgData name="Abels, Patrick" userId="ba666de4-0d21-43a6-8e66-51a18aae1b4a" providerId="ADAL" clId="{F9D787BB-DFCF-4FF1-94DC-BE9AFABEDAC1}" dt="2025-06-12T14:27:51.712" v="228" actId="20577"/>
          <ac:spMkLst>
            <pc:docMk/>
            <pc:sldMk cId="4009498562" sldId="283"/>
            <ac:spMk id="3" creationId="{32402D9B-13BF-18E0-5F7E-A2C9A365C8FE}"/>
          </ac:spMkLst>
        </pc:spChg>
      </pc:sldChg>
      <pc:sldChg chg="addSp delSp modSp mod">
        <pc:chgData name="Abels, Patrick" userId="ba666de4-0d21-43a6-8e66-51a18aae1b4a" providerId="ADAL" clId="{F9D787BB-DFCF-4FF1-94DC-BE9AFABEDAC1}" dt="2025-06-12T14:19:55.174" v="196" actId="1076"/>
        <pc:sldMkLst>
          <pc:docMk/>
          <pc:sldMk cId="3793378365" sldId="287"/>
        </pc:sldMkLst>
      </pc:sldChg>
      <pc:sldChg chg="addSp modSp new mod">
        <pc:chgData name="Abels, Patrick" userId="ba666de4-0d21-43a6-8e66-51a18aae1b4a" providerId="ADAL" clId="{F9D787BB-DFCF-4FF1-94DC-BE9AFABEDAC1}" dt="2025-06-12T14:21:58.932" v="213" actId="1076"/>
        <pc:sldMkLst>
          <pc:docMk/>
          <pc:sldMk cId="1507240946" sldId="288"/>
        </pc:sldMkLst>
      </pc:sldChg>
      <pc:sldChg chg="addSp delSp modSp new mod">
        <pc:chgData name="Abels, Patrick" userId="ba666de4-0d21-43a6-8e66-51a18aae1b4a" providerId="ADAL" clId="{F9D787BB-DFCF-4FF1-94DC-BE9AFABEDAC1}" dt="2025-06-12T14:26:49.475" v="216" actId="1076"/>
        <pc:sldMkLst>
          <pc:docMk/>
          <pc:sldMk cId="3937252269" sldId="289"/>
        </pc:sldMkLst>
        <pc:spChg chg="add mod">
          <ac:chgData name="Abels, Patrick" userId="ba666de4-0d21-43a6-8e66-51a18aae1b4a" providerId="ADAL" clId="{F9D787BB-DFCF-4FF1-94DC-BE9AFABEDAC1}" dt="2025-06-12T14:15:48.033" v="182" actId="164"/>
          <ac:spMkLst>
            <pc:docMk/>
            <pc:sldMk cId="3937252269" sldId="289"/>
            <ac:spMk id="4" creationId="{631C7779-1B6C-9DE1-F5D4-BC10DD24DFFE}"/>
          </ac:spMkLst>
        </pc:spChg>
        <pc:spChg chg="mod">
          <ac:chgData name="Abels, Patrick" userId="ba666de4-0d21-43a6-8e66-51a18aae1b4a" providerId="ADAL" clId="{F9D787BB-DFCF-4FF1-94DC-BE9AFABEDAC1}" dt="2025-06-12T14:14:59.881" v="170"/>
          <ac:spMkLst>
            <pc:docMk/>
            <pc:sldMk cId="3937252269" sldId="289"/>
            <ac:spMk id="11" creationId="{B91C020B-691E-23E6-61E5-DB3F7FAA14CE}"/>
          </ac:spMkLst>
        </pc:spChg>
        <pc:spChg chg="mod">
          <ac:chgData name="Abels, Patrick" userId="ba666de4-0d21-43a6-8e66-51a18aae1b4a" providerId="ADAL" clId="{F9D787BB-DFCF-4FF1-94DC-BE9AFABEDAC1}" dt="2025-06-12T14:20:05.134" v="197" actId="14100"/>
          <ac:spMkLst>
            <pc:docMk/>
            <pc:sldMk cId="3937252269" sldId="289"/>
            <ac:spMk id="13" creationId="{1DFCFFFC-9C97-DFDF-B40E-90BC202CBA0D}"/>
          </ac:spMkLst>
        </pc:spChg>
        <pc:spChg chg="mod">
          <ac:chgData name="Abels, Patrick" userId="ba666de4-0d21-43a6-8e66-51a18aae1b4a" providerId="ADAL" clId="{F9D787BB-DFCF-4FF1-94DC-BE9AFABEDAC1}" dt="2025-06-12T14:16:06.433" v="186"/>
          <ac:spMkLst>
            <pc:docMk/>
            <pc:sldMk cId="3937252269" sldId="289"/>
            <ac:spMk id="16" creationId="{FC482D6B-ECFD-5CF8-A8C3-A43C56C8A87B}"/>
          </ac:spMkLst>
        </pc:spChg>
        <pc:spChg chg="add mod">
          <ac:chgData name="Abels, Patrick" userId="ba666de4-0d21-43a6-8e66-51a18aae1b4a" providerId="ADAL" clId="{F9D787BB-DFCF-4FF1-94DC-BE9AFABEDAC1}" dt="2025-06-12T14:26:49.475" v="216" actId="1076"/>
          <ac:spMkLst>
            <pc:docMk/>
            <pc:sldMk cId="3937252269" sldId="289"/>
            <ac:spMk id="17" creationId="{A76FB969-37F4-128C-2719-FEFFEDD58F11}"/>
          </ac:spMkLst>
        </pc:spChg>
        <pc:spChg chg="add mod">
          <ac:chgData name="Abels, Patrick" userId="ba666de4-0d21-43a6-8e66-51a18aae1b4a" providerId="ADAL" clId="{F9D787BB-DFCF-4FF1-94DC-BE9AFABEDAC1}" dt="2025-06-12T14:26:49.475" v="216" actId="1076"/>
          <ac:spMkLst>
            <pc:docMk/>
            <pc:sldMk cId="3937252269" sldId="289"/>
            <ac:spMk id="18" creationId="{1D21445C-2E8C-BEDE-BB12-864E7151087C}"/>
          </ac:spMkLst>
        </pc:spChg>
        <pc:spChg chg="add mod">
          <ac:chgData name="Abels, Patrick" userId="ba666de4-0d21-43a6-8e66-51a18aae1b4a" providerId="ADAL" clId="{F9D787BB-DFCF-4FF1-94DC-BE9AFABEDAC1}" dt="2025-06-12T14:26:49.475" v="216" actId="1076"/>
          <ac:spMkLst>
            <pc:docMk/>
            <pc:sldMk cId="3937252269" sldId="289"/>
            <ac:spMk id="19" creationId="{C6FDC914-802C-56BA-B9CA-03FFA7724860}"/>
          </ac:spMkLst>
        </pc:spChg>
        <pc:grpChg chg="add mod">
          <ac:chgData name="Abels, Patrick" userId="ba666de4-0d21-43a6-8e66-51a18aae1b4a" providerId="ADAL" clId="{F9D787BB-DFCF-4FF1-94DC-BE9AFABEDAC1}" dt="2025-06-12T14:16:12.962" v="190" actId="1076"/>
          <ac:grpSpMkLst>
            <pc:docMk/>
            <pc:sldMk cId="3937252269" sldId="289"/>
            <ac:grpSpMk id="5" creationId="{5CCA6493-7C03-AB4F-3EA0-A587596B4908}"/>
          </ac:grpSpMkLst>
        </pc:grpChg>
        <pc:grpChg chg="add mod">
          <ac:chgData name="Abels, Patrick" userId="ba666de4-0d21-43a6-8e66-51a18aae1b4a" providerId="ADAL" clId="{F9D787BB-DFCF-4FF1-94DC-BE9AFABEDAC1}" dt="2025-06-12T14:16:09.901" v="188" actId="1076"/>
          <ac:grpSpMkLst>
            <pc:docMk/>
            <pc:sldMk cId="3937252269" sldId="289"/>
            <ac:grpSpMk id="6" creationId="{E2610194-5786-F5F7-F56C-86B61CEEFA33}"/>
          </ac:grpSpMkLst>
        </pc:grpChg>
        <pc:grpChg chg="add mod">
          <ac:chgData name="Abels, Patrick" userId="ba666de4-0d21-43a6-8e66-51a18aae1b4a" providerId="ADAL" clId="{F9D787BB-DFCF-4FF1-94DC-BE9AFABEDAC1}" dt="2025-06-12T14:15:01.939" v="171" actId="1076"/>
          <ac:grpSpMkLst>
            <pc:docMk/>
            <pc:sldMk cId="3937252269" sldId="289"/>
            <ac:grpSpMk id="12" creationId="{20280562-DD8D-9F61-5FE6-1EA895F8B080}"/>
          </ac:grpSpMkLst>
        </pc:grpChg>
        <pc:grpChg chg="add mod">
          <ac:chgData name="Abels, Patrick" userId="ba666de4-0d21-43a6-8e66-51a18aae1b4a" providerId="ADAL" clId="{F9D787BB-DFCF-4FF1-94DC-BE9AFABEDAC1}" dt="2025-06-12T14:16:11.590" v="189" actId="1076"/>
          <ac:grpSpMkLst>
            <pc:docMk/>
            <pc:sldMk cId="3937252269" sldId="289"/>
            <ac:grpSpMk id="14" creationId="{5E23C19B-083D-13DE-19FF-BCDDDC48C215}"/>
          </ac:grpSpMkLst>
        </pc:grpChg>
        <pc:picChg chg="add mod modCrop">
          <ac:chgData name="Abels, Patrick" userId="ba666de4-0d21-43a6-8e66-51a18aae1b4a" providerId="ADAL" clId="{F9D787BB-DFCF-4FF1-94DC-BE9AFABEDAC1}" dt="2025-06-12T14:16:24.920" v="192" actId="732"/>
          <ac:picMkLst>
            <pc:docMk/>
            <pc:sldMk cId="3937252269" sldId="289"/>
            <ac:picMk id="3" creationId="{AEFFA0E5-272B-7CB0-79EA-12B3AE629E51}"/>
          </ac:picMkLst>
        </pc:picChg>
        <pc:picChg chg="mod modCrop">
          <ac:chgData name="Abels, Patrick" userId="ba666de4-0d21-43a6-8e66-51a18aae1b4a" providerId="ADAL" clId="{F9D787BB-DFCF-4FF1-94DC-BE9AFABEDAC1}" dt="2025-06-12T14:15:57.622" v="185" actId="732"/>
          <ac:picMkLst>
            <pc:docMk/>
            <pc:sldMk cId="3937252269" sldId="289"/>
            <ac:picMk id="7" creationId="{C505E8E1-C43A-4897-968B-7E9412934880}"/>
          </ac:picMkLst>
        </pc:picChg>
        <pc:picChg chg="mod">
          <ac:chgData name="Abels, Patrick" userId="ba666de4-0d21-43a6-8e66-51a18aae1b4a" providerId="ADAL" clId="{F9D787BB-DFCF-4FF1-94DC-BE9AFABEDAC1}" dt="2025-06-12T14:14:59.881" v="170"/>
          <ac:picMkLst>
            <pc:docMk/>
            <pc:sldMk cId="3937252269" sldId="289"/>
            <ac:picMk id="8" creationId="{A569A035-F428-9DC0-E0A2-2C25B80963EF}"/>
          </ac:picMkLst>
        </pc:picChg>
        <pc:picChg chg="add mod">
          <ac:chgData name="Abels, Patrick" userId="ba666de4-0d21-43a6-8e66-51a18aae1b4a" providerId="ADAL" clId="{F9D787BB-DFCF-4FF1-94DC-BE9AFABEDAC1}" dt="2025-06-12T14:15:05.902" v="172" actId="1076"/>
          <ac:picMkLst>
            <pc:docMk/>
            <pc:sldMk cId="3937252269" sldId="289"/>
            <ac:picMk id="9" creationId="{EB66ED01-4875-3C7C-9987-6305BB1A66E4}"/>
          </ac:picMkLst>
        </pc:picChg>
        <pc:picChg chg="add mod">
          <ac:chgData name="Abels, Patrick" userId="ba666de4-0d21-43a6-8e66-51a18aae1b4a" providerId="ADAL" clId="{F9D787BB-DFCF-4FF1-94DC-BE9AFABEDAC1}" dt="2025-06-12T14:15:07.652" v="173" actId="1076"/>
          <ac:picMkLst>
            <pc:docMk/>
            <pc:sldMk cId="3937252269" sldId="289"/>
            <ac:picMk id="10" creationId="{7178F86A-1123-6CB6-78AD-F305F381A7BC}"/>
          </ac:picMkLst>
        </pc:picChg>
        <pc:picChg chg="mod">
          <ac:chgData name="Abels, Patrick" userId="ba666de4-0d21-43a6-8e66-51a18aae1b4a" providerId="ADAL" clId="{F9D787BB-DFCF-4FF1-94DC-BE9AFABEDAC1}" dt="2025-06-12T14:16:06.433" v="186"/>
          <ac:picMkLst>
            <pc:docMk/>
            <pc:sldMk cId="3937252269" sldId="289"/>
            <ac:picMk id="15" creationId="{5CA1D84F-FD46-A44E-3619-45854355D6BE}"/>
          </ac:picMkLst>
        </pc:picChg>
      </pc:sldChg>
      <pc:sldChg chg="modSp new mod">
        <pc:chgData name="Abels, Patrick" userId="ba666de4-0d21-43a6-8e66-51a18aae1b4a" providerId="ADAL" clId="{F9D787BB-DFCF-4FF1-94DC-BE9AFABEDAC1}" dt="2025-06-12T14:29:38.031" v="245" actId="20577"/>
        <pc:sldMkLst>
          <pc:docMk/>
          <pc:sldMk cId="3619801957" sldId="290"/>
        </pc:sldMkLst>
        <pc:spChg chg="mod">
          <ac:chgData name="Abels, Patrick" userId="ba666de4-0d21-43a6-8e66-51a18aae1b4a" providerId="ADAL" clId="{F9D787BB-DFCF-4FF1-94DC-BE9AFABEDAC1}" dt="2025-06-12T14:29:38.031" v="245" actId="20577"/>
          <ac:spMkLst>
            <pc:docMk/>
            <pc:sldMk cId="3619801957" sldId="290"/>
            <ac:spMk id="3" creationId="{3444EFB4-2BEA-FC29-7940-5BDE2B1E8EF3}"/>
          </ac:spMkLst>
        </pc:spChg>
      </pc:sldChg>
      <pc:sldMasterChg chg="modSldLayout">
        <pc:chgData name="Abels, Patrick" userId="ba666de4-0d21-43a6-8e66-51a18aae1b4a" providerId="ADAL" clId="{F9D787BB-DFCF-4FF1-94DC-BE9AFABEDAC1}" dt="2025-06-12T14:29:11.240" v="238" actId="5793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F9D787BB-DFCF-4FF1-94DC-BE9AFABEDAC1}" dt="2025-06-12T14:29:11.240" v="238" actId="5793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F9D787BB-DFCF-4FF1-94DC-BE9AFABEDAC1}" dt="2025-06-12T14:29:11.240" v="238" actId="5793"/>
            <ac:spMkLst>
              <pc:docMk/>
              <pc:sldMasterMk cId="1043764218" sldId="2147483660"/>
              <pc:sldLayoutMk cId="122919291" sldId="2147483673"/>
              <ac:spMk id="4" creationId="{02C2D1C7-AB5A-B615-A731-A156F2D638B5}"/>
            </ac:spMkLst>
          </pc:spChg>
        </pc:sldLayoutChg>
      </pc:sldMasterChg>
    </pc:docChg>
  </pc:docChgLst>
  <pc:docChgLst>
    <pc:chgData name="Abels, Patrick" userId="ba666de4-0d21-43a6-8e66-51a18aae1b4a" providerId="ADAL" clId="{AA08B590-372F-44AB-B5C5-382214F053A9}"/>
    <pc:docChg chg="undo custSel addSld modSld modMainMaster">
      <pc:chgData name="Abels, Patrick" userId="ba666de4-0d21-43a6-8e66-51a18aae1b4a" providerId="ADAL" clId="{AA08B590-372F-44AB-B5C5-382214F053A9}" dt="2023-12-23T22:27:19.250" v="1254" actId="207"/>
      <pc:docMkLst>
        <pc:docMk/>
      </pc:docMkLst>
      <pc:sldChg chg="addSp delSp modSp mod">
        <pc:chgData name="Abels, Patrick" userId="ba666de4-0d21-43a6-8e66-51a18aae1b4a" providerId="ADAL" clId="{AA08B590-372F-44AB-B5C5-382214F053A9}" dt="2023-12-23T22:26:11.928" v="1250" actId="20577"/>
        <pc:sldMkLst>
          <pc:docMk/>
          <pc:sldMk cId="4223110314" sldId="261"/>
        </pc:sldMkLst>
      </pc:sldChg>
      <pc:sldChg chg="addSp delSp modSp mod">
        <pc:chgData name="Abels, Patrick" userId="ba666de4-0d21-43a6-8e66-51a18aae1b4a" providerId="ADAL" clId="{AA08B590-372F-44AB-B5C5-382214F053A9}" dt="2023-12-23T22:23:43.933" v="1202" actId="20577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AA08B590-372F-44AB-B5C5-382214F053A9}" dt="2023-12-23T22:23:49.570" v="1205" actId="20577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AA08B590-372F-44AB-B5C5-382214F053A9}" dt="2023-12-23T22:26:05.602" v="1249" actId="14100"/>
        <pc:sldMkLst>
          <pc:docMk/>
          <pc:sldMk cId="1931251602" sldId="268"/>
        </pc:sldMkLst>
      </pc:sldChg>
      <pc:sldChg chg="addSp delSp modSp mod">
        <pc:chgData name="Abels, Patrick" userId="ba666de4-0d21-43a6-8e66-51a18aae1b4a" providerId="ADAL" clId="{AA08B590-372F-44AB-B5C5-382214F053A9}" dt="2023-12-23T22:26:25.094" v="1251" actId="113"/>
        <pc:sldMkLst>
          <pc:docMk/>
          <pc:sldMk cId="4171353846" sldId="270"/>
        </pc:sldMkLst>
      </pc:sldChg>
      <pc:sldChg chg="addSp modSp mod">
        <pc:chgData name="Abels, Patrick" userId="ba666de4-0d21-43a6-8e66-51a18aae1b4a" providerId="ADAL" clId="{AA08B590-372F-44AB-B5C5-382214F053A9}" dt="2023-12-23T22:04:08.230" v="692" actId="1037"/>
        <pc:sldMkLst>
          <pc:docMk/>
          <pc:sldMk cId="2367007499" sldId="271"/>
        </pc:sldMkLst>
      </pc:sldChg>
      <pc:sldChg chg="modSp mod">
        <pc:chgData name="Abels, Patrick" userId="ba666de4-0d21-43a6-8e66-51a18aae1b4a" providerId="ADAL" clId="{AA08B590-372F-44AB-B5C5-382214F053A9}" dt="2023-12-23T22:27:19.250" v="1254" actId="207"/>
        <pc:sldMkLst>
          <pc:docMk/>
          <pc:sldMk cId="1696715170" sldId="272"/>
        </pc:sldMkLst>
      </pc:sldChg>
      <pc:sldChg chg="addSp modSp add mod">
        <pc:chgData name="Abels, Patrick" userId="ba666de4-0d21-43a6-8e66-51a18aae1b4a" providerId="ADAL" clId="{AA08B590-372F-44AB-B5C5-382214F053A9}" dt="2023-12-23T22:25:57.424" v="1246" actId="20577"/>
        <pc:sldMkLst>
          <pc:docMk/>
          <pc:sldMk cId="1524756335" sldId="273"/>
        </pc:sldMkLst>
      </pc:sldChg>
      <pc:sldChg chg="modSp new mod">
        <pc:chgData name="Abels, Patrick" userId="ba666de4-0d21-43a6-8e66-51a18aae1b4a" providerId="ADAL" clId="{AA08B590-372F-44AB-B5C5-382214F053A9}" dt="2023-12-23T22:17:41.282" v="1112" actId="14100"/>
        <pc:sldMkLst>
          <pc:docMk/>
          <pc:sldMk cId="1306728353" sldId="274"/>
        </pc:sldMkLst>
      </pc:sldChg>
      <pc:sldChg chg="addSp delSp modSp add mod">
        <pc:chgData name="Abels, Patrick" userId="ba666de4-0d21-43a6-8e66-51a18aae1b4a" providerId="ADAL" clId="{AA08B590-372F-44AB-B5C5-382214F053A9}" dt="2023-12-23T22:25:52.489" v="1243" actId="20577"/>
        <pc:sldMkLst>
          <pc:docMk/>
          <pc:sldMk cId="3121237333" sldId="275"/>
        </pc:sldMkLst>
      </pc:sldChg>
      <pc:sldMasterChg chg="delSldLayout modSldLayout">
        <pc:chgData name="Abels, Patrick" userId="ba666de4-0d21-43a6-8e66-51a18aae1b4a" providerId="ADAL" clId="{AA08B590-372F-44AB-B5C5-382214F053A9}" dt="2023-12-23T22:16:09.109" v="1023" actId="2710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AA08B590-372F-44AB-B5C5-382214F053A9}" dt="2023-12-23T22:12:03.544" v="900" actId="2711"/>
          <pc:sldLayoutMkLst>
            <pc:docMk/>
            <pc:sldMasterMk cId="1043764218" sldId="2147483660"/>
            <pc:sldLayoutMk cId="607473778" sldId="2147483661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48.858" v="898" actId="14100"/>
          <pc:sldLayoutMkLst>
            <pc:docMk/>
            <pc:sldMasterMk cId="1043764218" sldId="2147483660"/>
            <pc:sldLayoutMk cId="2939654414" sldId="2147483663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27.569" v="892" actId="14100"/>
          <pc:sldLayoutMkLst>
            <pc:docMk/>
            <pc:sldMasterMk cId="1043764218" sldId="2147483660"/>
            <pc:sldLayoutMk cId="1665643944" sldId="2147483664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11.538" v="886" actId="14100"/>
          <pc:sldLayoutMkLst>
            <pc:docMk/>
            <pc:sldMasterMk cId="1043764218" sldId="2147483660"/>
            <pc:sldLayoutMk cId="815804911" sldId="2147483665"/>
          </pc:sldLayoutMkLst>
        </pc:sldLayoutChg>
        <pc:sldLayoutChg chg="del">
          <pc:chgData name="Abels, Patrick" userId="ba666de4-0d21-43a6-8e66-51a18aae1b4a" providerId="ADAL" clId="{AA08B590-372F-44AB-B5C5-382214F053A9}" dt="2023-12-23T22:06:52.984" v="800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AA08B590-372F-44AB-B5C5-382214F053A9}" dt="2023-12-23T22:06:48.508" v="799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AA08B590-372F-44AB-B5C5-382214F053A9}" dt="2023-12-23T22:10:50.087" v="880" actId="2711"/>
          <pc:sldLayoutMkLst>
            <pc:docMk/>
            <pc:sldMasterMk cId="1043764218" sldId="2147483660"/>
            <pc:sldLayoutMk cId="1654437158" sldId="2147483671"/>
          </pc:sldLayoutMkLst>
        </pc:sldLayoutChg>
        <pc:sldLayoutChg chg="modSp mod">
          <pc:chgData name="Abels, Patrick" userId="ba666de4-0d21-43a6-8e66-51a18aae1b4a" providerId="ADAL" clId="{AA08B590-372F-44AB-B5C5-382214F053A9}" dt="2023-12-23T22:10:18.010" v="877" actId="1037"/>
          <pc:sldLayoutMkLst>
            <pc:docMk/>
            <pc:sldMasterMk cId="1043764218" sldId="2147483660"/>
            <pc:sldLayoutMk cId="1011298598" sldId="2147483672"/>
          </pc:sldLayoutMkLst>
        </pc:sldLayoutChg>
        <pc:sldLayoutChg chg="modSp mod">
          <pc:chgData name="Abels, Patrick" userId="ba666de4-0d21-43a6-8e66-51a18aae1b4a" providerId="ADAL" clId="{AA08B590-372F-44AB-B5C5-382214F053A9}" dt="2023-12-23T22:06:38.465" v="798" actId="2711"/>
          <pc:sldLayoutMkLst>
            <pc:docMk/>
            <pc:sldMasterMk cId="1043764218" sldId="2147483660"/>
            <pc:sldLayoutMk cId="122919291" sldId="2147483673"/>
          </pc:sldLayoutMkLst>
        </pc:sldLayoutChg>
        <pc:sldLayoutChg chg="modSp mod">
          <pc:chgData name="Abels, Patrick" userId="ba666de4-0d21-43a6-8e66-51a18aae1b4a" providerId="ADAL" clId="{AA08B590-372F-44AB-B5C5-382214F053A9}" dt="2023-12-23T22:16:09.109" v="1023" actId="2710"/>
          <pc:sldLayoutMkLst>
            <pc:docMk/>
            <pc:sldMasterMk cId="1043764218" sldId="2147483660"/>
            <pc:sldLayoutMk cId="2434053926" sldId="2147483674"/>
          </pc:sldLayoutMkLst>
        </pc:sldLayoutChg>
        <pc:sldLayoutChg chg="modSp">
          <pc:chgData name="Abels, Patrick" userId="ba666de4-0d21-43a6-8e66-51a18aae1b4a" providerId="ADAL" clId="{AA08B590-372F-44AB-B5C5-382214F053A9}" dt="2023-12-23T22:11:54.305" v="899" actId="2711"/>
          <pc:sldLayoutMkLst>
            <pc:docMk/>
            <pc:sldMasterMk cId="1043764218" sldId="2147483660"/>
            <pc:sldLayoutMk cId="525908872" sldId="2147483675"/>
          </pc:sldLayoutMkLst>
        </pc:sldLayoutChg>
        <pc:sldLayoutChg chg="modSp">
          <pc:chgData name="Abels, Patrick" userId="ba666de4-0d21-43a6-8e66-51a18aae1b4a" providerId="ADAL" clId="{AA08B590-372F-44AB-B5C5-382214F053A9}" dt="2023-12-23T22:12:09.460" v="901" actId="2711"/>
          <pc:sldLayoutMkLst>
            <pc:docMk/>
            <pc:sldMasterMk cId="1043764218" sldId="2147483660"/>
            <pc:sldLayoutMk cId="2951064508" sldId="2147483676"/>
          </pc:sldLayoutMkLst>
        </pc:sldLayoutChg>
      </pc:sldMaster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</pc:sldLayoutChg>
      </pc:sldMaster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1725C4E2-1A73-41B8-A1C8-4484FCE28D48}"/>
    <pc:docChg chg="undo custSel addSld delSld modSld modMainMaster">
      <pc:chgData name="Abels, Patrick" userId="ba666de4-0d21-43a6-8e66-51a18aae1b4a" providerId="ADAL" clId="{1725C4E2-1A73-41B8-A1C8-4484FCE28D48}" dt="2024-03-17T19:10:55.235" v="916" actId="1076"/>
      <pc:docMkLst>
        <pc:docMk/>
      </pc:docMkLst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1725C4E2-1A73-41B8-A1C8-4484FCE28D48}" dt="2024-03-11T18:35:56.951" v="0" actId="47"/>
        <pc:sldMkLst>
          <pc:docMk/>
          <pc:sldMk cId="4171353846" sldId="270"/>
        </pc:sldMkLst>
      </pc:sldChg>
      <pc:sldChg chg="del">
        <pc:chgData name="Abels, Patrick" userId="ba666de4-0d21-43a6-8e66-51a18aae1b4a" providerId="ADAL" clId="{1725C4E2-1A73-41B8-A1C8-4484FCE28D48}" dt="2024-03-11T18:35:58.734" v="1" actId="47"/>
        <pc:sldMkLst>
          <pc:docMk/>
          <pc:sldMk cId="2367007499" sldId="271"/>
        </pc:sldMkLst>
      </pc:sldChg>
      <pc:sldChg chg="addSp modSp mod">
        <pc:chgData name="Abels, Patrick" userId="ba666de4-0d21-43a6-8e66-51a18aae1b4a" providerId="ADAL" clId="{1725C4E2-1A73-41B8-A1C8-4484FCE28D48}" dt="2024-03-17T14:12:43.441" v="785" actId="1076"/>
        <pc:sldMkLst>
          <pc:docMk/>
          <pc:sldMk cId="1696715170" sldId="272"/>
        </pc:sldMkLst>
      </pc:sldChg>
      <pc:sldChg chg="modSp mod">
        <pc:chgData name="Abels, Patrick" userId="ba666de4-0d21-43a6-8e66-51a18aae1b4a" providerId="ADAL" clId="{1725C4E2-1A73-41B8-A1C8-4484FCE28D48}" dt="2024-03-17T13:56:47.342" v="725" actId="20577"/>
        <pc:sldMkLst>
          <pc:docMk/>
          <pc:sldMk cId="1306728353" sldId="274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355605763" sldId="275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1823604352" sldId="276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1385441611" sldId="277"/>
        </pc:sldMkLst>
      </pc:sldChg>
      <pc:sldChg chg="del">
        <pc:chgData name="Abels, Patrick" userId="ba666de4-0d21-43a6-8e66-51a18aae1b4a" providerId="ADAL" clId="{1725C4E2-1A73-41B8-A1C8-4484FCE28D48}" dt="2024-03-11T18:52:00.533" v="414" actId="47"/>
        <pc:sldMkLst>
          <pc:docMk/>
          <pc:sldMk cId="1174564002" sldId="278"/>
        </pc:sldMkLst>
      </pc:sldChg>
      <pc:sldChg chg="addSp delSp modSp new mod">
        <pc:chgData name="Abels, Patrick" userId="ba666de4-0d21-43a6-8e66-51a18aae1b4a" providerId="ADAL" clId="{1725C4E2-1A73-41B8-A1C8-4484FCE28D48}" dt="2024-03-11T18:51:37.952" v="413" actId="1076"/>
        <pc:sldMkLst>
          <pc:docMk/>
          <pc:sldMk cId="1411571808" sldId="279"/>
        </pc:sldMkLst>
      </pc:sldChg>
      <pc:sldChg chg="addSp modSp new mod">
        <pc:chgData name="Abels, Patrick" userId="ba666de4-0d21-43a6-8e66-51a18aae1b4a" providerId="ADAL" clId="{1725C4E2-1A73-41B8-A1C8-4484FCE28D48}" dt="2024-03-17T14:14:04.334" v="859" actId="20577"/>
        <pc:sldMkLst>
          <pc:docMk/>
          <pc:sldMk cId="797940177" sldId="280"/>
        </pc:sldMkLst>
      </pc:sldChg>
      <pc:sldChg chg="addSp modSp new mod">
        <pc:chgData name="Abels, Patrick" userId="ba666de4-0d21-43a6-8e66-51a18aae1b4a" providerId="ADAL" clId="{1725C4E2-1A73-41B8-A1C8-4484FCE28D48}" dt="2024-03-17T14:16:54.192" v="888" actId="1076"/>
        <pc:sldMkLst>
          <pc:docMk/>
          <pc:sldMk cId="447289031" sldId="281"/>
        </pc:sldMkLst>
      </pc:sldChg>
      <pc:sldChg chg="modSp new del mod">
        <pc:chgData name="Abels, Patrick" userId="ba666de4-0d21-43a6-8e66-51a18aae1b4a" providerId="ADAL" clId="{1725C4E2-1A73-41B8-A1C8-4484FCE28D48}" dt="2024-03-11T18:58:44.738" v="568" actId="47"/>
        <pc:sldMkLst>
          <pc:docMk/>
          <pc:sldMk cId="1130448614" sldId="281"/>
        </pc:sldMkLst>
      </pc:sldChg>
      <pc:sldChg chg="modSp new del mod">
        <pc:chgData name="Abels, Patrick" userId="ba666de4-0d21-43a6-8e66-51a18aae1b4a" providerId="ADAL" clId="{1725C4E2-1A73-41B8-A1C8-4484FCE28D48}" dt="2024-03-11T18:58:43.084" v="567" actId="47"/>
        <pc:sldMkLst>
          <pc:docMk/>
          <pc:sldMk cId="2370044484" sldId="282"/>
        </pc:sldMkLst>
      </pc:sldChg>
      <pc:sldChg chg="addSp modSp new mod">
        <pc:chgData name="Abels, Patrick" userId="ba666de4-0d21-43a6-8e66-51a18aae1b4a" providerId="ADAL" clId="{1725C4E2-1A73-41B8-A1C8-4484FCE28D48}" dt="2024-03-17T14:18:23.079" v="894" actId="1076"/>
        <pc:sldMkLst>
          <pc:docMk/>
          <pc:sldMk cId="4220106601" sldId="282"/>
        </pc:sldMkLst>
      </pc:sldChg>
      <pc:sldChg chg="modSp new del mod">
        <pc:chgData name="Abels, Patrick" userId="ba666de4-0d21-43a6-8e66-51a18aae1b4a" providerId="ADAL" clId="{1725C4E2-1A73-41B8-A1C8-4484FCE28D48}" dt="2024-03-11T18:58:39.069" v="566" actId="47"/>
        <pc:sldMkLst>
          <pc:docMk/>
          <pc:sldMk cId="2033566405" sldId="283"/>
        </pc:sldMkLst>
      </pc:sldChg>
      <pc:sldChg chg="addSp modSp new mod">
        <pc:chgData name="Abels, Patrick" userId="ba666de4-0d21-43a6-8e66-51a18aae1b4a" providerId="ADAL" clId="{1725C4E2-1A73-41B8-A1C8-4484FCE28D48}" dt="2024-03-17T19:08:41.529" v="901" actId="1076"/>
        <pc:sldMkLst>
          <pc:docMk/>
          <pc:sldMk cId="4009498562" sldId="283"/>
        </pc:sldMkLst>
      </pc:sldChg>
      <pc:sldChg chg="addSp modSp add mod">
        <pc:chgData name="Abels, Patrick" userId="ba666de4-0d21-43a6-8e66-51a18aae1b4a" providerId="ADAL" clId="{1725C4E2-1A73-41B8-A1C8-4484FCE28D48}" dt="2024-03-17T19:10:19.042" v="912" actId="1076"/>
        <pc:sldMkLst>
          <pc:docMk/>
          <pc:sldMk cId="1588362680" sldId="284"/>
        </pc:sldMkLst>
      </pc:sldChg>
      <pc:sldChg chg="addSp modSp add mod">
        <pc:chgData name="Abels, Patrick" userId="ba666de4-0d21-43a6-8e66-51a18aae1b4a" providerId="ADAL" clId="{1725C4E2-1A73-41B8-A1C8-4484FCE28D48}" dt="2024-03-17T19:10:55.235" v="916" actId="1076"/>
        <pc:sldMkLst>
          <pc:docMk/>
          <pc:sldMk cId="3534051485" sldId="285"/>
        </pc:sldMkLst>
      </pc:sldChg>
      <pc:sldMasterChg chg="modSldLayout">
        <pc:chgData name="Abels, Patrick" userId="ba666de4-0d21-43a6-8e66-51a18aae1b4a" providerId="ADAL" clId="{1725C4E2-1A73-41B8-A1C8-4484FCE28D48}" dt="2024-03-17T14:15:01.537" v="863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725C4E2-1A73-41B8-A1C8-4484FCE28D48}" dt="2024-03-17T14:15:01.537" v="863"/>
          <pc:sldLayoutMkLst>
            <pc:docMk/>
            <pc:sldMasterMk cId="1043764218" sldId="2147483660"/>
            <pc:sldLayoutMk cId="815804911" sldId="2147483665"/>
          </pc:sldLayoutMkLst>
        </pc:sldLayoutChg>
      </pc:sldMaster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5ACCBE59-8799-4B3C-B5C5-AFBBB09E1B6F}"/>
    <pc:docChg chg="undo custSel modSld">
      <pc:chgData name="Abels, Patrick" userId="ba666de4-0d21-43a6-8e66-51a18aae1b4a" providerId="ADAL" clId="{5ACCBE59-8799-4B3C-B5C5-AFBBB09E1B6F}" dt="2025-07-07T22:10:38.058" v="470" actId="20577"/>
      <pc:docMkLst>
        <pc:docMk/>
      </pc:docMkLst>
      <pc:sldChg chg="addSp modSp mod">
        <pc:chgData name="Abels, Patrick" userId="ba666de4-0d21-43a6-8e66-51a18aae1b4a" providerId="ADAL" clId="{5ACCBE59-8799-4B3C-B5C5-AFBBB09E1B6F}" dt="2025-07-07T22:10:09.578" v="466" actId="1035"/>
        <pc:sldMkLst>
          <pc:docMk/>
          <pc:sldMk cId="1306728353" sldId="274"/>
        </pc:sldMkLst>
        <pc:spChg chg="mod">
          <ac:chgData name="Abels, Patrick" userId="ba666de4-0d21-43a6-8e66-51a18aae1b4a" providerId="ADAL" clId="{5ACCBE59-8799-4B3C-B5C5-AFBBB09E1B6F}" dt="2025-07-07T22:10:05.364" v="464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modSp mod">
        <pc:chgData name="Abels, Patrick" userId="ba666de4-0d21-43a6-8e66-51a18aae1b4a" providerId="ADAL" clId="{5ACCBE59-8799-4B3C-B5C5-AFBBB09E1B6F}" dt="2025-07-07T21:54:31.629" v="317" actId="20577"/>
        <pc:sldMkLst>
          <pc:docMk/>
          <pc:sldMk cId="1411571808" sldId="279"/>
        </pc:sldMkLst>
        <pc:spChg chg="mod">
          <ac:chgData name="Abels, Patrick" userId="ba666de4-0d21-43a6-8e66-51a18aae1b4a" providerId="ADAL" clId="{5ACCBE59-8799-4B3C-B5C5-AFBBB09E1B6F}" dt="2025-07-07T21:54:31.629" v="317" actId="20577"/>
          <ac:spMkLst>
            <pc:docMk/>
            <pc:sldMk cId="1411571808" sldId="279"/>
            <ac:spMk id="2" creationId="{0FD96FBB-644B-A330-7B21-09D46AFC24AD}"/>
          </ac:spMkLst>
        </pc:spChg>
      </pc:sldChg>
      <pc:sldChg chg="addSp delSp modSp mod">
        <pc:chgData name="Abels, Patrick" userId="ba666de4-0d21-43a6-8e66-51a18aae1b4a" providerId="ADAL" clId="{5ACCBE59-8799-4B3C-B5C5-AFBBB09E1B6F}" dt="2025-07-07T22:06:08.162" v="428" actId="1036"/>
        <pc:sldMkLst>
          <pc:docMk/>
          <pc:sldMk cId="797940177" sldId="280"/>
        </pc:sldMkLst>
        <pc:spChg chg="mod">
          <ac:chgData name="Abels, Patrick" userId="ba666de4-0d21-43a6-8e66-51a18aae1b4a" providerId="ADAL" clId="{5ACCBE59-8799-4B3C-B5C5-AFBBB09E1B6F}" dt="2025-07-07T21:56:35.651" v="321" actId="20577"/>
          <ac:spMkLst>
            <pc:docMk/>
            <pc:sldMk cId="797940177" sldId="280"/>
            <ac:spMk id="3" creationId="{16118E2E-8501-E9D6-8FA1-7E94A5136F9C}"/>
          </ac:spMkLst>
        </pc:spChg>
      </pc:sldChg>
      <pc:sldChg chg="addSp delSp modSp mod">
        <pc:chgData name="Abels, Patrick" userId="ba666de4-0d21-43a6-8e66-51a18aae1b4a" providerId="ADAL" clId="{5ACCBE59-8799-4B3C-B5C5-AFBBB09E1B6F}" dt="2025-07-07T22:03:06.794" v="351" actId="478"/>
        <pc:sldMkLst>
          <pc:docMk/>
          <pc:sldMk cId="4009498562" sldId="283"/>
        </pc:sldMkLst>
        <pc:spChg chg="mod">
          <ac:chgData name="Abels, Patrick" userId="ba666de4-0d21-43a6-8e66-51a18aae1b4a" providerId="ADAL" clId="{5ACCBE59-8799-4B3C-B5C5-AFBBB09E1B6F}" dt="2025-07-07T21:56:39.099" v="323" actId="20577"/>
          <ac:spMkLst>
            <pc:docMk/>
            <pc:sldMk cId="4009498562" sldId="283"/>
            <ac:spMk id="3" creationId="{32402D9B-13BF-18E0-5F7E-A2C9A365C8FE}"/>
          </ac:spMkLst>
        </pc:spChg>
      </pc:sldChg>
      <pc:sldChg chg="modSp mod">
        <pc:chgData name="Abels, Patrick" userId="ba666de4-0d21-43a6-8e66-51a18aae1b4a" providerId="ADAL" clId="{5ACCBE59-8799-4B3C-B5C5-AFBBB09E1B6F}" dt="2025-07-07T22:10:38.058" v="470" actId="20577"/>
        <pc:sldMkLst>
          <pc:docMk/>
          <pc:sldMk cId="1507240946" sldId="288"/>
        </pc:sldMkLst>
      </pc:sldChg>
      <pc:sldChg chg="addSp modSp mod">
        <pc:chgData name="Abels, Patrick" userId="ba666de4-0d21-43a6-8e66-51a18aae1b4a" providerId="ADAL" clId="{5ACCBE59-8799-4B3C-B5C5-AFBBB09E1B6F}" dt="2025-07-07T21:49:20.279" v="273" actId="732"/>
        <pc:sldMkLst>
          <pc:docMk/>
          <pc:sldMk cId="3937252269" sldId="289"/>
        </pc:sldMkLst>
        <pc:spChg chg="mod">
          <ac:chgData name="Abels, Patrick" userId="ba666de4-0d21-43a6-8e66-51a18aae1b4a" providerId="ADAL" clId="{5ACCBE59-8799-4B3C-B5C5-AFBBB09E1B6F}" dt="2025-07-07T21:48:36.947" v="243" actId="1076"/>
          <ac:spMkLst>
            <pc:docMk/>
            <pc:sldMk cId="3937252269" sldId="289"/>
            <ac:spMk id="17" creationId="{A76FB969-37F4-128C-2719-FEFFEDD58F11}"/>
          </ac:spMkLst>
        </pc:spChg>
        <pc:spChg chg="mod">
          <ac:chgData name="Abels, Patrick" userId="ba666de4-0d21-43a6-8e66-51a18aae1b4a" providerId="ADAL" clId="{5ACCBE59-8799-4B3C-B5C5-AFBBB09E1B6F}" dt="2025-07-07T21:48:34.459" v="242" actId="1076"/>
          <ac:spMkLst>
            <pc:docMk/>
            <pc:sldMk cId="3937252269" sldId="289"/>
            <ac:spMk id="18" creationId="{1D21445C-2E8C-BEDE-BB12-864E7151087C}"/>
          </ac:spMkLst>
        </pc:spChg>
        <pc:spChg chg="mod">
          <ac:chgData name="Abels, Patrick" userId="ba666de4-0d21-43a6-8e66-51a18aae1b4a" providerId="ADAL" clId="{5ACCBE59-8799-4B3C-B5C5-AFBBB09E1B6F}" dt="2025-07-07T21:48:31.302" v="241" actId="1076"/>
          <ac:spMkLst>
            <pc:docMk/>
            <pc:sldMk cId="3937252269" sldId="289"/>
            <ac:spMk id="19" creationId="{C6FDC914-802C-56BA-B9CA-03FFA7724860}"/>
          </ac:spMkLst>
        </pc:spChg>
        <pc:grpChg chg="mod">
          <ac:chgData name="Abels, Patrick" userId="ba666de4-0d21-43a6-8e66-51a18aae1b4a" providerId="ADAL" clId="{5ACCBE59-8799-4B3C-B5C5-AFBBB09E1B6F}" dt="2025-07-07T21:49:06.018" v="265" actId="1035"/>
          <ac:grpSpMkLst>
            <pc:docMk/>
            <pc:sldMk cId="3937252269" sldId="289"/>
            <ac:grpSpMk id="5" creationId="{5CCA6493-7C03-AB4F-3EA0-A587596B4908}"/>
          </ac:grpSpMkLst>
        </pc:grpChg>
        <pc:grpChg chg="mod">
          <ac:chgData name="Abels, Patrick" userId="ba666de4-0d21-43a6-8e66-51a18aae1b4a" providerId="ADAL" clId="{5ACCBE59-8799-4B3C-B5C5-AFBBB09E1B6F}" dt="2025-07-07T21:49:12.371" v="272" actId="1037"/>
          <ac:grpSpMkLst>
            <pc:docMk/>
            <pc:sldMk cId="3937252269" sldId="289"/>
            <ac:grpSpMk id="6" creationId="{E2610194-5786-F5F7-F56C-86B61CEEFA33}"/>
          </ac:grpSpMkLst>
        </pc:grpChg>
        <pc:grpChg chg="mod">
          <ac:chgData name="Abels, Patrick" userId="ba666de4-0d21-43a6-8e66-51a18aae1b4a" providerId="ADAL" clId="{5ACCBE59-8799-4B3C-B5C5-AFBBB09E1B6F}" dt="2025-07-07T21:49:06.018" v="265" actId="1035"/>
          <ac:grpSpMkLst>
            <pc:docMk/>
            <pc:sldMk cId="3937252269" sldId="289"/>
            <ac:grpSpMk id="12" creationId="{20280562-DD8D-9F61-5FE6-1EA895F8B080}"/>
          </ac:grpSpMkLst>
        </pc:grpChg>
        <pc:grpChg chg="mod">
          <ac:chgData name="Abels, Patrick" userId="ba666de4-0d21-43a6-8e66-51a18aae1b4a" providerId="ADAL" clId="{5ACCBE59-8799-4B3C-B5C5-AFBBB09E1B6F}" dt="2025-07-07T21:46:44.940" v="183" actId="1076"/>
          <ac:grpSpMkLst>
            <pc:docMk/>
            <pc:sldMk cId="3937252269" sldId="289"/>
            <ac:grpSpMk id="14" creationId="{5E23C19B-083D-13DE-19FF-BCDDDC48C215}"/>
          </ac:grpSpMkLst>
        </pc:grpChg>
        <pc:graphicFrameChg chg="add mod ord modGraphic">
          <ac:chgData name="Abels, Patrick" userId="ba666de4-0d21-43a6-8e66-51a18aae1b4a" providerId="ADAL" clId="{5ACCBE59-8799-4B3C-B5C5-AFBBB09E1B6F}" dt="2025-07-07T21:48:05.973" v="240" actId="20577"/>
          <ac:graphicFrameMkLst>
            <pc:docMk/>
            <pc:sldMk cId="3937252269" sldId="289"/>
            <ac:graphicFrameMk id="2" creationId="{0F267560-2880-B8B0-4D2D-804C4FC84E27}"/>
          </ac:graphicFrameMkLst>
        </pc:graphicFrameChg>
        <pc:picChg chg="mod modCrop">
          <ac:chgData name="Abels, Patrick" userId="ba666de4-0d21-43a6-8e66-51a18aae1b4a" providerId="ADAL" clId="{5ACCBE59-8799-4B3C-B5C5-AFBBB09E1B6F}" dt="2025-07-07T21:49:20.279" v="273" actId="732"/>
          <ac:picMkLst>
            <pc:docMk/>
            <pc:sldMk cId="3937252269" sldId="289"/>
            <ac:picMk id="7" creationId="{C505E8E1-C43A-4897-968B-7E9412934880}"/>
          </ac:picMkLst>
        </pc:picChg>
        <pc:picChg chg="mod">
          <ac:chgData name="Abels, Patrick" userId="ba666de4-0d21-43a6-8e66-51a18aae1b4a" providerId="ADAL" clId="{5ACCBE59-8799-4B3C-B5C5-AFBBB09E1B6F}" dt="2025-07-07T21:49:06.018" v="265" actId="1035"/>
          <ac:picMkLst>
            <pc:docMk/>
            <pc:sldMk cId="3937252269" sldId="289"/>
            <ac:picMk id="9" creationId="{EB66ED01-4875-3C7C-9987-6305BB1A66E4}"/>
          </ac:picMkLst>
        </pc:picChg>
        <pc:picChg chg="mod">
          <ac:chgData name="Abels, Patrick" userId="ba666de4-0d21-43a6-8e66-51a18aae1b4a" providerId="ADAL" clId="{5ACCBE59-8799-4B3C-B5C5-AFBBB09E1B6F}" dt="2025-07-07T21:49:06.018" v="265" actId="1035"/>
          <ac:picMkLst>
            <pc:docMk/>
            <pc:sldMk cId="3937252269" sldId="289"/>
            <ac:picMk id="10" creationId="{7178F86A-1123-6CB6-78AD-F305F381A7BC}"/>
          </ac:picMkLst>
        </pc:picChg>
      </pc:sldChg>
      <pc:sldChg chg="addSp delSp modSp mod">
        <pc:chgData name="Abels, Patrick" userId="ba666de4-0d21-43a6-8e66-51a18aae1b4a" providerId="ADAL" clId="{5ACCBE59-8799-4B3C-B5C5-AFBBB09E1B6F}" dt="2025-07-07T22:01:49.414" v="347" actId="1076"/>
        <pc:sldMkLst>
          <pc:docMk/>
          <pc:sldMk cId="3619801957" sldId="290"/>
        </pc:sldMkLst>
        <pc:spChg chg="mod">
          <ac:chgData name="Abels, Patrick" userId="ba666de4-0d21-43a6-8e66-51a18aae1b4a" providerId="ADAL" clId="{5ACCBE59-8799-4B3C-B5C5-AFBBB09E1B6F}" dt="2025-07-07T22:01:24.395" v="343" actId="20577"/>
          <ac:spMkLst>
            <pc:docMk/>
            <pc:sldMk cId="3619801957" sldId="290"/>
            <ac:spMk id="3" creationId="{3444EFB4-2BEA-FC29-7940-5BDE2B1E8EF3}"/>
          </ac:spMkLst>
        </pc:spChg>
      </pc:sldChg>
    </pc:docChg>
  </pc:docChgLst>
  <pc:docChgLst>
    <pc:chgData name="Abels, Patrick" userId="ba666de4-0d21-43a6-8e66-51a18aae1b4a" providerId="ADAL" clId="{44B4F687-916B-4349-9548-BBC6C46779FC}"/>
    <pc:docChg chg="custSel addSld delSld modSld">
      <pc:chgData name="Abels, Patrick" userId="ba666de4-0d21-43a6-8e66-51a18aae1b4a" providerId="ADAL" clId="{44B4F687-916B-4349-9548-BBC6C46779FC}" dt="2025-05-20T08:56:42.314" v="316" actId="20577"/>
      <pc:docMkLst>
        <pc:docMk/>
      </pc:docMkLst>
      <pc:sldChg chg="modSp mod">
        <pc:chgData name="Abels, Patrick" userId="ba666de4-0d21-43a6-8e66-51a18aae1b4a" providerId="ADAL" clId="{44B4F687-916B-4349-9548-BBC6C46779FC}" dt="2025-05-20T08:41:04.899" v="0" actId="20577"/>
        <pc:sldMkLst>
          <pc:docMk/>
          <pc:sldMk cId="2766537786" sldId="263"/>
        </pc:sldMkLst>
        <pc:spChg chg="mod">
          <ac:chgData name="Abels, Patrick" userId="ba666de4-0d21-43a6-8e66-51a18aae1b4a" providerId="ADAL" clId="{44B4F687-916B-4349-9548-BBC6C46779FC}" dt="2025-05-20T08:41:04.899" v="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delSp modSp mod">
        <pc:chgData name="Abels, Patrick" userId="ba666de4-0d21-43a6-8e66-51a18aae1b4a" providerId="ADAL" clId="{44B4F687-916B-4349-9548-BBC6C46779FC}" dt="2025-05-20T08:56:42.314" v="316" actId="20577"/>
        <pc:sldMkLst>
          <pc:docMk/>
          <pc:sldMk cId="1696715170" sldId="272"/>
        </pc:sldMkLst>
      </pc:sldChg>
      <pc:sldChg chg="delSp modSp mod">
        <pc:chgData name="Abels, Patrick" userId="ba666de4-0d21-43a6-8e66-51a18aae1b4a" providerId="ADAL" clId="{44B4F687-916B-4349-9548-BBC6C46779FC}" dt="2025-05-20T08:53:48.519" v="284" actId="12"/>
        <pc:sldMkLst>
          <pc:docMk/>
          <pc:sldMk cId="1411571808" sldId="279"/>
        </pc:sldMkLst>
        <pc:spChg chg="mod">
          <ac:chgData name="Abels, Patrick" userId="ba666de4-0d21-43a6-8e66-51a18aae1b4a" providerId="ADAL" clId="{44B4F687-916B-4349-9548-BBC6C46779FC}" dt="2025-05-20T08:53:48.519" v="284" actId="12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44B4F687-916B-4349-9548-BBC6C46779FC}" dt="2025-05-20T08:48:31.167" v="26" actId="20577"/>
          <ac:spMkLst>
            <pc:docMk/>
            <pc:sldMk cId="1411571808" sldId="279"/>
            <ac:spMk id="3" creationId="{5A8A3D9B-303D-6504-4867-9F9CE7FC5011}"/>
          </ac:spMkLst>
        </pc:spChg>
      </pc:sldChg>
      <pc:sldChg chg="addSp delSp modSp mod">
        <pc:chgData name="Abels, Patrick" userId="ba666de4-0d21-43a6-8e66-51a18aae1b4a" providerId="ADAL" clId="{44B4F687-916B-4349-9548-BBC6C46779FC}" dt="2025-05-20T08:56:16.559" v="305" actId="20577"/>
        <pc:sldMkLst>
          <pc:docMk/>
          <pc:sldMk cId="797940177" sldId="280"/>
        </pc:sldMkLst>
        <pc:spChg chg="mod">
          <ac:chgData name="Abels, Patrick" userId="ba666de4-0d21-43a6-8e66-51a18aae1b4a" providerId="ADAL" clId="{44B4F687-916B-4349-9548-BBC6C46779FC}" dt="2025-05-20T08:56:16.559" v="305" actId="20577"/>
          <ac:spMkLst>
            <pc:docMk/>
            <pc:sldMk cId="797940177" sldId="280"/>
            <ac:spMk id="3" creationId="{16118E2E-8501-E9D6-8FA1-7E94A5136F9C}"/>
          </ac:spMkLst>
        </pc:spChg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447289031" sldId="281"/>
        </pc:sldMkLst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4220106601" sldId="282"/>
        </pc:sldMkLst>
      </pc:sldChg>
      <pc:sldChg chg="delSp modSp mod">
        <pc:chgData name="Abels, Patrick" userId="ba666de4-0d21-43a6-8e66-51a18aae1b4a" providerId="ADAL" clId="{44B4F687-916B-4349-9548-BBC6C46779FC}" dt="2025-05-20T08:56:32.014" v="313" actId="20577"/>
        <pc:sldMkLst>
          <pc:docMk/>
          <pc:sldMk cId="4009498562" sldId="283"/>
        </pc:sldMkLst>
        <pc:spChg chg="mod">
          <ac:chgData name="Abels, Patrick" userId="ba666de4-0d21-43a6-8e66-51a18aae1b4a" providerId="ADAL" clId="{44B4F687-916B-4349-9548-BBC6C46779FC}" dt="2025-05-20T08:56:32.014" v="313" actId="20577"/>
          <ac:spMkLst>
            <pc:docMk/>
            <pc:sldMk cId="4009498562" sldId="283"/>
            <ac:spMk id="3" creationId="{32402D9B-13BF-18E0-5F7E-A2C9A365C8FE}"/>
          </ac:spMkLst>
        </pc:spChg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1588362680" sldId="284"/>
        </pc:sldMkLst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3534051485" sldId="285"/>
        </pc:sldMkLst>
      </pc:sldChg>
      <pc:sldChg chg="new del">
        <pc:chgData name="Abels, Patrick" userId="ba666de4-0d21-43a6-8e66-51a18aae1b4a" providerId="ADAL" clId="{44B4F687-916B-4349-9548-BBC6C46779FC}" dt="2025-05-20T08:47:42.386" v="2" actId="47"/>
        <pc:sldMkLst>
          <pc:docMk/>
          <pc:sldMk cId="330988970" sldId="286"/>
        </pc:sldMkLst>
      </pc:sldChg>
      <pc:sldChg chg="modSp new mod">
        <pc:chgData name="Abels, Patrick" userId="ba666de4-0d21-43a6-8e66-51a18aae1b4a" providerId="ADAL" clId="{44B4F687-916B-4349-9548-BBC6C46779FC}" dt="2025-05-20T08:48:01.117" v="16" actId="6549"/>
        <pc:sldMkLst>
          <pc:docMk/>
          <pc:sldMk cId="3362198231" sldId="286"/>
        </pc:sldMkLst>
        <pc:spChg chg="mod">
          <ac:chgData name="Abels, Patrick" userId="ba666de4-0d21-43a6-8e66-51a18aae1b4a" providerId="ADAL" clId="{44B4F687-916B-4349-9548-BBC6C46779FC}" dt="2025-05-20T08:48:01.117" v="16" actId="6549"/>
          <ac:spMkLst>
            <pc:docMk/>
            <pc:sldMk cId="3362198231" sldId="286"/>
            <ac:spMk id="2" creationId="{D615A5A3-68C6-F3DF-27A6-2464D6655B1A}"/>
          </ac:spMkLst>
        </pc:spChg>
      </pc:sldChg>
      <pc:sldChg chg="new">
        <pc:chgData name="Abels, Patrick" userId="ba666de4-0d21-43a6-8e66-51a18aae1b4a" providerId="ADAL" clId="{44B4F687-916B-4349-9548-BBC6C46779FC}" dt="2025-05-20T08:48:17.727" v="17" actId="680"/>
        <pc:sldMkLst>
          <pc:docMk/>
          <pc:sldMk cId="3793378365" sldId="287"/>
        </pc:sldMkLst>
      </pc:sldChg>
    </pc:docChg>
  </pc:docChgLst>
  <pc:docChgLst>
    <pc:chgData name="Abels, Patrick" userId="ba666de4-0d21-43a6-8e66-51a18aae1b4a" providerId="ADAL" clId="{B0CF3ED5-1F9A-4DC6-82A7-58D99FDEBD36}"/>
    <pc:docChg chg="custSel addSld delSld modSld">
      <pc:chgData name="Abels, Patrick" userId="ba666de4-0d21-43a6-8e66-51a18aae1b4a" providerId="ADAL" clId="{B0CF3ED5-1F9A-4DC6-82A7-58D99FDEBD36}" dt="2024-01-24T16:20:54.333" v="570" actId="20577"/>
      <pc:docMkLst>
        <pc:docMk/>
      </pc:docMkLst>
      <pc:sldChg chg="addSp delSp modSp mod">
        <pc:chgData name="Abels, Patrick" userId="ba666de4-0d21-43a6-8e66-51a18aae1b4a" providerId="ADAL" clId="{B0CF3ED5-1F9A-4DC6-82A7-58D99FDEBD36}" dt="2024-01-24T16:17:15.624" v="454" actId="478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931251602" sldId="268"/>
        </pc:sldMkLst>
      </pc:sldChg>
      <pc:sldChg chg="modSp mod">
        <pc:chgData name="Abels, Patrick" userId="ba666de4-0d21-43a6-8e66-51a18aae1b4a" providerId="ADAL" clId="{B0CF3ED5-1F9A-4DC6-82A7-58D99FDEBD36}" dt="2024-01-24T16:02:25.873" v="17" actId="14100"/>
        <pc:sldMkLst>
          <pc:docMk/>
          <pc:sldMk cId="4171353846" sldId="270"/>
        </pc:sldMkLst>
      </pc:sldChg>
      <pc:sldChg chg="delSp modSp mod">
        <pc:chgData name="Abels, Patrick" userId="ba666de4-0d21-43a6-8e66-51a18aae1b4a" providerId="ADAL" clId="{B0CF3ED5-1F9A-4DC6-82A7-58D99FDEBD36}" dt="2024-01-24T16:09:31.639" v="367" actId="1036"/>
        <pc:sldMkLst>
          <pc:docMk/>
          <pc:sldMk cId="2367007499" sldId="271"/>
        </pc:sldMkLst>
      </pc:sldChg>
      <pc:sldChg chg="modSp mod">
        <pc:chgData name="Abels, Patrick" userId="ba666de4-0d21-43a6-8e66-51a18aae1b4a" providerId="ADAL" clId="{B0CF3ED5-1F9A-4DC6-82A7-58D99FDEBD36}" dt="2024-01-24T16:10:12.812" v="414" actId="6549"/>
        <pc:sldMkLst>
          <pc:docMk/>
          <pc:sldMk cId="1696715170" sldId="272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524756335" sldId="273"/>
        </pc:sldMkLst>
      </pc:sldChg>
      <pc:sldChg chg="modSp mod">
        <pc:chgData name="Abels, Patrick" userId="ba666de4-0d21-43a6-8e66-51a18aae1b4a" providerId="ADAL" clId="{B0CF3ED5-1F9A-4DC6-82A7-58D99FDEBD36}" dt="2024-01-24T16:07:56.530" v="282" actId="20577"/>
        <pc:sldMkLst>
          <pc:docMk/>
          <pc:sldMk cId="1306728353" sldId="274"/>
        </pc:sldMkLst>
      </pc:sldChg>
      <pc:sldChg chg="addSp modSp add mod">
        <pc:chgData name="Abels, Patrick" userId="ba666de4-0d21-43a6-8e66-51a18aae1b4a" providerId="ADAL" clId="{B0CF3ED5-1F9A-4DC6-82A7-58D99FDEBD36}" dt="2024-01-24T16:20:54.333" v="570" actId="20577"/>
        <pc:sldMkLst>
          <pc:docMk/>
          <pc:sldMk cId="355605763" sldId="275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121237333" sldId="275"/>
        </pc:sldMkLst>
      </pc:sldChg>
      <pc:sldChg chg="addSp modSp add mod">
        <pc:chgData name="Abels, Patrick" userId="ba666de4-0d21-43a6-8e66-51a18aae1b4a" providerId="ADAL" clId="{B0CF3ED5-1F9A-4DC6-82A7-58D99FDEBD36}" dt="2024-01-24T16:20:38.976" v="551" actId="20577"/>
        <pc:sldMkLst>
          <pc:docMk/>
          <pc:sldMk cId="1823604352" sldId="276"/>
        </pc:sldMkLst>
      </pc:sldChg>
      <pc:sldChg chg="addSp modSp add mod">
        <pc:chgData name="Abels, Patrick" userId="ba666de4-0d21-43a6-8e66-51a18aae1b4a" providerId="ADAL" clId="{B0CF3ED5-1F9A-4DC6-82A7-58D99FDEBD36}" dt="2024-01-24T16:20:20.586" v="509" actId="20577"/>
        <pc:sldMkLst>
          <pc:docMk/>
          <pc:sldMk cId="1385441611" sldId="277"/>
        </pc:sldMkLst>
      </pc:sldChg>
      <pc:sldChg chg="addSp modSp add mod">
        <pc:chgData name="Abels, Patrick" userId="ba666de4-0d21-43a6-8e66-51a18aae1b4a" providerId="ADAL" clId="{B0CF3ED5-1F9A-4DC6-82A7-58D99FDEBD36}" dt="2024-01-24T16:20:14.285" v="492" actId="20577"/>
        <pc:sldMkLst>
          <pc:docMk/>
          <pc:sldMk cId="1174564002" sldId="278"/>
        </pc:sldMkLst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</pc:sldLayoutChg>
      </pc:sldMasterChg>
    </pc:docChg>
  </pc:docChgLst>
  <pc:docChgLst>
    <pc:chgData name="Abels, Patrick" userId="ba666de4-0d21-43a6-8e66-51a18aae1b4a" providerId="ADAL" clId="{D0CE542F-DFE1-9149-BD1C-D3F070C0125E}"/>
    <pc:docChg chg="modSld">
      <pc:chgData name="Abels, Patrick" userId="ba666de4-0d21-43a6-8e66-51a18aae1b4a" providerId="ADAL" clId="{D0CE542F-DFE1-9149-BD1C-D3F070C0125E}" dt="2024-03-18T08:15:16.291" v="15" actId="20577"/>
      <pc:docMkLst>
        <pc:docMk/>
      </pc:docMkLst>
      <pc:sldChg chg="modSp">
        <pc:chgData name="Abels, Patrick" userId="ba666de4-0d21-43a6-8e66-51a18aae1b4a" providerId="ADAL" clId="{D0CE542F-DFE1-9149-BD1C-D3F070C0125E}" dt="2024-03-18T08:15:16.291" v="15" actId="20577"/>
        <pc:sldMkLst>
          <pc:docMk/>
          <pc:sldMk cId="447289031" sldId="281"/>
        </pc:sldMkLst>
      </pc:sldChg>
      <pc:sldChg chg="modSp">
        <pc:chgData name="Abels, Patrick" userId="ba666de4-0d21-43a6-8e66-51a18aae1b4a" providerId="ADAL" clId="{D0CE542F-DFE1-9149-BD1C-D3F070C0125E}" dt="2024-03-18T08:15:09.439" v="5" actId="20577"/>
        <pc:sldMkLst>
          <pc:docMk/>
          <pc:sldMk cId="4220106601" sldId="282"/>
        </pc:sldMkLst>
      </pc:sldChg>
    </pc:docChg>
  </pc:docChgLst>
  <pc:docChgLst>
    <pc:chgData name="Abels, Patrick" userId="ba666de4-0d21-43a6-8e66-51a18aae1b4a" providerId="ADAL" clId="{F1FF30BF-E144-411A-A891-B1FCF2BE3B4F}"/>
    <pc:docChg chg="undo custSel addSld delSld modSld">
      <pc:chgData name="Abels, Patrick" userId="ba666de4-0d21-43a6-8e66-51a18aae1b4a" providerId="ADAL" clId="{F1FF30BF-E144-411A-A891-B1FCF2BE3B4F}" dt="2023-11-13T16:46:32.712" v="479" actId="1038"/>
      <pc:docMkLst>
        <pc:docMk/>
      </pc:docMkLst>
      <pc:sldChg chg="del">
        <pc:chgData name="Abels, Patrick" userId="ba666de4-0d21-43a6-8e66-51a18aae1b4a" providerId="ADAL" clId="{F1FF30BF-E144-411A-A891-B1FCF2BE3B4F}" dt="2023-11-13T16:28:30.619" v="0" actId="4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F1FF30BF-E144-411A-A891-B1FCF2BE3B4F}" dt="2023-11-13T16:31:07.980" v="68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F1FF30BF-E144-411A-A891-B1FCF2BE3B4F}" dt="2023-11-13T16:40:46.198" v="427"/>
        <pc:sldMkLst>
          <pc:docMk/>
          <pc:sldMk cId="4223110314" sldId="261"/>
        </pc:sldMkLst>
      </pc:sldChg>
      <pc:sldChg chg="delSp del mod">
        <pc:chgData name="Abels, Patrick" userId="ba666de4-0d21-43a6-8e66-51a18aae1b4a" providerId="ADAL" clId="{F1FF30BF-E144-411A-A891-B1FCF2BE3B4F}" dt="2023-11-13T16:34:04.643" v="224" actId="47"/>
        <pc:sldMkLst>
          <pc:docMk/>
          <pc:sldMk cId="4127666779" sldId="262"/>
        </pc:sldMkLst>
      </pc:sldChg>
      <pc:sldChg chg="delSp modSp del mod">
        <pc:chgData name="Abels, Patrick" userId="ba666de4-0d21-43a6-8e66-51a18aae1b4a" providerId="ADAL" clId="{F1FF30BF-E144-411A-A891-B1FCF2BE3B4F}" dt="2023-11-13T16:33:09.483" v="217" actId="47"/>
        <pc:sldMkLst>
          <pc:docMk/>
          <pc:sldMk cId="2628582133" sldId="265"/>
        </pc:sldMkLst>
      </pc:sldChg>
      <pc:sldChg chg="addSp delSp modSp mod">
        <pc:chgData name="Abels, Patrick" userId="ba666de4-0d21-43a6-8e66-51a18aae1b4a" providerId="ADAL" clId="{F1FF30BF-E144-411A-A891-B1FCF2BE3B4F}" dt="2023-11-13T16:40:55.853" v="429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F1FF30BF-E144-411A-A891-B1FCF2BE3B4F}" dt="2023-11-13T16:42:07.537" v="438" actId="14100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F1FF30BF-E144-411A-A891-B1FCF2BE3B4F}" dt="2023-11-13T16:46:32.712" v="479" actId="1038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F1FF30BF-E144-411A-A891-B1FCF2BE3B4F}" dt="2023-11-13T16:33:31.934" v="218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F1FF30BF-E144-411A-A891-B1FCF2BE3B4F}" dt="2023-11-13T16:30:57.976" v="67" actId="20577"/>
        <pc:sldMkLst>
          <pc:docMk/>
          <pc:sldMk cId="4171353846" sldId="270"/>
        </pc:sldMkLst>
      </pc:sldChg>
      <pc:sldChg chg="addSp delSp modSp new mod">
        <pc:chgData name="Abels, Patrick" userId="ba666de4-0d21-43a6-8e66-51a18aae1b4a" providerId="ADAL" clId="{F1FF30BF-E144-411A-A891-B1FCF2BE3B4F}" dt="2023-11-13T16:33:07.897" v="216" actId="478"/>
        <pc:sldMkLst>
          <pc:docMk/>
          <pc:sldMk cId="2367007499" sldId="271"/>
        </pc:sldMkLst>
      </pc:sldChg>
      <pc:sldChg chg="modSp new mod">
        <pc:chgData name="Abels, Patrick" userId="ba666de4-0d21-43a6-8e66-51a18aae1b4a" providerId="ADAL" clId="{F1FF30BF-E144-411A-A891-B1FCF2BE3B4F}" dt="2023-11-13T16:34:20.003" v="271" actId="20577"/>
        <pc:sldMkLst>
          <pc:docMk/>
          <pc:sldMk cId="1696715170" sldId="272"/>
        </pc:sldMkLst>
      </pc:sldChg>
    </pc:docChg>
  </pc:docChgLst>
  <pc:docChgLst>
    <pc:chgData name="Abels, Patrick" userId="ba666de4-0d21-43a6-8e66-51a18aae1b4a" providerId="ADAL" clId="{132F4124-92B2-48A8-BBD5-8A3615F7DB8A}"/>
    <pc:docChg chg="custSel modSld">
      <pc:chgData name="Abels, Patrick" userId="ba666de4-0d21-43a6-8e66-51a18aae1b4a" providerId="ADAL" clId="{132F4124-92B2-48A8-BBD5-8A3615F7DB8A}" dt="2025-07-11T14:28:43.999" v="1297" actId="1076"/>
      <pc:docMkLst>
        <pc:docMk/>
      </pc:docMkLst>
      <pc:sldChg chg="addSp delSp modSp mod">
        <pc:chgData name="Abels, Patrick" userId="ba666de4-0d21-43a6-8e66-51a18aae1b4a" providerId="ADAL" clId="{132F4124-92B2-48A8-BBD5-8A3615F7DB8A}" dt="2025-07-11T14:28:43.999" v="1297" actId="1076"/>
        <pc:sldMkLst>
          <pc:docMk/>
          <pc:sldMk cId="1306728353" sldId="274"/>
        </pc:sldMkLst>
        <pc:spChg chg="del mod">
          <ac:chgData name="Abels, Patrick" userId="ba666de4-0d21-43a6-8e66-51a18aae1b4a" providerId="ADAL" clId="{132F4124-92B2-48A8-BBD5-8A3615F7DB8A}" dt="2025-07-11T14:28:31.802" v="1292" actId="478"/>
          <ac:spMkLst>
            <pc:docMk/>
            <pc:sldMk cId="1306728353" sldId="274"/>
            <ac:spMk id="2" creationId="{E48070DE-A5F9-BD5B-6EDA-2B06A4048B06}"/>
          </ac:spMkLst>
        </pc:spChg>
        <pc:spChg chg="add del mod ord">
          <ac:chgData name="Abels, Patrick" userId="ba666de4-0d21-43a6-8e66-51a18aae1b4a" providerId="ADAL" clId="{132F4124-92B2-48A8-BBD5-8A3615F7DB8A}" dt="2025-07-11T14:28:34.333" v="1293" actId="478"/>
          <ac:spMkLst>
            <pc:docMk/>
            <pc:sldMk cId="1306728353" sldId="274"/>
            <ac:spMk id="4" creationId="{B2B4F9A5-4CD1-9563-8264-24CC1C7E4853}"/>
          </ac:spMkLst>
        </pc:spChg>
        <pc:spChg chg="add del mod">
          <ac:chgData name="Abels, Patrick" userId="ba666de4-0d21-43a6-8e66-51a18aae1b4a" providerId="ADAL" clId="{132F4124-92B2-48A8-BBD5-8A3615F7DB8A}" dt="2025-07-11T14:28:37.563" v="1294" actId="478"/>
          <ac:spMkLst>
            <pc:docMk/>
            <pc:sldMk cId="1306728353" sldId="274"/>
            <ac:spMk id="6" creationId="{79CF24EE-2C31-2A32-5138-7874AB6F84E5}"/>
          </ac:spMkLst>
        </pc:spChg>
        <pc:picChg chg="add mod ord modCrop">
          <ac:chgData name="Abels, Patrick" userId="ba666de4-0d21-43a6-8e66-51a18aae1b4a" providerId="ADAL" clId="{132F4124-92B2-48A8-BBD5-8A3615F7DB8A}" dt="2025-07-11T14:28:43.999" v="1297" actId="1076"/>
          <ac:picMkLst>
            <pc:docMk/>
            <pc:sldMk cId="1306728353" sldId="274"/>
            <ac:picMk id="3" creationId="{34451A54-DB74-090F-8E73-B762CDFAA274}"/>
          </ac:picMkLst>
        </pc:picChg>
      </pc:sldChg>
      <pc:sldChg chg="addSp delSp modSp mod">
        <pc:chgData name="Abels, Patrick" userId="ba666de4-0d21-43a6-8e66-51a18aae1b4a" providerId="ADAL" clId="{132F4124-92B2-48A8-BBD5-8A3615F7DB8A}" dt="2025-07-11T14:02:08.365" v="1010" actId="478"/>
        <pc:sldMkLst>
          <pc:docMk/>
          <pc:sldMk cId="1411571808" sldId="279"/>
        </pc:sldMkLst>
        <pc:spChg chg="mod">
          <ac:chgData name="Abels, Patrick" userId="ba666de4-0d21-43a6-8e66-51a18aae1b4a" providerId="ADAL" clId="{132F4124-92B2-48A8-BBD5-8A3615F7DB8A}" dt="2025-07-11T13:55:47.955" v="579" actId="20577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132F4124-92B2-48A8-BBD5-8A3615F7DB8A}" dt="2025-07-07T22:37:06.957" v="69" actId="20577"/>
          <ac:spMkLst>
            <pc:docMk/>
            <pc:sldMk cId="1411571808" sldId="279"/>
            <ac:spMk id="3" creationId="{5A8A3D9B-303D-6504-4867-9F9CE7FC5011}"/>
          </ac:spMkLst>
        </pc:spChg>
        <pc:spChg chg="add mod">
          <ac:chgData name="Abels, Patrick" userId="ba666de4-0d21-43a6-8e66-51a18aae1b4a" providerId="ADAL" clId="{132F4124-92B2-48A8-BBD5-8A3615F7DB8A}" dt="2025-07-11T14:01:55.435" v="1002" actId="1035"/>
          <ac:spMkLst>
            <pc:docMk/>
            <pc:sldMk cId="1411571808" sldId="279"/>
            <ac:spMk id="12" creationId="{BCAB978A-D627-1899-73D2-5F72201E35CF}"/>
          </ac:spMkLst>
        </pc:spChg>
        <pc:spChg chg="mod">
          <ac:chgData name="Abels, Patrick" userId="ba666de4-0d21-43a6-8e66-51a18aae1b4a" providerId="ADAL" clId="{132F4124-92B2-48A8-BBD5-8A3615F7DB8A}" dt="2025-07-11T13:56:27.250" v="677" actId="1036"/>
          <ac:spMkLst>
            <pc:docMk/>
            <pc:sldMk cId="1411571808" sldId="279"/>
            <ac:spMk id="13" creationId="{7938420E-6E5D-3D6A-05A8-4C000C6FB698}"/>
          </ac:spMkLst>
        </pc:spChg>
        <pc:spChg chg="mod">
          <ac:chgData name="Abels, Patrick" userId="ba666de4-0d21-43a6-8e66-51a18aae1b4a" providerId="ADAL" clId="{132F4124-92B2-48A8-BBD5-8A3615F7DB8A}" dt="2025-07-11T13:56:27.250" v="677" actId="1036"/>
          <ac:spMkLst>
            <pc:docMk/>
            <pc:sldMk cId="1411571808" sldId="279"/>
            <ac:spMk id="14" creationId="{629A9F63-242C-86A8-848A-74E1E1C65767}"/>
          </ac:spMkLst>
        </pc:spChg>
        <pc:spChg chg="add mod">
          <ac:chgData name="Abels, Patrick" userId="ba666de4-0d21-43a6-8e66-51a18aae1b4a" providerId="ADAL" clId="{132F4124-92B2-48A8-BBD5-8A3615F7DB8A}" dt="2025-07-11T13:59:52.769" v="811" actId="1035"/>
          <ac:spMkLst>
            <pc:docMk/>
            <pc:sldMk cId="1411571808" sldId="279"/>
            <ac:spMk id="15" creationId="{7CA8D1D1-0DAA-92D8-E9D7-6076C3AC08FD}"/>
          </ac:spMkLst>
        </pc:spChg>
        <pc:spChg chg="del mod">
          <ac:chgData name="Abels, Patrick" userId="ba666de4-0d21-43a6-8e66-51a18aae1b4a" providerId="ADAL" clId="{132F4124-92B2-48A8-BBD5-8A3615F7DB8A}" dt="2025-07-11T13:56:54.456" v="683" actId="478"/>
          <ac:spMkLst>
            <pc:docMk/>
            <pc:sldMk cId="1411571808" sldId="279"/>
            <ac:spMk id="16" creationId="{72743B16-EA69-668C-6E24-EE3F75192FCA}"/>
          </ac:spMkLst>
        </pc:spChg>
        <pc:spChg chg="del mod ord">
          <ac:chgData name="Abels, Patrick" userId="ba666de4-0d21-43a6-8e66-51a18aae1b4a" providerId="ADAL" clId="{132F4124-92B2-48A8-BBD5-8A3615F7DB8A}" dt="2025-07-11T14:02:08.365" v="1010" actId="478"/>
          <ac:spMkLst>
            <pc:docMk/>
            <pc:sldMk cId="1411571808" sldId="279"/>
            <ac:spMk id="17" creationId="{504167CC-3385-8D58-50B3-83E879D870ED}"/>
          </ac:spMkLst>
        </pc:spChg>
        <pc:spChg chg="mod">
          <ac:chgData name="Abels, Patrick" userId="ba666de4-0d21-43a6-8e66-51a18aae1b4a" providerId="ADAL" clId="{132F4124-92B2-48A8-BBD5-8A3615F7DB8A}" dt="2025-07-11T13:57:18.537" v="685" actId="1036"/>
          <ac:spMkLst>
            <pc:docMk/>
            <pc:sldMk cId="1411571808" sldId="279"/>
            <ac:spMk id="18" creationId="{1C6F930F-2673-7BD8-94A3-CCAAAA887E7B}"/>
          </ac:spMkLst>
        </pc:spChg>
        <pc:spChg chg="del mod">
          <ac:chgData name="Abels, Patrick" userId="ba666de4-0d21-43a6-8e66-51a18aae1b4a" providerId="ADAL" clId="{132F4124-92B2-48A8-BBD5-8A3615F7DB8A}" dt="2025-07-11T13:56:49.426" v="682" actId="478"/>
          <ac:spMkLst>
            <pc:docMk/>
            <pc:sldMk cId="1411571808" sldId="279"/>
            <ac:spMk id="19" creationId="{F6145FC8-8F27-7936-4483-A42EDEE40013}"/>
          </ac:spMkLst>
        </pc:spChg>
        <pc:spChg chg="del mod">
          <ac:chgData name="Abels, Patrick" userId="ba666de4-0d21-43a6-8e66-51a18aae1b4a" providerId="ADAL" clId="{132F4124-92B2-48A8-BBD5-8A3615F7DB8A}" dt="2025-07-11T13:56:37.402" v="678" actId="478"/>
          <ac:spMkLst>
            <pc:docMk/>
            <pc:sldMk cId="1411571808" sldId="279"/>
            <ac:spMk id="20" creationId="{88EB2A46-EC7D-EAAA-D868-EC19470EFFFD}"/>
          </ac:spMkLst>
        </pc:spChg>
        <pc:spChg chg="del mod">
          <ac:chgData name="Abels, Patrick" userId="ba666de4-0d21-43a6-8e66-51a18aae1b4a" providerId="ADAL" clId="{132F4124-92B2-48A8-BBD5-8A3615F7DB8A}" dt="2025-07-11T13:56:45.869" v="681" actId="478"/>
          <ac:spMkLst>
            <pc:docMk/>
            <pc:sldMk cId="1411571808" sldId="279"/>
            <ac:spMk id="21" creationId="{F21A05C5-1133-9F76-631D-FCC87A2EE79F}"/>
          </ac:spMkLst>
        </pc:spChg>
        <pc:spChg chg="del">
          <ac:chgData name="Abels, Patrick" userId="ba666de4-0d21-43a6-8e66-51a18aae1b4a" providerId="ADAL" clId="{132F4124-92B2-48A8-BBD5-8A3615F7DB8A}" dt="2025-07-11T13:56:45.869" v="681" actId="478"/>
          <ac:spMkLst>
            <pc:docMk/>
            <pc:sldMk cId="1411571808" sldId="279"/>
            <ac:spMk id="22" creationId="{0AC0DDE2-531C-4CAA-FF23-8F57BB2F276C}"/>
          </ac:spMkLst>
        </pc:spChg>
        <pc:spChg chg="add mod">
          <ac:chgData name="Abels, Patrick" userId="ba666de4-0d21-43a6-8e66-51a18aae1b4a" providerId="ADAL" clId="{132F4124-92B2-48A8-BBD5-8A3615F7DB8A}" dt="2025-07-11T14:00:59.485" v="940" actId="1037"/>
          <ac:spMkLst>
            <pc:docMk/>
            <pc:sldMk cId="1411571808" sldId="279"/>
            <ac:spMk id="23" creationId="{FFBFA37A-8E2F-0ABB-5DA3-AF02F5BD5D93}"/>
          </ac:spMkLst>
        </pc:spChg>
        <pc:spChg chg="del mod">
          <ac:chgData name="Abels, Patrick" userId="ba666de4-0d21-43a6-8e66-51a18aae1b4a" providerId="ADAL" clId="{132F4124-92B2-48A8-BBD5-8A3615F7DB8A}" dt="2025-07-11T13:56:42.896" v="680" actId="478"/>
          <ac:spMkLst>
            <pc:docMk/>
            <pc:sldMk cId="1411571808" sldId="279"/>
            <ac:spMk id="27" creationId="{D86619D2-795B-C91D-CDFC-0A5793AF0454}"/>
          </ac:spMkLst>
        </pc:spChg>
        <pc:spChg chg="del mod">
          <ac:chgData name="Abels, Patrick" userId="ba666de4-0d21-43a6-8e66-51a18aae1b4a" providerId="ADAL" clId="{132F4124-92B2-48A8-BBD5-8A3615F7DB8A}" dt="2025-07-11T13:56:40.219" v="679" actId="478"/>
          <ac:spMkLst>
            <pc:docMk/>
            <pc:sldMk cId="1411571808" sldId="279"/>
            <ac:spMk id="28" creationId="{80CBA310-7371-F220-C7E1-5E742B149234}"/>
          </ac:spMkLst>
        </pc:spChg>
        <pc:spChg chg="add mod">
          <ac:chgData name="Abels, Patrick" userId="ba666de4-0d21-43a6-8e66-51a18aae1b4a" providerId="ADAL" clId="{132F4124-92B2-48A8-BBD5-8A3615F7DB8A}" dt="2025-07-11T14:02:01.772" v="1007" actId="1035"/>
          <ac:spMkLst>
            <pc:docMk/>
            <pc:sldMk cId="1411571808" sldId="279"/>
            <ac:spMk id="29" creationId="{54441445-9742-4996-FB69-AE18B1FA40BB}"/>
          </ac:spMkLst>
        </pc:spChg>
        <pc:spChg chg="add mod">
          <ac:chgData name="Abels, Patrick" userId="ba666de4-0d21-43a6-8e66-51a18aae1b4a" providerId="ADAL" clId="{132F4124-92B2-48A8-BBD5-8A3615F7DB8A}" dt="2025-07-11T14:02:02.763" v="1008"/>
          <ac:spMkLst>
            <pc:docMk/>
            <pc:sldMk cId="1411571808" sldId="279"/>
            <ac:spMk id="30" creationId="{693BBD70-1DDA-274A-0F89-97C0AEB4BC01}"/>
          </ac:spMkLst>
        </pc:spChg>
        <pc:spChg chg="add mod">
          <ac:chgData name="Abels, Patrick" userId="ba666de4-0d21-43a6-8e66-51a18aae1b4a" providerId="ADAL" clId="{132F4124-92B2-48A8-BBD5-8A3615F7DB8A}" dt="2025-07-11T14:02:04.709" v="1009"/>
          <ac:spMkLst>
            <pc:docMk/>
            <pc:sldMk cId="1411571808" sldId="279"/>
            <ac:spMk id="31" creationId="{C21CDDAE-255F-312B-7517-765B982A018C}"/>
          </ac:spMkLst>
        </pc:spChg>
        <pc:cxnChg chg="add mod ord">
          <ac:chgData name="Abels, Patrick" userId="ba666de4-0d21-43a6-8e66-51a18aae1b4a" providerId="ADAL" clId="{132F4124-92B2-48A8-BBD5-8A3615F7DB8A}" dt="2025-07-11T14:01:36.269" v="972" actId="14100"/>
          <ac:cxnSpMkLst>
            <pc:docMk/>
            <pc:sldMk cId="1411571808" sldId="279"/>
            <ac:cxnSpMk id="6" creationId="{A960ABCD-2BC1-F948-939E-5479383016A0}"/>
          </ac:cxnSpMkLst>
        </pc:cxnChg>
        <pc:cxnChg chg="mod">
          <ac:chgData name="Abels, Patrick" userId="ba666de4-0d21-43a6-8e66-51a18aae1b4a" providerId="ADAL" clId="{132F4124-92B2-48A8-BBD5-8A3615F7DB8A}" dt="2025-07-11T13:56:12.068" v="658" actId="1037"/>
          <ac:cxnSpMkLst>
            <pc:docMk/>
            <pc:sldMk cId="1411571808" sldId="279"/>
            <ac:cxnSpMk id="9" creationId="{215F3C31-DA92-4549-D4C9-85448481100B}"/>
          </ac:cxnSpMkLst>
        </pc:cxnChg>
        <pc:cxnChg chg="mod">
          <ac:chgData name="Abels, Patrick" userId="ba666de4-0d21-43a6-8e66-51a18aae1b4a" providerId="ADAL" clId="{132F4124-92B2-48A8-BBD5-8A3615F7DB8A}" dt="2025-07-11T13:56:12.068" v="658" actId="1037"/>
          <ac:cxnSpMkLst>
            <pc:docMk/>
            <pc:sldMk cId="1411571808" sldId="279"/>
            <ac:cxnSpMk id="10" creationId="{517AA383-0705-EA12-0229-A88D178A9631}"/>
          </ac:cxnSpMkLst>
        </pc:cxnChg>
        <pc:cxnChg chg="del">
          <ac:chgData name="Abels, Patrick" userId="ba666de4-0d21-43a6-8e66-51a18aae1b4a" providerId="ADAL" clId="{132F4124-92B2-48A8-BBD5-8A3615F7DB8A}" dt="2025-07-11T13:56:45.869" v="681" actId="478"/>
          <ac:cxnSpMkLst>
            <pc:docMk/>
            <pc:sldMk cId="1411571808" sldId="279"/>
            <ac:cxnSpMk id="24" creationId="{694F0435-4836-62A1-B34D-C23BC939BA21}"/>
          </ac:cxnSpMkLst>
        </pc:cxnChg>
        <pc:cxnChg chg="del">
          <ac:chgData name="Abels, Patrick" userId="ba666de4-0d21-43a6-8e66-51a18aae1b4a" providerId="ADAL" clId="{132F4124-92B2-48A8-BBD5-8A3615F7DB8A}" dt="2025-07-11T13:56:45.869" v="681" actId="478"/>
          <ac:cxnSpMkLst>
            <pc:docMk/>
            <pc:sldMk cId="1411571808" sldId="279"/>
            <ac:cxnSpMk id="25" creationId="{695B0208-D63C-81BA-85E7-FD43A7BCE00F}"/>
          </ac:cxnSpMkLst>
        </pc:cxnChg>
      </pc:sldChg>
      <pc:sldChg chg="addSp delSp modSp mod">
        <pc:chgData name="Abels, Patrick" userId="ba666de4-0d21-43a6-8e66-51a18aae1b4a" providerId="ADAL" clId="{132F4124-92B2-48A8-BBD5-8A3615F7DB8A}" dt="2025-07-11T14:23:37.541" v="1170" actId="1037"/>
        <pc:sldMkLst>
          <pc:docMk/>
          <pc:sldMk cId="797940177" sldId="280"/>
        </pc:sldMkLst>
        <pc:spChg chg="mod">
          <ac:chgData name="Abels, Patrick" userId="ba666de4-0d21-43a6-8e66-51a18aae1b4a" providerId="ADAL" clId="{132F4124-92B2-48A8-BBD5-8A3615F7DB8A}" dt="2025-07-11T14:10:13.898" v="1036" actId="6549"/>
          <ac:spMkLst>
            <pc:docMk/>
            <pc:sldMk cId="797940177" sldId="280"/>
            <ac:spMk id="3" creationId="{16118E2E-8501-E9D6-8FA1-7E94A5136F9C}"/>
          </ac:spMkLst>
        </pc:spChg>
        <pc:spChg chg="add mod">
          <ac:chgData name="Abels, Patrick" userId="ba666de4-0d21-43a6-8e66-51a18aae1b4a" providerId="ADAL" clId="{132F4124-92B2-48A8-BBD5-8A3615F7DB8A}" dt="2025-07-11T14:20:43.401" v="1090" actId="13822"/>
          <ac:spMkLst>
            <pc:docMk/>
            <pc:sldMk cId="797940177" sldId="280"/>
            <ac:spMk id="13" creationId="{97F969C6-A8B5-85CA-C674-00C5F0EECC47}"/>
          </ac:spMkLst>
        </pc:spChg>
        <pc:picChg chg="add del mod">
          <ac:chgData name="Abels, Patrick" userId="ba666de4-0d21-43a6-8e66-51a18aae1b4a" providerId="ADAL" clId="{132F4124-92B2-48A8-BBD5-8A3615F7DB8A}" dt="2025-07-11T14:23:09.217" v="1148" actId="21"/>
          <ac:picMkLst>
            <pc:docMk/>
            <pc:sldMk cId="797940177" sldId="280"/>
            <ac:picMk id="4" creationId="{1675D805-A252-4F95-C84F-B9CC7487F30F}"/>
          </ac:picMkLst>
        </pc:picChg>
        <pc:picChg chg="add mod">
          <ac:chgData name="Abels, Patrick" userId="ba666de4-0d21-43a6-8e66-51a18aae1b4a" providerId="ADAL" clId="{132F4124-92B2-48A8-BBD5-8A3615F7DB8A}" dt="2025-07-11T14:14:23.422" v="1052" actId="1076"/>
          <ac:picMkLst>
            <pc:docMk/>
            <pc:sldMk cId="797940177" sldId="280"/>
            <ac:picMk id="6" creationId="{C241BD39-A524-1265-85A2-D47D167E9F6B}"/>
          </ac:picMkLst>
        </pc:picChg>
        <pc:picChg chg="add del mod">
          <ac:chgData name="Abels, Patrick" userId="ba666de4-0d21-43a6-8e66-51a18aae1b4a" providerId="ADAL" clId="{132F4124-92B2-48A8-BBD5-8A3615F7DB8A}" dt="2025-07-11T14:16:10.117" v="1076" actId="478"/>
          <ac:picMkLst>
            <pc:docMk/>
            <pc:sldMk cId="797940177" sldId="280"/>
            <ac:picMk id="8" creationId="{4A541803-2727-9F3B-291F-70CC7D280B64}"/>
          </ac:picMkLst>
        </pc:picChg>
        <pc:picChg chg="add mod modCrop">
          <ac:chgData name="Abels, Patrick" userId="ba666de4-0d21-43a6-8e66-51a18aae1b4a" providerId="ADAL" clId="{132F4124-92B2-48A8-BBD5-8A3615F7DB8A}" dt="2025-07-11T14:17:18.636" v="1083" actId="1076"/>
          <ac:picMkLst>
            <pc:docMk/>
            <pc:sldMk cId="797940177" sldId="280"/>
            <ac:picMk id="10" creationId="{01655F61-B1A6-69E3-9B08-7FB215BC3524}"/>
          </ac:picMkLst>
        </pc:picChg>
        <pc:picChg chg="add mod">
          <ac:chgData name="Abels, Patrick" userId="ba666de4-0d21-43a6-8e66-51a18aae1b4a" providerId="ADAL" clId="{132F4124-92B2-48A8-BBD5-8A3615F7DB8A}" dt="2025-07-11T14:20:30.525" v="1088" actId="1076"/>
          <ac:picMkLst>
            <pc:docMk/>
            <pc:sldMk cId="797940177" sldId="280"/>
            <ac:picMk id="12" creationId="{26098400-4FB5-BF13-34A5-6CA92D27912E}"/>
          </ac:picMkLst>
        </pc:picChg>
        <pc:picChg chg="add mod">
          <ac:chgData name="Abels, Patrick" userId="ba666de4-0d21-43a6-8e66-51a18aae1b4a" providerId="ADAL" clId="{132F4124-92B2-48A8-BBD5-8A3615F7DB8A}" dt="2025-07-11T14:23:37.541" v="1170" actId="1037"/>
          <ac:picMkLst>
            <pc:docMk/>
            <pc:sldMk cId="797940177" sldId="280"/>
            <ac:picMk id="15" creationId="{EF6FDF7A-6A45-70BF-44B6-A0E2DD7FD1BE}"/>
          </ac:picMkLst>
        </pc:picChg>
      </pc:sldChg>
      <pc:sldChg chg="addSp delSp modSp mod">
        <pc:chgData name="Abels, Patrick" userId="ba666de4-0d21-43a6-8e66-51a18aae1b4a" providerId="ADAL" clId="{132F4124-92B2-48A8-BBD5-8A3615F7DB8A}" dt="2025-07-11T14:24:52.446" v="1200" actId="1036"/>
        <pc:sldMkLst>
          <pc:docMk/>
          <pc:sldMk cId="4009498562" sldId="283"/>
        </pc:sldMkLst>
        <pc:spChg chg="mod">
          <ac:chgData name="Abels, Patrick" userId="ba666de4-0d21-43a6-8e66-51a18aae1b4a" providerId="ADAL" clId="{132F4124-92B2-48A8-BBD5-8A3615F7DB8A}" dt="2025-07-11T14:20:55.089" v="1094" actId="6549"/>
          <ac:spMkLst>
            <pc:docMk/>
            <pc:sldMk cId="4009498562" sldId="283"/>
            <ac:spMk id="3" creationId="{32402D9B-13BF-18E0-5F7E-A2C9A365C8FE}"/>
          </ac:spMkLst>
        </pc:spChg>
        <pc:picChg chg="add del mod modCrop">
          <ac:chgData name="Abels, Patrick" userId="ba666de4-0d21-43a6-8e66-51a18aae1b4a" providerId="ADAL" clId="{132F4124-92B2-48A8-BBD5-8A3615F7DB8A}" dt="2025-07-11T14:23:42.406" v="1171" actId="478"/>
          <ac:picMkLst>
            <pc:docMk/>
            <pc:sldMk cId="4009498562" sldId="283"/>
            <ac:picMk id="4" creationId="{849B26ED-D6C5-8471-2BCD-AA976280A528}"/>
          </ac:picMkLst>
        </pc:picChg>
        <pc:picChg chg="add mod modCrop">
          <ac:chgData name="Abels, Patrick" userId="ba666de4-0d21-43a6-8e66-51a18aae1b4a" providerId="ADAL" clId="{132F4124-92B2-48A8-BBD5-8A3615F7DB8A}" dt="2025-07-11T14:24:48.981" v="1183" actId="14100"/>
          <ac:picMkLst>
            <pc:docMk/>
            <pc:sldMk cId="4009498562" sldId="283"/>
            <ac:picMk id="5" creationId="{94BFD947-BEB7-C3BD-99FC-C1836EA494B1}"/>
          </ac:picMkLst>
        </pc:picChg>
        <pc:picChg chg="add del mod">
          <ac:chgData name="Abels, Patrick" userId="ba666de4-0d21-43a6-8e66-51a18aae1b4a" providerId="ADAL" clId="{132F4124-92B2-48A8-BBD5-8A3615F7DB8A}" dt="2025-07-11T14:24:27.661" v="1176" actId="478"/>
          <ac:picMkLst>
            <pc:docMk/>
            <pc:sldMk cId="4009498562" sldId="283"/>
            <ac:picMk id="7" creationId="{E9DA97B8-DF75-93CC-2AE7-19BFFE531EC2}"/>
          </ac:picMkLst>
        </pc:picChg>
        <pc:picChg chg="add mod">
          <ac:chgData name="Abels, Patrick" userId="ba666de4-0d21-43a6-8e66-51a18aae1b4a" providerId="ADAL" clId="{132F4124-92B2-48A8-BBD5-8A3615F7DB8A}" dt="2025-07-11T14:24:52.446" v="1200" actId="1036"/>
          <ac:picMkLst>
            <pc:docMk/>
            <pc:sldMk cId="4009498562" sldId="283"/>
            <ac:picMk id="9" creationId="{5384C6AA-C48B-BED5-58B2-4F4361C5E107}"/>
          </ac:picMkLst>
        </pc:picChg>
      </pc:sldChg>
      <pc:sldChg chg="modSp mod">
        <pc:chgData name="Abels, Patrick" userId="ba666de4-0d21-43a6-8e66-51a18aae1b4a" providerId="ADAL" clId="{132F4124-92B2-48A8-BBD5-8A3615F7DB8A}" dt="2025-07-07T22:36:56.476" v="34" actId="20577"/>
        <pc:sldMkLst>
          <pc:docMk/>
          <pc:sldMk cId="3362198231" sldId="286"/>
        </pc:sldMkLst>
        <pc:spChg chg="mod">
          <ac:chgData name="Abels, Patrick" userId="ba666de4-0d21-43a6-8e66-51a18aae1b4a" providerId="ADAL" clId="{132F4124-92B2-48A8-BBD5-8A3615F7DB8A}" dt="2025-07-07T22:36:56.476" v="34" actId="20577"/>
          <ac:spMkLst>
            <pc:docMk/>
            <pc:sldMk cId="3362198231" sldId="286"/>
            <ac:spMk id="2" creationId="{D615A5A3-68C6-F3DF-27A6-2464D6655B1A}"/>
          </ac:spMkLst>
        </pc:spChg>
      </pc:sldChg>
      <pc:sldChg chg="addSp modSp mod">
        <pc:chgData name="Abels, Patrick" userId="ba666de4-0d21-43a6-8e66-51a18aae1b4a" providerId="ADAL" clId="{132F4124-92B2-48A8-BBD5-8A3615F7DB8A}" dt="2025-07-11T14:06:56.646" v="1030" actId="1076"/>
        <pc:sldMkLst>
          <pc:docMk/>
          <pc:sldMk cId="3793378365" sldId="287"/>
        </pc:sldMkLst>
        <pc:picChg chg="add mod">
          <ac:chgData name="Abels, Patrick" userId="ba666de4-0d21-43a6-8e66-51a18aae1b4a" providerId="ADAL" clId="{132F4124-92B2-48A8-BBD5-8A3615F7DB8A}" dt="2025-07-11T14:06:56.646" v="1030" actId="1076"/>
          <ac:picMkLst>
            <pc:docMk/>
            <pc:sldMk cId="3793378365" sldId="287"/>
            <ac:picMk id="5" creationId="{7EBCB5AB-D1BC-8411-064B-AFA37342C6BD}"/>
          </ac:picMkLst>
        </pc:picChg>
        <pc:picChg chg="add mod">
          <ac:chgData name="Abels, Patrick" userId="ba666de4-0d21-43a6-8e66-51a18aae1b4a" providerId="ADAL" clId="{132F4124-92B2-48A8-BBD5-8A3615F7DB8A}" dt="2025-07-11T14:06:54.527" v="1029" actId="14100"/>
          <ac:picMkLst>
            <pc:docMk/>
            <pc:sldMk cId="3793378365" sldId="287"/>
            <ac:picMk id="8" creationId="{902594AF-2011-4EF2-44B7-ADD219F9AFE0}"/>
          </ac:picMkLst>
        </pc:picChg>
      </pc:sldChg>
      <pc:sldChg chg="addSp modSp mod">
        <pc:chgData name="Abels, Patrick" userId="ba666de4-0d21-43a6-8e66-51a18aae1b4a" providerId="ADAL" clId="{132F4124-92B2-48A8-BBD5-8A3615F7DB8A}" dt="2025-07-11T14:23:19.178" v="1154" actId="1076"/>
        <pc:sldMkLst>
          <pc:docMk/>
          <pc:sldMk cId="3619801957" sldId="290"/>
        </pc:sldMkLst>
        <pc:spChg chg="mod">
          <ac:chgData name="Abels, Patrick" userId="ba666de4-0d21-43a6-8e66-51a18aae1b4a" providerId="ADAL" clId="{132F4124-92B2-48A8-BBD5-8A3615F7DB8A}" dt="2025-07-11T14:23:12.039" v="1151" actId="20577"/>
          <ac:spMkLst>
            <pc:docMk/>
            <pc:sldMk cId="3619801957" sldId="290"/>
            <ac:spMk id="3" creationId="{3444EFB4-2BEA-FC29-7940-5BDE2B1E8EF3}"/>
          </ac:spMkLst>
        </pc:spChg>
        <pc:picChg chg="add mod">
          <ac:chgData name="Abels, Patrick" userId="ba666de4-0d21-43a6-8e66-51a18aae1b4a" providerId="ADAL" clId="{132F4124-92B2-48A8-BBD5-8A3615F7DB8A}" dt="2025-07-11T14:23:19.178" v="1154" actId="1076"/>
          <ac:picMkLst>
            <pc:docMk/>
            <pc:sldMk cId="3619801957" sldId="290"/>
            <ac:picMk id="4" creationId="{1675D805-A252-4F95-C84F-B9CC7487F30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2C2D1C7-AB5A-B615-A731-A156F2D638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Fun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6988BA44-164A-F7CA-AC6A-C1C359CE07A8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D4DDF931-1D2A-A0BE-2792-86C1CEE29E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/>
              <a:t> 7 </a:t>
            </a:r>
            <a:r>
              <a:rPr lang="en-GB" dirty="0"/>
              <a:t>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51A54-DB74-090F-8E73-B762CDFAA2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73"/>
          <a:stretch>
            <a:fillRect/>
          </a:stretch>
        </p:blipFill>
        <p:spPr>
          <a:xfrm>
            <a:off x="661914" y="1843029"/>
            <a:ext cx="10868172" cy="335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283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15A5A3-68C6-F3DF-27A6-2464D6655B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Proportionale Zuordnungen</a:t>
            </a:r>
          </a:p>
        </p:txBody>
      </p:sp>
    </p:spTree>
    <p:extLst>
      <p:ext uri="{BB962C8B-B14F-4D97-AF65-F5344CB8AC3E}">
        <p14:creationId xmlns:p14="http://schemas.microsoft.com/office/powerpoint/2010/main" val="336219823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3F81AB-3357-4C03-021B-6C89B5F17D32}"/>
              </a:ext>
            </a:extLst>
          </p:cNvPr>
          <p:cNvGrpSpPr/>
          <p:nvPr/>
        </p:nvGrpSpPr>
        <p:grpSpPr>
          <a:xfrm>
            <a:off x="8334617" y="157104"/>
            <a:ext cx="3705747" cy="1736276"/>
            <a:chOff x="853440" y="2950593"/>
            <a:chExt cx="3705747" cy="17362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5E45A1-3A4B-1909-E461-905658B9B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107" r="1" b="22465"/>
            <a:stretch>
              <a:fillRect/>
            </a:stretch>
          </p:blipFill>
          <p:spPr>
            <a:xfrm>
              <a:off x="853440" y="2950593"/>
              <a:ext cx="3705747" cy="153828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82369D-C351-83FA-2C65-1E81457B2D31}"/>
                </a:ext>
              </a:extLst>
            </p:cNvPr>
            <p:cNvSpPr/>
            <p:nvPr/>
          </p:nvSpPr>
          <p:spPr>
            <a:xfrm>
              <a:off x="2215242" y="4419600"/>
              <a:ext cx="1480458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EBCB5AB-D1BC-8411-064B-AFA37342C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10" y="1790471"/>
            <a:ext cx="9307224" cy="3277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2594AF-2011-4EF2-44B7-ADD219F9A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18" b="90306" l="3392" r="98356">
                        <a14:foregroundMark x1="8016" y1="20408" x2="8016" y2="20408"/>
                        <a14:foregroundMark x1="6578" y1="43112" x2="5653" y2="31122"/>
                        <a14:foregroundMark x1="3392" y1="51020" x2="3597" y2="41837"/>
                        <a14:foregroundMark x1="15827" y1="90561" x2="19322" y2="90306"/>
                        <a14:foregroundMark x1="47379" y1="89541" x2="50668" y2="90306"/>
                        <a14:foregroundMark x1="78109" y1="91071" x2="82117" y2="90306"/>
                        <a14:foregroundMark x1="91059" y1="28061" x2="94758" y2="47449"/>
                        <a14:foregroundMark x1="94758" y1="47449" x2="94861" y2="47704"/>
                        <a14:foregroundMark x1="80576" y1="8673" x2="82837" y2="9694"/>
                        <a14:foregroundMark x1="98356" y1="50765" x2="97431" y2="448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1294" y="4537608"/>
            <a:ext cx="5759547" cy="232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7836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60ABCD-2BC1-F948-939E-5479383016A0}"/>
              </a:ext>
            </a:extLst>
          </p:cNvPr>
          <p:cNvCxnSpPr>
            <a:cxnSpLocks/>
          </p:cNvCxnSpPr>
          <p:nvPr/>
        </p:nvCxnSpPr>
        <p:spPr>
          <a:xfrm flipH="1">
            <a:off x="7217945" y="4649825"/>
            <a:ext cx="3600309" cy="191486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D96FBB-644B-A330-7B21-09D46AFC2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327" y="2036616"/>
            <a:ext cx="11228861" cy="4288141"/>
          </a:xfrm>
        </p:spPr>
        <p:txBody>
          <a:bodyPr/>
          <a:lstStyle/>
          <a:p>
            <a:r>
              <a:rPr lang="en-GB" dirty="0"/>
              <a:t>Für </a:t>
            </a:r>
            <a:r>
              <a:rPr lang="en-GB" dirty="0" err="1"/>
              <a:t>proportionale</a:t>
            </a:r>
            <a:r>
              <a:rPr lang="en-GB" dirty="0"/>
              <a:t> </a:t>
            </a:r>
            <a:r>
              <a:rPr lang="en-GB" dirty="0" err="1"/>
              <a:t>Zuordnungen</a:t>
            </a:r>
            <a:r>
              <a:rPr lang="en-GB" dirty="0"/>
              <a:t> gilt: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FFC000"/>
                </a:solidFill>
              </a:rPr>
              <a:t>verdoppelt</a:t>
            </a:r>
            <a:r>
              <a:rPr lang="en-GB" b="0" dirty="0"/>
              <a:t> (</a:t>
            </a:r>
            <a:r>
              <a:rPr lang="en-GB" b="0" dirty="0" err="1"/>
              <a:t>verdreifacht</a:t>
            </a:r>
            <a:r>
              <a:rPr lang="en-GB" b="0" dirty="0"/>
              <a:t>, </a:t>
            </a:r>
            <a:r>
              <a:rPr lang="en-GB" b="0" dirty="0" err="1"/>
              <a:t>vervierfacht</a:t>
            </a:r>
            <a:r>
              <a:rPr lang="en-GB" b="0" dirty="0"/>
              <a:t>, …) man </a:t>
            </a:r>
            <a:r>
              <a:rPr lang="en-GB" b="0" dirty="0" err="1"/>
              <a:t>einen</a:t>
            </a:r>
            <a:r>
              <a:rPr lang="en-GB" b="0" dirty="0"/>
              <a:t> </a:t>
            </a:r>
            <a:r>
              <a:rPr lang="en-GB" b="0" dirty="0" err="1"/>
              <a:t>Ausgangswert</a:t>
            </a:r>
            <a:r>
              <a:rPr lang="en-GB" b="0" dirty="0"/>
              <a:t>, so </a:t>
            </a:r>
            <a:r>
              <a:rPr lang="en-GB" b="1" dirty="0" err="1">
                <a:solidFill>
                  <a:srgbClr val="FFC000"/>
                </a:solidFill>
              </a:rPr>
              <a:t>verdoppelt</a:t>
            </a:r>
            <a:r>
              <a:rPr lang="en-GB" b="0" dirty="0"/>
              <a:t> (</a:t>
            </a:r>
            <a:r>
              <a:rPr lang="en-GB" b="0" dirty="0" err="1"/>
              <a:t>verdreifacht</a:t>
            </a:r>
            <a:r>
              <a:rPr lang="en-GB" b="0" dirty="0"/>
              <a:t>, </a:t>
            </a:r>
            <a:r>
              <a:rPr lang="en-GB" b="0" dirty="0" err="1"/>
              <a:t>vervierfacht</a:t>
            </a:r>
            <a:r>
              <a:rPr lang="en-GB" b="0" dirty="0"/>
              <a:t>, …) </a:t>
            </a:r>
            <a:r>
              <a:rPr lang="en-GB" b="0" dirty="0" err="1"/>
              <a:t>sich</a:t>
            </a:r>
            <a:r>
              <a:rPr lang="en-GB" b="0" dirty="0"/>
              <a:t> der </a:t>
            </a:r>
            <a:r>
              <a:rPr lang="en-GB" b="0" dirty="0" err="1"/>
              <a:t>zugeordnete</a:t>
            </a:r>
            <a:r>
              <a:rPr lang="en-GB" b="0" dirty="0"/>
              <a:t> Wert.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FFC000"/>
                </a:solidFill>
              </a:rPr>
              <a:t>halbiert</a:t>
            </a:r>
            <a:r>
              <a:rPr lang="en-GB" dirty="0"/>
              <a:t> (</a:t>
            </a:r>
            <a:r>
              <a:rPr lang="en-GB" dirty="0" err="1"/>
              <a:t>drittelt</a:t>
            </a:r>
            <a:r>
              <a:rPr lang="en-GB" dirty="0"/>
              <a:t>, </a:t>
            </a:r>
            <a:r>
              <a:rPr lang="en-GB" dirty="0" err="1"/>
              <a:t>viertelt</a:t>
            </a:r>
            <a:r>
              <a:rPr lang="en-GB" dirty="0"/>
              <a:t>, …) man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dirty="0" err="1"/>
              <a:t>Ausgangswert</a:t>
            </a:r>
            <a:r>
              <a:rPr lang="en-GB" dirty="0"/>
              <a:t>, so 	         </a:t>
            </a:r>
            <a:r>
              <a:rPr lang="en-GB" b="1" dirty="0" err="1">
                <a:solidFill>
                  <a:srgbClr val="FFC000"/>
                </a:solidFill>
              </a:rPr>
              <a:t>halbiert</a:t>
            </a:r>
            <a:r>
              <a:rPr lang="en-GB" dirty="0"/>
              <a:t> (</a:t>
            </a:r>
            <a:r>
              <a:rPr lang="en-GB" dirty="0" err="1"/>
              <a:t>drittelt</a:t>
            </a:r>
            <a:r>
              <a:rPr lang="en-GB" dirty="0"/>
              <a:t>, </a:t>
            </a:r>
            <a:r>
              <a:rPr lang="en-GB" dirty="0" err="1"/>
              <a:t>viertelt</a:t>
            </a:r>
            <a:r>
              <a:rPr lang="en-GB" dirty="0"/>
              <a:t>, …) </a:t>
            </a:r>
            <a:r>
              <a:rPr lang="en-GB" dirty="0" err="1"/>
              <a:t>sich</a:t>
            </a:r>
            <a:r>
              <a:rPr lang="en-GB" dirty="0"/>
              <a:t> der </a:t>
            </a:r>
            <a:r>
              <a:rPr lang="en-GB" dirty="0" err="1"/>
              <a:t>zugehörige</a:t>
            </a:r>
            <a:r>
              <a:rPr lang="en-GB" dirty="0"/>
              <a:t> Wert.</a:t>
            </a:r>
            <a:endParaRPr lang="en-GB" b="0" dirty="0"/>
          </a:p>
          <a:p>
            <a:endParaRPr lang="en-GB" dirty="0"/>
          </a:p>
          <a:p>
            <a:r>
              <a:rPr lang="en-GB" dirty="0"/>
              <a:t>In </a:t>
            </a:r>
            <a:r>
              <a:rPr lang="en-GB" dirty="0" err="1"/>
              <a:t>einem</a:t>
            </a:r>
            <a:r>
              <a:rPr lang="en-GB" dirty="0"/>
              <a:t> </a:t>
            </a:r>
            <a:r>
              <a:rPr lang="en-GB" dirty="0" err="1"/>
              <a:t>Koordinatensystem</a:t>
            </a:r>
            <a:r>
              <a:rPr lang="en-GB" dirty="0"/>
              <a:t> </a:t>
            </a:r>
            <a:r>
              <a:rPr lang="en-GB" dirty="0" err="1"/>
              <a:t>liegen</a:t>
            </a:r>
            <a:r>
              <a:rPr lang="en-GB" dirty="0"/>
              <a:t> </a:t>
            </a:r>
          </a:p>
          <a:p>
            <a:r>
              <a:rPr lang="en-GB" dirty="0"/>
              <a:t>alle </a:t>
            </a:r>
            <a:r>
              <a:rPr lang="en-GB" dirty="0" err="1"/>
              <a:t>Punkte</a:t>
            </a:r>
            <a:r>
              <a:rPr lang="en-GB" dirty="0"/>
              <a:t> </a:t>
            </a:r>
            <a:r>
              <a:rPr lang="en-GB" dirty="0" err="1"/>
              <a:t>einer</a:t>
            </a:r>
            <a:r>
              <a:rPr lang="en-GB" dirty="0"/>
              <a:t> </a:t>
            </a:r>
            <a:r>
              <a:rPr lang="en-GB" dirty="0" err="1"/>
              <a:t>proportionalen</a:t>
            </a:r>
            <a:r>
              <a:rPr lang="en-GB" dirty="0"/>
              <a:t> </a:t>
            </a:r>
          </a:p>
          <a:p>
            <a:r>
              <a:rPr lang="en-GB" dirty="0" err="1"/>
              <a:t>Zuordnung</a:t>
            </a:r>
            <a:r>
              <a:rPr lang="en-GB" dirty="0"/>
              <a:t> auf </a:t>
            </a:r>
            <a:r>
              <a:rPr lang="en-GB" dirty="0" err="1"/>
              <a:t>einer</a:t>
            </a:r>
            <a:r>
              <a:rPr lang="en-GB" dirty="0"/>
              <a:t> </a:t>
            </a:r>
          </a:p>
          <a:p>
            <a:r>
              <a:rPr lang="en-GB" b="1" dirty="0" err="1">
                <a:solidFill>
                  <a:srgbClr val="FFC000"/>
                </a:solidFill>
              </a:rPr>
              <a:t>Geraden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durch</a:t>
            </a:r>
            <a:r>
              <a:rPr lang="en-GB" b="1" dirty="0">
                <a:solidFill>
                  <a:srgbClr val="FFC000"/>
                </a:solidFill>
              </a:rPr>
              <a:t> den Ursprung</a:t>
            </a:r>
            <a:r>
              <a:rPr lang="en-GB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A3D9B-303D-6504-4867-9F9CE7FC50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Proportionale</a:t>
            </a:r>
            <a:r>
              <a:rPr lang="en-GB" dirty="0"/>
              <a:t> </a:t>
            </a:r>
            <a:r>
              <a:rPr lang="en-GB" dirty="0" err="1"/>
              <a:t>Zuordnungen</a:t>
            </a:r>
            <a:endParaRPr lang="en-DE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5F3C31-DA92-4549-D4C9-85448481100B}"/>
              </a:ext>
            </a:extLst>
          </p:cNvPr>
          <p:cNvCxnSpPr/>
          <p:nvPr/>
        </p:nvCxnSpPr>
        <p:spPr>
          <a:xfrm>
            <a:off x="7090194" y="6565633"/>
            <a:ext cx="390776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7AA383-0705-EA12-0229-A88D178A9631}"/>
              </a:ext>
            </a:extLst>
          </p:cNvPr>
          <p:cNvCxnSpPr>
            <a:cxnSpLocks/>
          </p:cNvCxnSpPr>
          <p:nvPr/>
        </p:nvCxnSpPr>
        <p:spPr>
          <a:xfrm flipV="1">
            <a:off x="7216405" y="4441375"/>
            <a:ext cx="0" cy="224563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38420E-6E5D-3D6A-05A8-4C000C6FB698}"/>
                  </a:ext>
                </a:extLst>
              </p:cNvPr>
              <p:cNvSpPr txBox="1"/>
              <p:nvPr/>
            </p:nvSpPr>
            <p:spPr>
              <a:xfrm>
                <a:off x="11095281" y="6410015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38420E-6E5D-3D6A-05A8-4C000C6FB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281" y="6410015"/>
                <a:ext cx="183320" cy="276999"/>
              </a:xfrm>
              <a:prstGeom prst="rect">
                <a:avLst/>
              </a:prstGeom>
              <a:blipFill>
                <a:blip r:embed="rId2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9A9F63-242C-86A8-848A-74E1E1C65767}"/>
                  </a:ext>
                </a:extLst>
              </p:cNvPr>
              <p:cNvSpPr txBox="1"/>
              <p:nvPr/>
            </p:nvSpPr>
            <p:spPr>
              <a:xfrm>
                <a:off x="7125006" y="4071311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9A9F63-242C-86A8-848A-74E1E1C65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006" y="4071311"/>
                <a:ext cx="186718" cy="276999"/>
              </a:xfrm>
              <a:prstGeom prst="rect">
                <a:avLst/>
              </a:prstGeom>
              <a:blipFill>
                <a:blip r:embed="rId3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1C6F930F-2673-7BD8-94A3-CCAAAA887E7B}"/>
              </a:ext>
            </a:extLst>
          </p:cNvPr>
          <p:cNvSpPr/>
          <p:nvPr/>
        </p:nvSpPr>
        <p:spPr>
          <a:xfrm>
            <a:off x="7101741" y="6388448"/>
            <a:ext cx="229328" cy="276994"/>
          </a:xfrm>
          <a:prstGeom prst="mathMultipl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BCAB978A-D627-1899-73D2-5F72201E35CF}"/>
              </a:ext>
            </a:extLst>
          </p:cNvPr>
          <p:cNvSpPr/>
          <p:nvPr/>
        </p:nvSpPr>
        <p:spPr>
          <a:xfrm>
            <a:off x="7871089" y="6041962"/>
            <a:ext cx="229328" cy="276994"/>
          </a:xfrm>
          <a:prstGeom prst="mathMultipl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A8D1D1-0DAA-92D8-E9D7-6076C3AC08FD}"/>
              </a:ext>
            </a:extLst>
          </p:cNvPr>
          <p:cNvSpPr txBox="1"/>
          <p:nvPr/>
        </p:nvSpPr>
        <p:spPr>
          <a:xfrm>
            <a:off x="6994819" y="6568446"/>
            <a:ext cx="44345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  <a:latin typeface="Montserrat" pitchFamily="2" charset="0"/>
              </a:rPr>
              <a:t>0	1	2	3	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BFA37A-8E2F-0ABB-5DA3-AF02F5BD5D93}"/>
              </a:ext>
            </a:extLst>
          </p:cNvPr>
          <p:cNvSpPr txBox="1"/>
          <p:nvPr/>
        </p:nvSpPr>
        <p:spPr>
          <a:xfrm>
            <a:off x="6872309" y="4342221"/>
            <a:ext cx="448872" cy="2031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300000"/>
              </a:lnSpc>
            </a:pPr>
            <a:r>
              <a:rPr lang="de-DE" sz="1100" dirty="0">
                <a:solidFill>
                  <a:schemeClr val="bg1"/>
                </a:solidFill>
                <a:latin typeface="Montserrat" pitchFamily="2" charset="0"/>
              </a:rPr>
              <a:t>20</a:t>
            </a:r>
          </a:p>
          <a:p>
            <a:pPr algn="ctr">
              <a:lnSpc>
                <a:spcPct val="300000"/>
              </a:lnSpc>
            </a:pPr>
            <a:r>
              <a:rPr lang="de-DE" sz="1100" dirty="0">
                <a:solidFill>
                  <a:schemeClr val="bg1"/>
                </a:solidFill>
                <a:latin typeface="Montserrat" pitchFamily="2" charset="0"/>
              </a:rPr>
              <a:t>15</a:t>
            </a:r>
          </a:p>
          <a:p>
            <a:pPr algn="ctr">
              <a:lnSpc>
                <a:spcPct val="300000"/>
              </a:lnSpc>
            </a:pPr>
            <a:r>
              <a:rPr lang="de-DE" sz="1100" dirty="0">
                <a:solidFill>
                  <a:schemeClr val="bg1"/>
                </a:solidFill>
                <a:latin typeface="Montserrat" pitchFamily="2" charset="0"/>
              </a:rPr>
              <a:t>10</a:t>
            </a:r>
          </a:p>
          <a:p>
            <a:pPr algn="ctr">
              <a:lnSpc>
                <a:spcPct val="300000"/>
              </a:lnSpc>
            </a:pPr>
            <a:r>
              <a:rPr lang="de-DE" sz="1100" dirty="0">
                <a:solidFill>
                  <a:schemeClr val="bg1"/>
                </a:solidFill>
                <a:latin typeface="Montserrat" pitchFamily="2" charset="0"/>
              </a:rPr>
              <a:t>5</a:t>
            </a: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54441445-9742-4996-FB69-AE18B1FA40BB}"/>
              </a:ext>
            </a:extLst>
          </p:cNvPr>
          <p:cNvSpPr/>
          <p:nvPr/>
        </p:nvSpPr>
        <p:spPr>
          <a:xfrm>
            <a:off x="8788771" y="5551612"/>
            <a:ext cx="229328" cy="276994"/>
          </a:xfrm>
          <a:prstGeom prst="mathMultipl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693BBD70-1DDA-274A-0F89-97C0AEB4BC01}"/>
              </a:ext>
            </a:extLst>
          </p:cNvPr>
          <p:cNvSpPr/>
          <p:nvPr/>
        </p:nvSpPr>
        <p:spPr>
          <a:xfrm>
            <a:off x="9706453" y="5061262"/>
            <a:ext cx="229328" cy="276994"/>
          </a:xfrm>
          <a:prstGeom prst="mathMultipl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Multiplication Sign 30">
            <a:extLst>
              <a:ext uri="{FF2B5EF4-FFF2-40B4-BE49-F238E27FC236}">
                <a16:creationId xmlns:a16="http://schemas.microsoft.com/office/drawing/2014/main" id="{C21CDDAE-255F-312B-7517-765B982A018C}"/>
              </a:ext>
            </a:extLst>
          </p:cNvPr>
          <p:cNvSpPr/>
          <p:nvPr/>
        </p:nvSpPr>
        <p:spPr>
          <a:xfrm>
            <a:off x="10624135" y="4570912"/>
            <a:ext cx="229328" cy="276994"/>
          </a:xfrm>
          <a:prstGeom prst="mathMultipl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5718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18E2E-8501-E9D6-8FA1-7E94A5136F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Fun45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41BD39-A524-1265-85A2-D47D167E9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63" y="2295539"/>
            <a:ext cx="7392784" cy="45624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655F61-B1A6-69E3-9B08-7FB215BC35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606" r="52034"/>
          <a:stretch>
            <a:fillRect/>
          </a:stretch>
        </p:blipFill>
        <p:spPr>
          <a:xfrm>
            <a:off x="5388692" y="2340052"/>
            <a:ext cx="2394531" cy="2785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098400-4FB5-BF13-34A5-6CA92D279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995" y="2543198"/>
            <a:ext cx="2565095" cy="27852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7F969C6-A8B5-85CA-C674-00C5F0EECC47}"/>
              </a:ext>
            </a:extLst>
          </p:cNvPr>
          <p:cNvSpPr/>
          <p:nvPr/>
        </p:nvSpPr>
        <p:spPr>
          <a:xfrm>
            <a:off x="7732011" y="3085696"/>
            <a:ext cx="702636" cy="122620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6FDF7A-6A45-70BF-44B6-A0E2DD7FD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178" y="112509"/>
            <a:ext cx="7061504" cy="227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4017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02D9B-13BF-18E0-5F7E-A2C9A365C8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Fun45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BFD947-BEB7-C3BD-99FC-C1836EA494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857"/>
          <a:stretch>
            <a:fillRect/>
          </a:stretch>
        </p:blipFill>
        <p:spPr>
          <a:xfrm>
            <a:off x="2271404" y="2997921"/>
            <a:ext cx="7600832" cy="3715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84C6AA-C48B-BED5-58B2-4F4361C5E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403" y="1375220"/>
            <a:ext cx="6555021" cy="160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98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4EFB4-2BEA-FC29-7940-5BDE2B1E8E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Fun45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5D805-A252-4F95-C84F-B9CC7487F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69" y="2364907"/>
            <a:ext cx="10764261" cy="287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0195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267560-2880-B8B0-4D2D-804C4FC84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33106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1293148339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3316868411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2352271185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601359668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274174500"/>
                    </a:ext>
                  </a:extLst>
                </a:gridCol>
                <a:gridCol w="1352549">
                  <a:extLst>
                    <a:ext uri="{9D8B030D-6E8A-4147-A177-3AD203B41FA5}">
                      <a16:colId xmlns:a16="http://schemas.microsoft.com/office/drawing/2014/main" val="190318093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235016291"/>
                    </a:ext>
                  </a:extLst>
                </a:gridCol>
              </a:tblGrid>
              <a:tr h="3517387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Einzelarbeit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Partnerarbeit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Gruppenarbeit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Think - Pair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Pair - Share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21558"/>
                  </a:ext>
                </a:extLst>
              </a:tr>
              <a:tr h="3340613"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Think – Pair - Share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Leichte Aufgabe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Mittlere Aufgabe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Schwere Aufgabe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0515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B66ED01-4875-3C7C-9987-6305BB1A66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422" r="44787" b="27954"/>
          <a:stretch>
            <a:fillRect/>
          </a:stretch>
        </p:blipFill>
        <p:spPr>
          <a:xfrm>
            <a:off x="2232114" y="1202762"/>
            <a:ext cx="843644" cy="1429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78F86A-1123-6CB6-78AD-F305F381A7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04" b="23840"/>
          <a:stretch>
            <a:fillRect/>
          </a:stretch>
        </p:blipFill>
        <p:spPr>
          <a:xfrm>
            <a:off x="4267071" y="1161941"/>
            <a:ext cx="1306599" cy="15109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0280562-DD8D-9F61-5FE6-1EA895F8B080}"/>
              </a:ext>
            </a:extLst>
          </p:cNvPr>
          <p:cNvGrpSpPr/>
          <p:nvPr/>
        </p:nvGrpSpPr>
        <p:grpSpPr>
          <a:xfrm>
            <a:off x="589555" y="1126847"/>
            <a:ext cx="963386" cy="1581183"/>
            <a:chOff x="1420585" y="4329760"/>
            <a:chExt cx="963386" cy="15811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69A035-F428-9DC0-E0A2-2C25B8096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250" r="69636" b="20301"/>
            <a:stretch>
              <a:fillRect/>
            </a:stretch>
          </p:blipFill>
          <p:spPr>
            <a:xfrm>
              <a:off x="1420585" y="4329760"/>
              <a:ext cx="892629" cy="158118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1C020B-691E-23E6-61E5-DB3F7FAA14CE}"/>
                </a:ext>
              </a:extLst>
            </p:cNvPr>
            <p:cNvSpPr/>
            <p:nvPr/>
          </p:nvSpPr>
          <p:spPr>
            <a:xfrm>
              <a:off x="2002971" y="5410200"/>
              <a:ext cx="381000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CCA6493-7C03-AB4F-3EA0-A587596B4908}"/>
              </a:ext>
            </a:extLst>
          </p:cNvPr>
          <p:cNvGrpSpPr/>
          <p:nvPr/>
        </p:nvGrpSpPr>
        <p:grpSpPr>
          <a:xfrm>
            <a:off x="9032329" y="1049300"/>
            <a:ext cx="2470217" cy="1736276"/>
            <a:chOff x="2088970" y="2950593"/>
            <a:chExt cx="2470217" cy="17362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FFA0E5-272B-7CB0-79EA-12B3AE629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3270" r="1" b="25957"/>
            <a:stretch>
              <a:fillRect/>
            </a:stretch>
          </p:blipFill>
          <p:spPr>
            <a:xfrm>
              <a:off x="2088970" y="2950593"/>
              <a:ext cx="2470217" cy="146900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31C7779-1B6C-9DE1-F5D4-BC10DD24DFFE}"/>
                </a:ext>
              </a:extLst>
            </p:cNvPr>
            <p:cNvSpPr/>
            <p:nvPr/>
          </p:nvSpPr>
          <p:spPr>
            <a:xfrm>
              <a:off x="2215242" y="4419600"/>
              <a:ext cx="1480458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2610194-5786-F5F7-F56C-86B61CEEFA33}"/>
              </a:ext>
            </a:extLst>
          </p:cNvPr>
          <p:cNvGrpSpPr/>
          <p:nvPr/>
        </p:nvGrpSpPr>
        <p:grpSpPr>
          <a:xfrm>
            <a:off x="6019800" y="1049300"/>
            <a:ext cx="1801892" cy="1736276"/>
            <a:chOff x="1110037" y="2950593"/>
            <a:chExt cx="1801892" cy="17362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05E8E1-C43A-4897-968B-7E9412934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825" r="44499" b="22465"/>
            <a:stretch>
              <a:fillRect/>
            </a:stretch>
          </p:blipFill>
          <p:spPr>
            <a:xfrm>
              <a:off x="1110037" y="2950593"/>
              <a:ext cx="1801892" cy="153828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FCFFFC-9C97-DFDF-B40E-90BC202CBA0D}"/>
                </a:ext>
              </a:extLst>
            </p:cNvPr>
            <p:cNvSpPr/>
            <p:nvPr/>
          </p:nvSpPr>
          <p:spPr>
            <a:xfrm>
              <a:off x="2215242" y="4419600"/>
              <a:ext cx="536827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23C19B-083D-13DE-19FF-BCDDDC48C215}"/>
              </a:ext>
            </a:extLst>
          </p:cNvPr>
          <p:cNvGrpSpPr/>
          <p:nvPr/>
        </p:nvGrpSpPr>
        <p:grpSpPr>
          <a:xfrm>
            <a:off x="10126" y="4513444"/>
            <a:ext cx="3705747" cy="1736276"/>
            <a:chOff x="853440" y="2950593"/>
            <a:chExt cx="3705747" cy="17362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CA1D84F-FD46-A44E-3619-45854355D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107" r="1" b="22465"/>
            <a:stretch>
              <a:fillRect/>
            </a:stretch>
          </p:blipFill>
          <p:spPr>
            <a:xfrm>
              <a:off x="853440" y="2950593"/>
              <a:ext cx="3705747" cy="153828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482D6B-ECFD-5CF8-A8C3-A43C56C8A87B}"/>
                </a:ext>
              </a:extLst>
            </p:cNvPr>
            <p:cNvSpPr/>
            <p:nvPr/>
          </p:nvSpPr>
          <p:spPr>
            <a:xfrm>
              <a:off x="2215242" y="4419600"/>
              <a:ext cx="1480458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A76FB969-37F4-128C-2719-FEFFEDD58F11}"/>
              </a:ext>
            </a:extLst>
          </p:cNvPr>
          <p:cNvSpPr/>
          <p:nvPr/>
        </p:nvSpPr>
        <p:spPr>
          <a:xfrm>
            <a:off x="10639059" y="5102584"/>
            <a:ext cx="360000" cy="36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D21445C-2E8C-BEDE-BB12-864E7151087C}"/>
              </a:ext>
            </a:extLst>
          </p:cNvPr>
          <p:cNvSpPr/>
          <p:nvPr/>
        </p:nvSpPr>
        <p:spPr>
          <a:xfrm>
            <a:off x="7773936" y="5102584"/>
            <a:ext cx="360000" cy="360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FDC914-802C-56BA-B9CA-03FFA7724860}"/>
              </a:ext>
            </a:extLst>
          </p:cNvPr>
          <p:cNvSpPr/>
          <p:nvPr/>
        </p:nvSpPr>
        <p:spPr>
          <a:xfrm>
            <a:off x="5035050" y="5102584"/>
            <a:ext cx="360000" cy="360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25226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Cambria Math</vt:lpstr>
      <vt:lpstr>Montserrat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217</cp:revision>
  <dcterms:created xsi:type="dcterms:W3CDTF">2022-12-22T20:26:39Z</dcterms:created>
  <dcterms:modified xsi:type="dcterms:W3CDTF">2025-07-11T14:28:45Z</dcterms:modified>
</cp:coreProperties>
</file>