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74" r:id="rId3"/>
    <p:sldId id="286" r:id="rId4"/>
    <p:sldId id="287" r:id="rId5"/>
    <p:sldId id="279" r:id="rId6"/>
    <p:sldId id="280" r:id="rId7"/>
    <p:sldId id="283" r:id="rId8"/>
    <p:sldId id="290" r:id="rId9"/>
    <p:sldId id="289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D2504"/>
    <a:srgbClr val="010201"/>
    <a:srgbClr val="99B7AE"/>
    <a:srgbClr val="00B050"/>
    <a:srgbClr val="FF0000"/>
    <a:srgbClr val="00B0F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28A004-B315-4ECF-8B1C-41E5B85248E8}" v="131" dt="2025-07-14T13:01:41.1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04" autoAdjust="0"/>
    <p:restoredTop sz="94660"/>
  </p:normalViewPr>
  <p:slideViewPr>
    <p:cSldViewPr snapToGrid="0">
      <p:cViewPr varScale="1">
        <p:scale>
          <a:sx n="88" d="100"/>
          <a:sy n="88" d="100"/>
        </p:scale>
        <p:origin x="237" y="5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97D6A802-161D-49A1-BF1C-8C4DC762961A}"/>
    <pc:docChg chg="undo custSel modSld">
      <pc:chgData name="Abels, Patrick" userId="ba666de4-0d21-43a6-8e66-51a18aae1b4a" providerId="ADAL" clId="{97D6A802-161D-49A1-BF1C-8C4DC762961A}" dt="2023-08-03T13:21:24.995" v="310" actId="1076"/>
      <pc:docMkLst>
        <pc:docMk/>
      </pc:docMkLst>
      <pc:sldChg chg="addSp delSp modSp mod">
        <pc:chgData name="Abels, Patrick" userId="ba666de4-0d21-43a6-8e66-51a18aae1b4a" providerId="ADAL" clId="{97D6A802-161D-49A1-BF1C-8C4DC762961A}" dt="2023-08-03T13:17:26.414" v="288"/>
        <pc:sldMkLst>
          <pc:docMk/>
          <pc:sldMk cId="4223110314" sldId="261"/>
        </pc:sldMkLst>
      </pc:sldChg>
      <pc:sldChg chg="addSp delSp modSp mod">
        <pc:chgData name="Abels, Patrick" userId="ba666de4-0d21-43a6-8e66-51a18aae1b4a" providerId="ADAL" clId="{97D6A802-161D-49A1-BF1C-8C4DC762961A}" dt="2023-08-03T13:21:24.995" v="310" actId="1076"/>
        <pc:sldMkLst>
          <pc:docMk/>
          <pc:sldMk cId="4127666779" sldId="262"/>
        </pc:sldMkLst>
      </pc:sldChg>
      <pc:sldChg chg="modSp mod">
        <pc:chgData name="Abels, Patrick" userId="ba666de4-0d21-43a6-8e66-51a18aae1b4a" providerId="ADAL" clId="{97D6A802-161D-49A1-BF1C-8C4DC762961A}" dt="2023-08-03T13:01:49.599" v="2" actId="20577"/>
        <pc:sldMkLst>
          <pc:docMk/>
          <pc:sldMk cId="2766537786" sldId="263"/>
        </pc:sldMkLst>
      </pc:sldChg>
      <pc:sldChg chg="modSp mod">
        <pc:chgData name="Abels, Patrick" userId="ba666de4-0d21-43a6-8e66-51a18aae1b4a" providerId="ADAL" clId="{97D6A802-161D-49A1-BF1C-8C4DC762961A}" dt="2023-08-03T13:04:20.548" v="184" actId="20577"/>
        <pc:sldMkLst>
          <pc:docMk/>
          <pc:sldMk cId="2628582133" sldId="265"/>
        </pc:sldMkLst>
      </pc:sldChg>
      <pc:sldChg chg="addSp delSp modSp mod">
        <pc:chgData name="Abels, Patrick" userId="ba666de4-0d21-43a6-8e66-51a18aae1b4a" providerId="ADAL" clId="{97D6A802-161D-49A1-BF1C-8C4DC762961A}" dt="2023-08-03T13:16:53.661" v="271"/>
        <pc:sldMkLst>
          <pc:docMk/>
          <pc:sldMk cId="3463062427" sldId="266"/>
        </pc:sldMkLst>
      </pc:sldChg>
      <pc:sldChg chg="addSp delSp modSp mod">
        <pc:chgData name="Abels, Patrick" userId="ba666de4-0d21-43a6-8e66-51a18aae1b4a" providerId="ADAL" clId="{97D6A802-161D-49A1-BF1C-8C4DC762961A}" dt="2023-08-03T13:16:40.368" v="268" actId="166"/>
        <pc:sldMkLst>
          <pc:docMk/>
          <pc:sldMk cId="1865747485" sldId="267"/>
        </pc:sldMkLst>
      </pc:sldChg>
      <pc:sldChg chg="addSp delSp modSp mod">
        <pc:chgData name="Abels, Patrick" userId="ba666de4-0d21-43a6-8e66-51a18aae1b4a" providerId="ADAL" clId="{97D6A802-161D-49A1-BF1C-8C4DC762961A}" dt="2023-08-03T13:16:05.630" v="257" actId="1036"/>
        <pc:sldMkLst>
          <pc:docMk/>
          <pc:sldMk cId="1931251602" sldId="268"/>
        </pc:sldMkLst>
      </pc:sldChg>
      <pc:sldChg chg="addSp delSp modSp mod">
        <pc:chgData name="Abels, Patrick" userId="ba666de4-0d21-43a6-8e66-51a18aae1b4a" providerId="ADAL" clId="{97D6A802-161D-49A1-BF1C-8C4DC762961A}" dt="2023-08-03T13:15:38.088" v="244" actId="1035"/>
        <pc:sldMkLst>
          <pc:docMk/>
          <pc:sldMk cId="3717009104" sldId="269"/>
        </pc:sldMkLst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</pc:sldChg>
    </pc:docChg>
  </pc:docChgLst>
  <pc:docChgLst>
    <pc:chgData name="Abels, Patrick" userId="ba666de4-0d21-43a6-8e66-51a18aae1b4a" providerId="ADAL" clId="{3BAAD334-34FB-4836-B567-7586AF227BAD}"/>
    <pc:docChg chg="undo custSel delSld modSld">
      <pc:chgData name="Abels, Patrick" userId="ba666de4-0d21-43a6-8e66-51a18aae1b4a" providerId="ADAL" clId="{3BAAD334-34FB-4836-B567-7586AF227BAD}" dt="2025-07-07T22:30:14.835" v="693" actId="20577"/>
      <pc:docMkLst>
        <pc:docMk/>
      </pc:docMkLst>
      <pc:sldChg chg="addSp delSp modSp mod">
        <pc:chgData name="Abels, Patrick" userId="ba666de4-0d21-43a6-8e66-51a18aae1b4a" providerId="ADAL" clId="{3BAAD334-34FB-4836-B567-7586AF227BAD}" dt="2025-07-07T22:13:42.564" v="13" actId="20577"/>
        <pc:sldMkLst>
          <pc:docMk/>
          <pc:sldMk cId="1306728353" sldId="274"/>
        </pc:sldMkLst>
      </pc:sldChg>
      <pc:sldChg chg="addSp delSp modSp mod">
        <pc:chgData name="Abels, Patrick" userId="ba666de4-0d21-43a6-8e66-51a18aae1b4a" providerId="ADAL" clId="{3BAAD334-34FB-4836-B567-7586AF227BAD}" dt="2025-07-07T22:28:39.172" v="665" actId="1582"/>
        <pc:sldMkLst>
          <pc:docMk/>
          <pc:sldMk cId="1411571808" sldId="279"/>
        </pc:sldMkLst>
        <pc:spChg chg="mod">
          <ac:chgData name="Abels, Patrick" userId="ba666de4-0d21-43a6-8e66-51a18aae1b4a" providerId="ADAL" clId="{3BAAD334-34FB-4836-B567-7586AF227BAD}" dt="2025-07-07T22:21:27.252" v="485" actId="20577"/>
          <ac:spMkLst>
            <pc:docMk/>
            <pc:sldMk cId="1411571808" sldId="279"/>
            <ac:spMk id="2" creationId="{0FD96FBB-644B-A330-7B21-09D46AFC24AD}"/>
          </ac:spMkLst>
        </pc:spChg>
        <pc:spChg chg="mod">
          <ac:chgData name="Abels, Patrick" userId="ba666de4-0d21-43a6-8e66-51a18aae1b4a" providerId="ADAL" clId="{3BAAD334-34FB-4836-B567-7586AF227BAD}" dt="2025-07-07T22:14:27.459" v="39" actId="20577"/>
          <ac:spMkLst>
            <pc:docMk/>
            <pc:sldMk cId="1411571808" sldId="279"/>
            <ac:spMk id="3" creationId="{5A8A3D9B-303D-6504-4867-9F9CE7FC5011}"/>
          </ac:spMkLst>
        </pc:spChg>
      </pc:sldChg>
      <pc:sldChg chg="delSp modSp mod">
        <pc:chgData name="Abels, Patrick" userId="ba666de4-0d21-43a6-8e66-51a18aae1b4a" providerId="ADAL" clId="{3BAAD334-34FB-4836-B567-7586AF227BAD}" dt="2025-07-07T22:30:02.188" v="682" actId="6549"/>
        <pc:sldMkLst>
          <pc:docMk/>
          <pc:sldMk cId="797940177" sldId="280"/>
        </pc:sldMkLst>
        <pc:spChg chg="mod">
          <ac:chgData name="Abels, Patrick" userId="ba666de4-0d21-43a6-8e66-51a18aae1b4a" providerId="ADAL" clId="{3BAAD334-34FB-4836-B567-7586AF227BAD}" dt="2025-07-07T22:30:02.188" v="682" actId="6549"/>
          <ac:spMkLst>
            <pc:docMk/>
            <pc:sldMk cId="797940177" sldId="280"/>
            <ac:spMk id="3" creationId="{16118E2E-8501-E9D6-8FA1-7E94A5136F9C}"/>
          </ac:spMkLst>
        </pc:spChg>
      </pc:sldChg>
      <pc:sldChg chg="delSp modSp mod">
        <pc:chgData name="Abels, Patrick" userId="ba666de4-0d21-43a6-8e66-51a18aae1b4a" providerId="ADAL" clId="{3BAAD334-34FB-4836-B567-7586AF227BAD}" dt="2025-07-07T22:30:07.691" v="688" actId="6549"/>
        <pc:sldMkLst>
          <pc:docMk/>
          <pc:sldMk cId="4009498562" sldId="283"/>
        </pc:sldMkLst>
        <pc:spChg chg="mod">
          <ac:chgData name="Abels, Patrick" userId="ba666de4-0d21-43a6-8e66-51a18aae1b4a" providerId="ADAL" clId="{3BAAD334-34FB-4836-B567-7586AF227BAD}" dt="2025-07-07T22:30:07.691" v="688" actId="6549"/>
          <ac:spMkLst>
            <pc:docMk/>
            <pc:sldMk cId="4009498562" sldId="283"/>
            <ac:spMk id="3" creationId="{32402D9B-13BF-18E0-5F7E-A2C9A365C8FE}"/>
          </ac:spMkLst>
        </pc:spChg>
      </pc:sldChg>
      <pc:sldChg chg="modSp mod">
        <pc:chgData name="Abels, Patrick" userId="ba666de4-0d21-43a6-8e66-51a18aae1b4a" providerId="ADAL" clId="{3BAAD334-34FB-4836-B567-7586AF227BAD}" dt="2025-07-07T22:13:52.514" v="18" actId="20577"/>
        <pc:sldMkLst>
          <pc:docMk/>
          <pc:sldMk cId="3362198231" sldId="286"/>
        </pc:sldMkLst>
        <pc:spChg chg="mod">
          <ac:chgData name="Abels, Patrick" userId="ba666de4-0d21-43a6-8e66-51a18aae1b4a" providerId="ADAL" clId="{3BAAD334-34FB-4836-B567-7586AF227BAD}" dt="2025-07-07T22:13:52.514" v="18" actId="20577"/>
          <ac:spMkLst>
            <pc:docMk/>
            <pc:sldMk cId="3362198231" sldId="286"/>
            <ac:spMk id="2" creationId="{D615A5A3-68C6-F3DF-27A6-2464D6655B1A}"/>
          </ac:spMkLst>
        </pc:spChg>
      </pc:sldChg>
      <pc:sldChg chg="addSp delSp modSp mod">
        <pc:chgData name="Abels, Patrick" userId="ba666de4-0d21-43a6-8e66-51a18aae1b4a" providerId="ADAL" clId="{3BAAD334-34FB-4836-B567-7586AF227BAD}" dt="2025-07-07T22:29:27.663" v="672" actId="1076"/>
        <pc:sldMkLst>
          <pc:docMk/>
          <pc:sldMk cId="3793378365" sldId="287"/>
        </pc:sldMkLst>
        <pc:spChg chg="mod">
          <ac:chgData name="Abels, Patrick" userId="ba666de4-0d21-43a6-8e66-51a18aae1b4a" providerId="ADAL" clId="{3BAAD334-34FB-4836-B567-7586AF227BAD}" dt="2025-07-07T22:29:25.256" v="671"/>
          <ac:spMkLst>
            <pc:docMk/>
            <pc:sldMk cId="3793378365" sldId="287"/>
            <ac:spMk id="6" creationId="{1782369D-C351-83FA-2C65-1E81457B2D31}"/>
          </ac:spMkLst>
        </pc:spChg>
        <pc:grpChg chg="add mod">
          <ac:chgData name="Abels, Patrick" userId="ba666de4-0d21-43a6-8e66-51a18aae1b4a" providerId="ADAL" clId="{3BAAD334-34FB-4836-B567-7586AF227BAD}" dt="2025-07-07T22:29:27.663" v="672" actId="1076"/>
          <ac:grpSpMkLst>
            <pc:docMk/>
            <pc:sldMk cId="3793378365" sldId="287"/>
            <ac:grpSpMk id="2" creationId="{313F81AB-3357-4C03-021B-6C89B5F17D32}"/>
          </ac:grpSpMkLst>
        </pc:grpChg>
        <pc:picChg chg="mod">
          <ac:chgData name="Abels, Patrick" userId="ba666de4-0d21-43a6-8e66-51a18aae1b4a" providerId="ADAL" clId="{3BAAD334-34FB-4836-B567-7586AF227BAD}" dt="2025-07-07T22:29:25.256" v="671"/>
          <ac:picMkLst>
            <pc:docMk/>
            <pc:sldMk cId="3793378365" sldId="287"/>
            <ac:picMk id="3" creationId="{EC5E45A1-3A4B-1909-E461-905658B9B0EB}"/>
          </ac:picMkLst>
        </pc:picChg>
      </pc:sldChg>
      <pc:sldChg chg="delSp del mod">
        <pc:chgData name="Abels, Patrick" userId="ba666de4-0d21-43a6-8e66-51a18aae1b4a" providerId="ADAL" clId="{3BAAD334-34FB-4836-B567-7586AF227BAD}" dt="2025-07-07T22:28:54.857" v="667" actId="47"/>
        <pc:sldMkLst>
          <pc:docMk/>
          <pc:sldMk cId="1507240946" sldId="288"/>
        </pc:sldMkLst>
      </pc:sldChg>
      <pc:sldChg chg="delSp modSp mod">
        <pc:chgData name="Abels, Patrick" userId="ba666de4-0d21-43a6-8e66-51a18aae1b4a" providerId="ADAL" clId="{3BAAD334-34FB-4836-B567-7586AF227BAD}" dt="2025-07-07T22:30:14.835" v="693" actId="20577"/>
        <pc:sldMkLst>
          <pc:docMk/>
          <pc:sldMk cId="3619801957" sldId="290"/>
        </pc:sldMkLst>
        <pc:spChg chg="mod">
          <ac:chgData name="Abels, Patrick" userId="ba666de4-0d21-43a6-8e66-51a18aae1b4a" providerId="ADAL" clId="{3BAAD334-34FB-4836-B567-7586AF227BAD}" dt="2025-07-07T22:30:14.835" v="693" actId="20577"/>
          <ac:spMkLst>
            <pc:docMk/>
            <pc:sldMk cId="3619801957" sldId="290"/>
            <ac:spMk id="3" creationId="{3444EFB4-2BEA-FC29-7940-5BDE2B1E8EF3}"/>
          </ac:spMkLst>
        </pc:spChg>
      </pc:sldChg>
    </pc:docChg>
  </pc:docChgLst>
  <pc:docChgLst>
    <pc:chgData name="Abels, Patrick" userId="ba666de4-0d21-43a6-8e66-51a18aae1b4a" providerId="ADAL" clId="{F9D787BB-DFCF-4FF1-94DC-BE9AFABEDAC1}"/>
    <pc:docChg chg="custSel addSld delSld modSld modMainMaster">
      <pc:chgData name="Abels, Patrick" userId="ba666de4-0d21-43a6-8e66-51a18aae1b4a" providerId="ADAL" clId="{F9D787BB-DFCF-4FF1-94DC-BE9AFABEDAC1}" dt="2025-06-12T14:29:38.031" v="245" actId="20577"/>
      <pc:docMkLst>
        <pc:docMk/>
      </pc:docMkLst>
      <pc:sldChg chg="del">
        <pc:chgData name="Abels, Patrick" userId="ba666de4-0d21-43a6-8e66-51a18aae1b4a" providerId="ADAL" clId="{F9D787BB-DFCF-4FF1-94DC-BE9AFABEDAC1}" dt="2025-06-12T14:29:30.678" v="240" actId="47"/>
        <pc:sldMkLst>
          <pc:docMk/>
          <pc:sldMk cId="1696715170" sldId="272"/>
        </pc:sldMkLst>
      </pc:sldChg>
      <pc:sldChg chg="delSp modSp mod">
        <pc:chgData name="Abels, Patrick" userId="ba666de4-0d21-43a6-8e66-51a18aae1b4a" providerId="ADAL" clId="{F9D787BB-DFCF-4FF1-94DC-BE9AFABEDAC1}" dt="2025-06-12T14:27:45.795" v="222" actId="20577"/>
        <pc:sldMkLst>
          <pc:docMk/>
          <pc:sldMk cId="797940177" sldId="280"/>
        </pc:sldMkLst>
        <pc:spChg chg="mod">
          <ac:chgData name="Abels, Patrick" userId="ba666de4-0d21-43a6-8e66-51a18aae1b4a" providerId="ADAL" clId="{F9D787BB-DFCF-4FF1-94DC-BE9AFABEDAC1}" dt="2025-06-12T14:27:45.795" v="222" actId="20577"/>
          <ac:spMkLst>
            <pc:docMk/>
            <pc:sldMk cId="797940177" sldId="280"/>
            <ac:spMk id="3" creationId="{16118E2E-8501-E9D6-8FA1-7E94A5136F9C}"/>
          </ac:spMkLst>
        </pc:spChg>
      </pc:sldChg>
      <pc:sldChg chg="modSp mod">
        <pc:chgData name="Abels, Patrick" userId="ba666de4-0d21-43a6-8e66-51a18aae1b4a" providerId="ADAL" clId="{F9D787BB-DFCF-4FF1-94DC-BE9AFABEDAC1}" dt="2025-06-12T14:27:51.712" v="228" actId="20577"/>
        <pc:sldMkLst>
          <pc:docMk/>
          <pc:sldMk cId="4009498562" sldId="283"/>
        </pc:sldMkLst>
        <pc:spChg chg="mod">
          <ac:chgData name="Abels, Patrick" userId="ba666de4-0d21-43a6-8e66-51a18aae1b4a" providerId="ADAL" clId="{F9D787BB-DFCF-4FF1-94DC-BE9AFABEDAC1}" dt="2025-06-12T14:27:51.712" v="228" actId="20577"/>
          <ac:spMkLst>
            <pc:docMk/>
            <pc:sldMk cId="4009498562" sldId="283"/>
            <ac:spMk id="3" creationId="{32402D9B-13BF-18E0-5F7E-A2C9A365C8FE}"/>
          </ac:spMkLst>
        </pc:spChg>
      </pc:sldChg>
      <pc:sldChg chg="addSp delSp modSp mod">
        <pc:chgData name="Abels, Patrick" userId="ba666de4-0d21-43a6-8e66-51a18aae1b4a" providerId="ADAL" clId="{F9D787BB-DFCF-4FF1-94DC-BE9AFABEDAC1}" dt="2025-06-12T14:19:55.174" v="196" actId="1076"/>
        <pc:sldMkLst>
          <pc:docMk/>
          <pc:sldMk cId="3793378365" sldId="287"/>
        </pc:sldMkLst>
      </pc:sldChg>
      <pc:sldChg chg="addSp modSp new mod">
        <pc:chgData name="Abels, Patrick" userId="ba666de4-0d21-43a6-8e66-51a18aae1b4a" providerId="ADAL" clId="{F9D787BB-DFCF-4FF1-94DC-BE9AFABEDAC1}" dt="2025-06-12T14:21:58.932" v="213" actId="1076"/>
        <pc:sldMkLst>
          <pc:docMk/>
          <pc:sldMk cId="1507240946" sldId="288"/>
        </pc:sldMkLst>
      </pc:sldChg>
      <pc:sldChg chg="addSp delSp modSp new mod">
        <pc:chgData name="Abels, Patrick" userId="ba666de4-0d21-43a6-8e66-51a18aae1b4a" providerId="ADAL" clId="{F9D787BB-DFCF-4FF1-94DC-BE9AFABEDAC1}" dt="2025-06-12T14:26:49.475" v="216" actId="1076"/>
        <pc:sldMkLst>
          <pc:docMk/>
          <pc:sldMk cId="3937252269" sldId="289"/>
        </pc:sldMkLst>
        <pc:spChg chg="add mod">
          <ac:chgData name="Abels, Patrick" userId="ba666de4-0d21-43a6-8e66-51a18aae1b4a" providerId="ADAL" clId="{F9D787BB-DFCF-4FF1-94DC-BE9AFABEDAC1}" dt="2025-06-12T14:15:48.033" v="182" actId="164"/>
          <ac:spMkLst>
            <pc:docMk/>
            <pc:sldMk cId="3937252269" sldId="289"/>
            <ac:spMk id="4" creationId="{631C7779-1B6C-9DE1-F5D4-BC10DD24DFFE}"/>
          </ac:spMkLst>
        </pc:spChg>
        <pc:spChg chg="mod">
          <ac:chgData name="Abels, Patrick" userId="ba666de4-0d21-43a6-8e66-51a18aae1b4a" providerId="ADAL" clId="{F9D787BB-DFCF-4FF1-94DC-BE9AFABEDAC1}" dt="2025-06-12T14:14:59.881" v="170"/>
          <ac:spMkLst>
            <pc:docMk/>
            <pc:sldMk cId="3937252269" sldId="289"/>
            <ac:spMk id="11" creationId="{B91C020B-691E-23E6-61E5-DB3F7FAA14CE}"/>
          </ac:spMkLst>
        </pc:spChg>
        <pc:spChg chg="mod">
          <ac:chgData name="Abels, Patrick" userId="ba666de4-0d21-43a6-8e66-51a18aae1b4a" providerId="ADAL" clId="{F9D787BB-DFCF-4FF1-94DC-BE9AFABEDAC1}" dt="2025-06-12T14:20:05.134" v="197" actId="14100"/>
          <ac:spMkLst>
            <pc:docMk/>
            <pc:sldMk cId="3937252269" sldId="289"/>
            <ac:spMk id="13" creationId="{1DFCFFFC-9C97-DFDF-B40E-90BC202CBA0D}"/>
          </ac:spMkLst>
        </pc:spChg>
        <pc:spChg chg="mod">
          <ac:chgData name="Abels, Patrick" userId="ba666de4-0d21-43a6-8e66-51a18aae1b4a" providerId="ADAL" clId="{F9D787BB-DFCF-4FF1-94DC-BE9AFABEDAC1}" dt="2025-06-12T14:16:06.433" v="186"/>
          <ac:spMkLst>
            <pc:docMk/>
            <pc:sldMk cId="3937252269" sldId="289"/>
            <ac:spMk id="16" creationId="{FC482D6B-ECFD-5CF8-A8C3-A43C56C8A87B}"/>
          </ac:spMkLst>
        </pc:spChg>
        <pc:spChg chg="add mod">
          <ac:chgData name="Abels, Patrick" userId="ba666de4-0d21-43a6-8e66-51a18aae1b4a" providerId="ADAL" clId="{F9D787BB-DFCF-4FF1-94DC-BE9AFABEDAC1}" dt="2025-06-12T14:26:49.475" v="216" actId="1076"/>
          <ac:spMkLst>
            <pc:docMk/>
            <pc:sldMk cId="3937252269" sldId="289"/>
            <ac:spMk id="17" creationId="{A76FB969-37F4-128C-2719-FEFFEDD58F11}"/>
          </ac:spMkLst>
        </pc:spChg>
        <pc:spChg chg="add mod">
          <ac:chgData name="Abels, Patrick" userId="ba666de4-0d21-43a6-8e66-51a18aae1b4a" providerId="ADAL" clId="{F9D787BB-DFCF-4FF1-94DC-BE9AFABEDAC1}" dt="2025-06-12T14:26:49.475" v="216" actId="1076"/>
          <ac:spMkLst>
            <pc:docMk/>
            <pc:sldMk cId="3937252269" sldId="289"/>
            <ac:spMk id="18" creationId="{1D21445C-2E8C-BEDE-BB12-864E7151087C}"/>
          </ac:spMkLst>
        </pc:spChg>
        <pc:spChg chg="add mod">
          <ac:chgData name="Abels, Patrick" userId="ba666de4-0d21-43a6-8e66-51a18aae1b4a" providerId="ADAL" clId="{F9D787BB-DFCF-4FF1-94DC-BE9AFABEDAC1}" dt="2025-06-12T14:26:49.475" v="216" actId="1076"/>
          <ac:spMkLst>
            <pc:docMk/>
            <pc:sldMk cId="3937252269" sldId="289"/>
            <ac:spMk id="19" creationId="{C6FDC914-802C-56BA-B9CA-03FFA7724860}"/>
          </ac:spMkLst>
        </pc:spChg>
        <pc:grpChg chg="add mod">
          <ac:chgData name="Abels, Patrick" userId="ba666de4-0d21-43a6-8e66-51a18aae1b4a" providerId="ADAL" clId="{F9D787BB-DFCF-4FF1-94DC-BE9AFABEDAC1}" dt="2025-06-12T14:16:12.962" v="190" actId="1076"/>
          <ac:grpSpMkLst>
            <pc:docMk/>
            <pc:sldMk cId="3937252269" sldId="289"/>
            <ac:grpSpMk id="5" creationId="{5CCA6493-7C03-AB4F-3EA0-A587596B4908}"/>
          </ac:grpSpMkLst>
        </pc:grpChg>
        <pc:grpChg chg="add mod">
          <ac:chgData name="Abels, Patrick" userId="ba666de4-0d21-43a6-8e66-51a18aae1b4a" providerId="ADAL" clId="{F9D787BB-DFCF-4FF1-94DC-BE9AFABEDAC1}" dt="2025-06-12T14:16:09.901" v="188" actId="1076"/>
          <ac:grpSpMkLst>
            <pc:docMk/>
            <pc:sldMk cId="3937252269" sldId="289"/>
            <ac:grpSpMk id="6" creationId="{E2610194-5786-F5F7-F56C-86B61CEEFA33}"/>
          </ac:grpSpMkLst>
        </pc:grpChg>
        <pc:grpChg chg="add mod">
          <ac:chgData name="Abels, Patrick" userId="ba666de4-0d21-43a6-8e66-51a18aae1b4a" providerId="ADAL" clId="{F9D787BB-DFCF-4FF1-94DC-BE9AFABEDAC1}" dt="2025-06-12T14:15:01.939" v="171" actId="1076"/>
          <ac:grpSpMkLst>
            <pc:docMk/>
            <pc:sldMk cId="3937252269" sldId="289"/>
            <ac:grpSpMk id="12" creationId="{20280562-DD8D-9F61-5FE6-1EA895F8B080}"/>
          </ac:grpSpMkLst>
        </pc:grpChg>
        <pc:grpChg chg="add mod">
          <ac:chgData name="Abels, Patrick" userId="ba666de4-0d21-43a6-8e66-51a18aae1b4a" providerId="ADAL" clId="{F9D787BB-DFCF-4FF1-94DC-BE9AFABEDAC1}" dt="2025-06-12T14:16:11.590" v="189" actId="1076"/>
          <ac:grpSpMkLst>
            <pc:docMk/>
            <pc:sldMk cId="3937252269" sldId="289"/>
            <ac:grpSpMk id="14" creationId="{5E23C19B-083D-13DE-19FF-BCDDDC48C215}"/>
          </ac:grpSpMkLst>
        </pc:grpChg>
        <pc:picChg chg="add mod modCrop">
          <ac:chgData name="Abels, Patrick" userId="ba666de4-0d21-43a6-8e66-51a18aae1b4a" providerId="ADAL" clId="{F9D787BB-DFCF-4FF1-94DC-BE9AFABEDAC1}" dt="2025-06-12T14:16:24.920" v="192" actId="732"/>
          <ac:picMkLst>
            <pc:docMk/>
            <pc:sldMk cId="3937252269" sldId="289"/>
            <ac:picMk id="3" creationId="{AEFFA0E5-272B-7CB0-79EA-12B3AE629E51}"/>
          </ac:picMkLst>
        </pc:picChg>
        <pc:picChg chg="mod modCrop">
          <ac:chgData name="Abels, Patrick" userId="ba666de4-0d21-43a6-8e66-51a18aae1b4a" providerId="ADAL" clId="{F9D787BB-DFCF-4FF1-94DC-BE9AFABEDAC1}" dt="2025-06-12T14:15:57.622" v="185" actId="732"/>
          <ac:picMkLst>
            <pc:docMk/>
            <pc:sldMk cId="3937252269" sldId="289"/>
            <ac:picMk id="7" creationId="{C505E8E1-C43A-4897-968B-7E9412934880}"/>
          </ac:picMkLst>
        </pc:picChg>
        <pc:picChg chg="mod">
          <ac:chgData name="Abels, Patrick" userId="ba666de4-0d21-43a6-8e66-51a18aae1b4a" providerId="ADAL" clId="{F9D787BB-DFCF-4FF1-94DC-BE9AFABEDAC1}" dt="2025-06-12T14:14:59.881" v="170"/>
          <ac:picMkLst>
            <pc:docMk/>
            <pc:sldMk cId="3937252269" sldId="289"/>
            <ac:picMk id="8" creationId="{A569A035-F428-9DC0-E0A2-2C25B80963EF}"/>
          </ac:picMkLst>
        </pc:picChg>
        <pc:picChg chg="add mod">
          <ac:chgData name="Abels, Patrick" userId="ba666de4-0d21-43a6-8e66-51a18aae1b4a" providerId="ADAL" clId="{F9D787BB-DFCF-4FF1-94DC-BE9AFABEDAC1}" dt="2025-06-12T14:15:05.902" v="172" actId="1076"/>
          <ac:picMkLst>
            <pc:docMk/>
            <pc:sldMk cId="3937252269" sldId="289"/>
            <ac:picMk id="9" creationId="{EB66ED01-4875-3C7C-9987-6305BB1A66E4}"/>
          </ac:picMkLst>
        </pc:picChg>
        <pc:picChg chg="add mod">
          <ac:chgData name="Abels, Patrick" userId="ba666de4-0d21-43a6-8e66-51a18aae1b4a" providerId="ADAL" clId="{F9D787BB-DFCF-4FF1-94DC-BE9AFABEDAC1}" dt="2025-06-12T14:15:07.652" v="173" actId="1076"/>
          <ac:picMkLst>
            <pc:docMk/>
            <pc:sldMk cId="3937252269" sldId="289"/>
            <ac:picMk id="10" creationId="{7178F86A-1123-6CB6-78AD-F305F381A7BC}"/>
          </ac:picMkLst>
        </pc:picChg>
        <pc:picChg chg="mod">
          <ac:chgData name="Abels, Patrick" userId="ba666de4-0d21-43a6-8e66-51a18aae1b4a" providerId="ADAL" clId="{F9D787BB-DFCF-4FF1-94DC-BE9AFABEDAC1}" dt="2025-06-12T14:16:06.433" v="186"/>
          <ac:picMkLst>
            <pc:docMk/>
            <pc:sldMk cId="3937252269" sldId="289"/>
            <ac:picMk id="15" creationId="{5CA1D84F-FD46-A44E-3619-45854355D6BE}"/>
          </ac:picMkLst>
        </pc:picChg>
      </pc:sldChg>
      <pc:sldChg chg="modSp new mod">
        <pc:chgData name="Abels, Patrick" userId="ba666de4-0d21-43a6-8e66-51a18aae1b4a" providerId="ADAL" clId="{F9D787BB-DFCF-4FF1-94DC-BE9AFABEDAC1}" dt="2025-06-12T14:29:38.031" v="245" actId="20577"/>
        <pc:sldMkLst>
          <pc:docMk/>
          <pc:sldMk cId="3619801957" sldId="290"/>
        </pc:sldMkLst>
        <pc:spChg chg="mod">
          <ac:chgData name="Abels, Patrick" userId="ba666de4-0d21-43a6-8e66-51a18aae1b4a" providerId="ADAL" clId="{F9D787BB-DFCF-4FF1-94DC-BE9AFABEDAC1}" dt="2025-06-12T14:29:38.031" v="245" actId="20577"/>
          <ac:spMkLst>
            <pc:docMk/>
            <pc:sldMk cId="3619801957" sldId="290"/>
            <ac:spMk id="3" creationId="{3444EFB4-2BEA-FC29-7940-5BDE2B1E8EF3}"/>
          </ac:spMkLst>
        </pc:spChg>
      </pc:sldChg>
      <pc:sldMasterChg chg="modSldLayout">
        <pc:chgData name="Abels, Patrick" userId="ba666de4-0d21-43a6-8e66-51a18aae1b4a" providerId="ADAL" clId="{F9D787BB-DFCF-4FF1-94DC-BE9AFABEDAC1}" dt="2025-06-12T14:29:11.240" v="238" actId="5793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F9D787BB-DFCF-4FF1-94DC-BE9AFABEDAC1}" dt="2025-06-12T14:29:11.240" v="238" actId="5793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F9D787BB-DFCF-4FF1-94DC-BE9AFABEDAC1}" dt="2025-06-12T14:29:11.240" v="238" actId="5793"/>
            <ac:spMkLst>
              <pc:docMk/>
              <pc:sldMasterMk cId="1043764218" sldId="2147483660"/>
              <pc:sldLayoutMk cId="122919291" sldId="2147483673"/>
              <ac:spMk id="4" creationId="{02C2D1C7-AB5A-B615-A731-A156F2D638B5}"/>
            </ac:spMkLst>
          </pc:spChg>
        </pc:sldLayoutChg>
      </pc:sldMasterChg>
    </pc:docChg>
  </pc:docChgLst>
  <pc:docChgLst>
    <pc:chgData name="Abels, Patrick" userId="ba666de4-0d21-43a6-8e66-51a18aae1b4a" providerId="ADAL" clId="{AA08B590-372F-44AB-B5C5-382214F053A9}"/>
    <pc:docChg chg="undo custSel addSld modSld modMainMaster">
      <pc:chgData name="Abels, Patrick" userId="ba666de4-0d21-43a6-8e66-51a18aae1b4a" providerId="ADAL" clId="{AA08B590-372F-44AB-B5C5-382214F053A9}" dt="2023-12-23T22:27:19.250" v="1254" actId="207"/>
      <pc:docMkLst>
        <pc:docMk/>
      </pc:docMkLst>
      <pc:sldChg chg="addSp delSp modSp mod">
        <pc:chgData name="Abels, Patrick" userId="ba666de4-0d21-43a6-8e66-51a18aae1b4a" providerId="ADAL" clId="{AA08B590-372F-44AB-B5C5-382214F053A9}" dt="2023-12-23T22:26:11.928" v="1250" actId="20577"/>
        <pc:sldMkLst>
          <pc:docMk/>
          <pc:sldMk cId="4223110314" sldId="261"/>
        </pc:sldMkLst>
      </pc:sldChg>
      <pc:sldChg chg="addSp delSp modSp mod">
        <pc:chgData name="Abels, Patrick" userId="ba666de4-0d21-43a6-8e66-51a18aae1b4a" providerId="ADAL" clId="{AA08B590-372F-44AB-B5C5-382214F053A9}" dt="2023-12-23T22:23:43.933" v="1202" actId="20577"/>
        <pc:sldMkLst>
          <pc:docMk/>
          <pc:sldMk cId="3463062427" sldId="266"/>
        </pc:sldMkLst>
      </pc:sldChg>
      <pc:sldChg chg="addSp delSp modSp mod">
        <pc:chgData name="Abels, Patrick" userId="ba666de4-0d21-43a6-8e66-51a18aae1b4a" providerId="ADAL" clId="{AA08B590-372F-44AB-B5C5-382214F053A9}" dt="2023-12-23T22:23:49.570" v="1205" actId="20577"/>
        <pc:sldMkLst>
          <pc:docMk/>
          <pc:sldMk cId="1865747485" sldId="267"/>
        </pc:sldMkLst>
      </pc:sldChg>
      <pc:sldChg chg="addSp delSp modSp mod">
        <pc:chgData name="Abels, Patrick" userId="ba666de4-0d21-43a6-8e66-51a18aae1b4a" providerId="ADAL" clId="{AA08B590-372F-44AB-B5C5-382214F053A9}" dt="2023-12-23T22:26:05.602" v="1249" actId="14100"/>
        <pc:sldMkLst>
          <pc:docMk/>
          <pc:sldMk cId="1931251602" sldId="268"/>
        </pc:sldMkLst>
      </pc:sldChg>
      <pc:sldChg chg="addSp delSp modSp mod">
        <pc:chgData name="Abels, Patrick" userId="ba666de4-0d21-43a6-8e66-51a18aae1b4a" providerId="ADAL" clId="{AA08B590-372F-44AB-B5C5-382214F053A9}" dt="2023-12-23T22:26:25.094" v="1251" actId="113"/>
        <pc:sldMkLst>
          <pc:docMk/>
          <pc:sldMk cId="4171353846" sldId="270"/>
        </pc:sldMkLst>
      </pc:sldChg>
      <pc:sldChg chg="addSp modSp mod">
        <pc:chgData name="Abels, Patrick" userId="ba666de4-0d21-43a6-8e66-51a18aae1b4a" providerId="ADAL" clId="{AA08B590-372F-44AB-B5C5-382214F053A9}" dt="2023-12-23T22:04:08.230" v="692" actId="1037"/>
        <pc:sldMkLst>
          <pc:docMk/>
          <pc:sldMk cId="2367007499" sldId="271"/>
        </pc:sldMkLst>
      </pc:sldChg>
      <pc:sldChg chg="modSp mod">
        <pc:chgData name="Abels, Patrick" userId="ba666de4-0d21-43a6-8e66-51a18aae1b4a" providerId="ADAL" clId="{AA08B590-372F-44AB-B5C5-382214F053A9}" dt="2023-12-23T22:27:19.250" v="1254" actId="207"/>
        <pc:sldMkLst>
          <pc:docMk/>
          <pc:sldMk cId="1696715170" sldId="272"/>
        </pc:sldMkLst>
      </pc:sldChg>
      <pc:sldChg chg="addSp modSp add mod">
        <pc:chgData name="Abels, Patrick" userId="ba666de4-0d21-43a6-8e66-51a18aae1b4a" providerId="ADAL" clId="{AA08B590-372F-44AB-B5C5-382214F053A9}" dt="2023-12-23T22:25:57.424" v="1246" actId="20577"/>
        <pc:sldMkLst>
          <pc:docMk/>
          <pc:sldMk cId="1524756335" sldId="273"/>
        </pc:sldMkLst>
      </pc:sldChg>
      <pc:sldChg chg="modSp new mod">
        <pc:chgData name="Abels, Patrick" userId="ba666de4-0d21-43a6-8e66-51a18aae1b4a" providerId="ADAL" clId="{AA08B590-372F-44AB-B5C5-382214F053A9}" dt="2023-12-23T22:17:41.282" v="1112" actId="14100"/>
        <pc:sldMkLst>
          <pc:docMk/>
          <pc:sldMk cId="1306728353" sldId="274"/>
        </pc:sldMkLst>
      </pc:sldChg>
      <pc:sldChg chg="addSp delSp modSp add mod">
        <pc:chgData name="Abels, Patrick" userId="ba666de4-0d21-43a6-8e66-51a18aae1b4a" providerId="ADAL" clId="{AA08B590-372F-44AB-B5C5-382214F053A9}" dt="2023-12-23T22:25:52.489" v="1243" actId="20577"/>
        <pc:sldMkLst>
          <pc:docMk/>
          <pc:sldMk cId="3121237333" sldId="275"/>
        </pc:sldMkLst>
      </pc:sldChg>
      <pc:sldMasterChg chg="delSldLayout modSldLayout">
        <pc:chgData name="Abels, Patrick" userId="ba666de4-0d21-43a6-8e66-51a18aae1b4a" providerId="ADAL" clId="{AA08B590-372F-44AB-B5C5-382214F053A9}" dt="2023-12-23T22:16:09.109" v="1023" actId="2710"/>
        <pc:sldMasterMkLst>
          <pc:docMk/>
          <pc:sldMasterMk cId="1043764218" sldId="2147483660"/>
        </pc:sldMasterMkLst>
        <pc:sldLayoutChg chg="modSp">
          <pc:chgData name="Abels, Patrick" userId="ba666de4-0d21-43a6-8e66-51a18aae1b4a" providerId="ADAL" clId="{AA08B590-372F-44AB-B5C5-382214F053A9}" dt="2023-12-23T22:12:03.544" v="900" actId="2711"/>
          <pc:sldLayoutMkLst>
            <pc:docMk/>
            <pc:sldMasterMk cId="1043764218" sldId="2147483660"/>
            <pc:sldLayoutMk cId="607473778" sldId="2147483661"/>
          </pc:sldLayoutMkLst>
        </pc:sldLayoutChg>
        <pc:sldLayoutChg chg="addSp modSp mod">
          <pc:chgData name="Abels, Patrick" userId="ba666de4-0d21-43a6-8e66-51a18aae1b4a" providerId="ADAL" clId="{AA08B590-372F-44AB-B5C5-382214F053A9}" dt="2023-12-23T22:11:48.858" v="898" actId="14100"/>
          <pc:sldLayoutMkLst>
            <pc:docMk/>
            <pc:sldMasterMk cId="1043764218" sldId="2147483660"/>
            <pc:sldLayoutMk cId="2939654414" sldId="2147483663"/>
          </pc:sldLayoutMkLst>
        </pc:sldLayoutChg>
        <pc:sldLayoutChg chg="addSp modSp mod">
          <pc:chgData name="Abels, Patrick" userId="ba666de4-0d21-43a6-8e66-51a18aae1b4a" providerId="ADAL" clId="{AA08B590-372F-44AB-B5C5-382214F053A9}" dt="2023-12-23T22:11:27.569" v="892" actId="14100"/>
          <pc:sldLayoutMkLst>
            <pc:docMk/>
            <pc:sldMasterMk cId="1043764218" sldId="2147483660"/>
            <pc:sldLayoutMk cId="1665643944" sldId="2147483664"/>
          </pc:sldLayoutMkLst>
        </pc:sldLayoutChg>
        <pc:sldLayoutChg chg="addSp modSp mod">
          <pc:chgData name="Abels, Patrick" userId="ba666de4-0d21-43a6-8e66-51a18aae1b4a" providerId="ADAL" clId="{AA08B590-372F-44AB-B5C5-382214F053A9}" dt="2023-12-23T22:11:11.538" v="886" actId="14100"/>
          <pc:sldLayoutMkLst>
            <pc:docMk/>
            <pc:sldMasterMk cId="1043764218" sldId="2147483660"/>
            <pc:sldLayoutMk cId="815804911" sldId="2147483665"/>
          </pc:sldLayoutMkLst>
        </pc:sldLayoutChg>
        <pc:sldLayoutChg chg="del">
          <pc:chgData name="Abels, Patrick" userId="ba666de4-0d21-43a6-8e66-51a18aae1b4a" providerId="ADAL" clId="{AA08B590-372F-44AB-B5C5-382214F053A9}" dt="2023-12-23T22:06:52.984" v="800" actId="2696"/>
          <pc:sldLayoutMkLst>
            <pc:docMk/>
            <pc:sldMasterMk cId="1043764218" sldId="2147483660"/>
            <pc:sldLayoutMk cId="266409753" sldId="2147483668"/>
          </pc:sldLayoutMkLst>
        </pc:sldLayoutChg>
        <pc:sldLayoutChg chg="del">
          <pc:chgData name="Abels, Patrick" userId="ba666de4-0d21-43a6-8e66-51a18aae1b4a" providerId="ADAL" clId="{AA08B590-372F-44AB-B5C5-382214F053A9}" dt="2023-12-23T22:06:48.508" v="799" actId="2696"/>
          <pc:sldLayoutMkLst>
            <pc:docMk/>
            <pc:sldMasterMk cId="1043764218" sldId="2147483660"/>
            <pc:sldLayoutMk cId="2964693336" sldId="2147483669"/>
          </pc:sldLayoutMkLst>
        </pc:sldLayoutChg>
        <pc:sldLayoutChg chg="modSp mod">
          <pc:chgData name="Abels, Patrick" userId="ba666de4-0d21-43a6-8e66-51a18aae1b4a" providerId="ADAL" clId="{AA08B590-372F-44AB-B5C5-382214F053A9}" dt="2023-12-23T22:10:50.087" v="880" actId="2711"/>
          <pc:sldLayoutMkLst>
            <pc:docMk/>
            <pc:sldMasterMk cId="1043764218" sldId="2147483660"/>
            <pc:sldLayoutMk cId="1654437158" sldId="2147483671"/>
          </pc:sldLayoutMkLst>
        </pc:sldLayoutChg>
        <pc:sldLayoutChg chg="modSp mod">
          <pc:chgData name="Abels, Patrick" userId="ba666de4-0d21-43a6-8e66-51a18aae1b4a" providerId="ADAL" clId="{AA08B590-372F-44AB-B5C5-382214F053A9}" dt="2023-12-23T22:10:18.010" v="877" actId="1037"/>
          <pc:sldLayoutMkLst>
            <pc:docMk/>
            <pc:sldMasterMk cId="1043764218" sldId="2147483660"/>
            <pc:sldLayoutMk cId="1011298598" sldId="2147483672"/>
          </pc:sldLayoutMkLst>
        </pc:sldLayoutChg>
        <pc:sldLayoutChg chg="modSp mod">
          <pc:chgData name="Abels, Patrick" userId="ba666de4-0d21-43a6-8e66-51a18aae1b4a" providerId="ADAL" clId="{AA08B590-372F-44AB-B5C5-382214F053A9}" dt="2023-12-23T22:06:38.465" v="798" actId="2711"/>
          <pc:sldLayoutMkLst>
            <pc:docMk/>
            <pc:sldMasterMk cId="1043764218" sldId="2147483660"/>
            <pc:sldLayoutMk cId="122919291" sldId="2147483673"/>
          </pc:sldLayoutMkLst>
        </pc:sldLayoutChg>
        <pc:sldLayoutChg chg="modSp mod">
          <pc:chgData name="Abels, Patrick" userId="ba666de4-0d21-43a6-8e66-51a18aae1b4a" providerId="ADAL" clId="{AA08B590-372F-44AB-B5C5-382214F053A9}" dt="2023-12-23T22:16:09.109" v="1023" actId="2710"/>
          <pc:sldLayoutMkLst>
            <pc:docMk/>
            <pc:sldMasterMk cId="1043764218" sldId="2147483660"/>
            <pc:sldLayoutMk cId="2434053926" sldId="2147483674"/>
          </pc:sldLayoutMkLst>
        </pc:sldLayoutChg>
        <pc:sldLayoutChg chg="modSp">
          <pc:chgData name="Abels, Patrick" userId="ba666de4-0d21-43a6-8e66-51a18aae1b4a" providerId="ADAL" clId="{AA08B590-372F-44AB-B5C5-382214F053A9}" dt="2023-12-23T22:11:54.305" v="899" actId="2711"/>
          <pc:sldLayoutMkLst>
            <pc:docMk/>
            <pc:sldMasterMk cId="1043764218" sldId="2147483660"/>
            <pc:sldLayoutMk cId="525908872" sldId="2147483675"/>
          </pc:sldLayoutMkLst>
        </pc:sldLayoutChg>
        <pc:sldLayoutChg chg="modSp">
          <pc:chgData name="Abels, Patrick" userId="ba666de4-0d21-43a6-8e66-51a18aae1b4a" providerId="ADAL" clId="{AA08B590-372F-44AB-B5C5-382214F053A9}" dt="2023-12-23T22:12:09.460" v="901" actId="2711"/>
          <pc:sldLayoutMkLst>
            <pc:docMk/>
            <pc:sldMasterMk cId="1043764218" sldId="2147483660"/>
            <pc:sldLayoutMk cId="2951064508" sldId="2147483676"/>
          </pc:sldLayoutMkLst>
        </pc:sldLayoutChg>
      </pc:sldMaster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</pc:sldLayoutChg>
      </pc:sldMaster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1725C4E2-1A73-41B8-A1C8-4484FCE28D48}"/>
    <pc:docChg chg="undo custSel addSld delSld modSld modMainMaster">
      <pc:chgData name="Abels, Patrick" userId="ba666de4-0d21-43a6-8e66-51a18aae1b4a" providerId="ADAL" clId="{1725C4E2-1A73-41B8-A1C8-4484FCE28D48}" dt="2024-03-17T19:10:55.235" v="916" actId="1076"/>
      <pc:docMkLst>
        <pc:docMk/>
      </pc:docMkLst>
      <pc:sldChg chg="del">
        <pc:chgData name="Abels, Patrick" userId="ba666de4-0d21-43a6-8e66-51a18aae1b4a" providerId="ADAL" clId="{1725C4E2-1A73-41B8-A1C8-4484FCE28D48}" dt="2024-03-11T18:36:03.830" v="2" actId="47"/>
        <pc:sldMkLst>
          <pc:docMk/>
          <pc:sldMk cId="4223110314" sldId="261"/>
        </pc:sldMkLst>
      </pc:sldChg>
      <pc:sldChg chg="del">
        <pc:chgData name="Abels, Patrick" userId="ba666de4-0d21-43a6-8e66-51a18aae1b4a" providerId="ADAL" clId="{1725C4E2-1A73-41B8-A1C8-4484FCE28D48}" dt="2024-03-11T18:35:56.951" v="0" actId="47"/>
        <pc:sldMkLst>
          <pc:docMk/>
          <pc:sldMk cId="4171353846" sldId="270"/>
        </pc:sldMkLst>
      </pc:sldChg>
      <pc:sldChg chg="del">
        <pc:chgData name="Abels, Patrick" userId="ba666de4-0d21-43a6-8e66-51a18aae1b4a" providerId="ADAL" clId="{1725C4E2-1A73-41B8-A1C8-4484FCE28D48}" dt="2024-03-11T18:35:58.734" v="1" actId="47"/>
        <pc:sldMkLst>
          <pc:docMk/>
          <pc:sldMk cId="2367007499" sldId="271"/>
        </pc:sldMkLst>
      </pc:sldChg>
      <pc:sldChg chg="addSp modSp mod">
        <pc:chgData name="Abels, Patrick" userId="ba666de4-0d21-43a6-8e66-51a18aae1b4a" providerId="ADAL" clId="{1725C4E2-1A73-41B8-A1C8-4484FCE28D48}" dt="2024-03-17T14:12:43.441" v="785" actId="1076"/>
        <pc:sldMkLst>
          <pc:docMk/>
          <pc:sldMk cId="1696715170" sldId="272"/>
        </pc:sldMkLst>
      </pc:sldChg>
      <pc:sldChg chg="modSp mod">
        <pc:chgData name="Abels, Patrick" userId="ba666de4-0d21-43a6-8e66-51a18aae1b4a" providerId="ADAL" clId="{1725C4E2-1A73-41B8-A1C8-4484FCE28D48}" dt="2024-03-17T13:56:47.342" v="725" actId="20577"/>
        <pc:sldMkLst>
          <pc:docMk/>
          <pc:sldMk cId="1306728353" sldId="274"/>
        </pc:sldMkLst>
      </pc:sldChg>
      <pc:sldChg chg="del">
        <pc:chgData name="Abels, Patrick" userId="ba666de4-0d21-43a6-8e66-51a18aae1b4a" providerId="ADAL" clId="{1725C4E2-1A73-41B8-A1C8-4484FCE28D48}" dt="2024-03-11T18:36:03.830" v="2" actId="47"/>
        <pc:sldMkLst>
          <pc:docMk/>
          <pc:sldMk cId="355605763" sldId="275"/>
        </pc:sldMkLst>
      </pc:sldChg>
      <pc:sldChg chg="del">
        <pc:chgData name="Abels, Patrick" userId="ba666de4-0d21-43a6-8e66-51a18aae1b4a" providerId="ADAL" clId="{1725C4E2-1A73-41B8-A1C8-4484FCE28D48}" dt="2024-03-11T18:36:03.830" v="2" actId="47"/>
        <pc:sldMkLst>
          <pc:docMk/>
          <pc:sldMk cId="1823604352" sldId="276"/>
        </pc:sldMkLst>
      </pc:sldChg>
      <pc:sldChg chg="del">
        <pc:chgData name="Abels, Patrick" userId="ba666de4-0d21-43a6-8e66-51a18aae1b4a" providerId="ADAL" clId="{1725C4E2-1A73-41B8-A1C8-4484FCE28D48}" dt="2024-03-11T18:36:03.830" v="2" actId="47"/>
        <pc:sldMkLst>
          <pc:docMk/>
          <pc:sldMk cId="1385441611" sldId="277"/>
        </pc:sldMkLst>
      </pc:sldChg>
      <pc:sldChg chg="del">
        <pc:chgData name="Abels, Patrick" userId="ba666de4-0d21-43a6-8e66-51a18aae1b4a" providerId="ADAL" clId="{1725C4E2-1A73-41B8-A1C8-4484FCE28D48}" dt="2024-03-11T18:52:00.533" v="414" actId="47"/>
        <pc:sldMkLst>
          <pc:docMk/>
          <pc:sldMk cId="1174564002" sldId="278"/>
        </pc:sldMkLst>
      </pc:sldChg>
      <pc:sldChg chg="addSp delSp modSp new mod">
        <pc:chgData name="Abels, Patrick" userId="ba666de4-0d21-43a6-8e66-51a18aae1b4a" providerId="ADAL" clId="{1725C4E2-1A73-41B8-A1C8-4484FCE28D48}" dt="2024-03-11T18:51:37.952" v="413" actId="1076"/>
        <pc:sldMkLst>
          <pc:docMk/>
          <pc:sldMk cId="1411571808" sldId="279"/>
        </pc:sldMkLst>
      </pc:sldChg>
      <pc:sldChg chg="addSp modSp new mod">
        <pc:chgData name="Abels, Patrick" userId="ba666de4-0d21-43a6-8e66-51a18aae1b4a" providerId="ADAL" clId="{1725C4E2-1A73-41B8-A1C8-4484FCE28D48}" dt="2024-03-17T14:14:04.334" v="859" actId="20577"/>
        <pc:sldMkLst>
          <pc:docMk/>
          <pc:sldMk cId="797940177" sldId="280"/>
        </pc:sldMkLst>
      </pc:sldChg>
      <pc:sldChg chg="addSp modSp new mod">
        <pc:chgData name="Abels, Patrick" userId="ba666de4-0d21-43a6-8e66-51a18aae1b4a" providerId="ADAL" clId="{1725C4E2-1A73-41B8-A1C8-4484FCE28D48}" dt="2024-03-17T14:16:54.192" v="888" actId="1076"/>
        <pc:sldMkLst>
          <pc:docMk/>
          <pc:sldMk cId="447289031" sldId="281"/>
        </pc:sldMkLst>
      </pc:sldChg>
      <pc:sldChg chg="modSp new del mod">
        <pc:chgData name="Abels, Patrick" userId="ba666de4-0d21-43a6-8e66-51a18aae1b4a" providerId="ADAL" clId="{1725C4E2-1A73-41B8-A1C8-4484FCE28D48}" dt="2024-03-11T18:58:44.738" v="568" actId="47"/>
        <pc:sldMkLst>
          <pc:docMk/>
          <pc:sldMk cId="1130448614" sldId="281"/>
        </pc:sldMkLst>
      </pc:sldChg>
      <pc:sldChg chg="modSp new del mod">
        <pc:chgData name="Abels, Patrick" userId="ba666de4-0d21-43a6-8e66-51a18aae1b4a" providerId="ADAL" clId="{1725C4E2-1A73-41B8-A1C8-4484FCE28D48}" dt="2024-03-11T18:58:43.084" v="567" actId="47"/>
        <pc:sldMkLst>
          <pc:docMk/>
          <pc:sldMk cId="2370044484" sldId="282"/>
        </pc:sldMkLst>
      </pc:sldChg>
      <pc:sldChg chg="addSp modSp new mod">
        <pc:chgData name="Abels, Patrick" userId="ba666de4-0d21-43a6-8e66-51a18aae1b4a" providerId="ADAL" clId="{1725C4E2-1A73-41B8-A1C8-4484FCE28D48}" dt="2024-03-17T14:18:23.079" v="894" actId="1076"/>
        <pc:sldMkLst>
          <pc:docMk/>
          <pc:sldMk cId="4220106601" sldId="282"/>
        </pc:sldMkLst>
      </pc:sldChg>
      <pc:sldChg chg="modSp new del mod">
        <pc:chgData name="Abels, Patrick" userId="ba666de4-0d21-43a6-8e66-51a18aae1b4a" providerId="ADAL" clId="{1725C4E2-1A73-41B8-A1C8-4484FCE28D48}" dt="2024-03-11T18:58:39.069" v="566" actId="47"/>
        <pc:sldMkLst>
          <pc:docMk/>
          <pc:sldMk cId="2033566405" sldId="283"/>
        </pc:sldMkLst>
      </pc:sldChg>
      <pc:sldChg chg="addSp modSp new mod">
        <pc:chgData name="Abels, Patrick" userId="ba666de4-0d21-43a6-8e66-51a18aae1b4a" providerId="ADAL" clId="{1725C4E2-1A73-41B8-A1C8-4484FCE28D48}" dt="2024-03-17T19:08:41.529" v="901" actId="1076"/>
        <pc:sldMkLst>
          <pc:docMk/>
          <pc:sldMk cId="4009498562" sldId="283"/>
        </pc:sldMkLst>
      </pc:sldChg>
      <pc:sldChg chg="addSp modSp add mod">
        <pc:chgData name="Abels, Patrick" userId="ba666de4-0d21-43a6-8e66-51a18aae1b4a" providerId="ADAL" clId="{1725C4E2-1A73-41B8-A1C8-4484FCE28D48}" dt="2024-03-17T19:10:19.042" v="912" actId="1076"/>
        <pc:sldMkLst>
          <pc:docMk/>
          <pc:sldMk cId="1588362680" sldId="284"/>
        </pc:sldMkLst>
      </pc:sldChg>
      <pc:sldChg chg="addSp modSp add mod">
        <pc:chgData name="Abels, Patrick" userId="ba666de4-0d21-43a6-8e66-51a18aae1b4a" providerId="ADAL" clId="{1725C4E2-1A73-41B8-A1C8-4484FCE28D48}" dt="2024-03-17T19:10:55.235" v="916" actId="1076"/>
        <pc:sldMkLst>
          <pc:docMk/>
          <pc:sldMk cId="3534051485" sldId="285"/>
        </pc:sldMkLst>
      </pc:sldChg>
      <pc:sldMasterChg chg="modSldLayout">
        <pc:chgData name="Abels, Patrick" userId="ba666de4-0d21-43a6-8e66-51a18aae1b4a" providerId="ADAL" clId="{1725C4E2-1A73-41B8-A1C8-4484FCE28D48}" dt="2024-03-17T14:15:01.537" v="863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725C4E2-1A73-41B8-A1C8-4484FCE28D48}" dt="2024-03-17T14:15:01.537" v="863"/>
          <pc:sldLayoutMkLst>
            <pc:docMk/>
            <pc:sldMasterMk cId="1043764218" sldId="2147483660"/>
            <pc:sldLayoutMk cId="815804911" sldId="2147483665"/>
          </pc:sldLayoutMkLst>
        </pc:sldLayoutChg>
      </pc:sldMasterChg>
    </pc:docChg>
  </pc:docChgLst>
  <pc:docChgLst>
    <pc:chgData name="Abels, Patrick" userId="ba666de4-0d21-43a6-8e66-51a18aae1b4a" providerId="ADAL" clId="{8128A004-B315-4ECF-8B1C-41E5B85248E8}"/>
    <pc:docChg chg="undo custSel modSld">
      <pc:chgData name="Abels, Patrick" userId="ba666de4-0d21-43a6-8e66-51a18aae1b4a" providerId="ADAL" clId="{8128A004-B315-4ECF-8B1C-41E5B85248E8}" dt="2025-07-14T13:07:18.304" v="587" actId="1037"/>
      <pc:docMkLst>
        <pc:docMk/>
      </pc:docMkLst>
      <pc:sldChg chg="addSp delSp modSp mod">
        <pc:chgData name="Abels, Patrick" userId="ba666de4-0d21-43a6-8e66-51a18aae1b4a" providerId="ADAL" clId="{8128A004-B315-4ECF-8B1C-41E5B85248E8}" dt="2025-07-14T12:57:51.388" v="390" actId="1076"/>
        <pc:sldMkLst>
          <pc:docMk/>
          <pc:sldMk cId="1306728353" sldId="274"/>
        </pc:sldMkLst>
        <pc:picChg chg="add mod modCrop">
          <ac:chgData name="Abels, Patrick" userId="ba666de4-0d21-43a6-8e66-51a18aae1b4a" providerId="ADAL" clId="{8128A004-B315-4ECF-8B1C-41E5B85248E8}" dt="2025-07-14T12:57:51.388" v="390" actId="1076"/>
          <ac:picMkLst>
            <pc:docMk/>
            <pc:sldMk cId="1306728353" sldId="274"/>
            <ac:picMk id="2" creationId="{5C6C1B2D-CDF5-3789-5CD2-6B187A41899C}"/>
          </ac:picMkLst>
        </pc:picChg>
        <pc:picChg chg="del">
          <ac:chgData name="Abels, Patrick" userId="ba666de4-0d21-43a6-8e66-51a18aae1b4a" providerId="ADAL" clId="{8128A004-B315-4ECF-8B1C-41E5B85248E8}" dt="2025-07-14T12:57:18.746" v="384" actId="478"/>
          <ac:picMkLst>
            <pc:docMk/>
            <pc:sldMk cId="1306728353" sldId="274"/>
            <ac:picMk id="3" creationId="{34451A54-DB74-090F-8E73-B762CDFAA274}"/>
          </ac:picMkLst>
        </pc:picChg>
      </pc:sldChg>
      <pc:sldChg chg="addSp delSp modSp mod">
        <pc:chgData name="Abels, Patrick" userId="ba666de4-0d21-43a6-8e66-51a18aae1b4a" providerId="ADAL" clId="{8128A004-B315-4ECF-8B1C-41E5B85248E8}" dt="2025-07-14T12:54:32.794" v="383" actId="20577"/>
        <pc:sldMkLst>
          <pc:docMk/>
          <pc:sldMk cId="1411571808" sldId="279"/>
        </pc:sldMkLst>
        <pc:spChg chg="mod">
          <ac:chgData name="Abels, Patrick" userId="ba666de4-0d21-43a6-8e66-51a18aae1b4a" providerId="ADAL" clId="{8128A004-B315-4ECF-8B1C-41E5B85248E8}" dt="2025-07-14T12:54:32.794" v="383" actId="20577"/>
          <ac:spMkLst>
            <pc:docMk/>
            <pc:sldMk cId="1411571808" sldId="279"/>
            <ac:spMk id="2" creationId="{0FD96FBB-644B-A330-7B21-09D46AFC24AD}"/>
          </ac:spMkLst>
        </pc:spChg>
        <pc:spChg chg="mod">
          <ac:chgData name="Abels, Patrick" userId="ba666de4-0d21-43a6-8e66-51a18aae1b4a" providerId="ADAL" clId="{8128A004-B315-4ECF-8B1C-41E5B85248E8}" dt="2025-07-14T12:43:32.590" v="19" actId="20577"/>
          <ac:spMkLst>
            <pc:docMk/>
            <pc:sldMk cId="1411571808" sldId="279"/>
            <ac:spMk id="3" creationId="{5A8A3D9B-303D-6504-4867-9F9CE7FC5011}"/>
          </ac:spMkLst>
        </pc:spChg>
        <pc:spChg chg="del">
          <ac:chgData name="Abels, Patrick" userId="ba666de4-0d21-43a6-8e66-51a18aae1b4a" providerId="ADAL" clId="{8128A004-B315-4ECF-8B1C-41E5B85248E8}" dt="2025-07-14T12:45:09.112" v="180" actId="478"/>
          <ac:spMkLst>
            <pc:docMk/>
            <pc:sldMk cId="1411571808" sldId="279"/>
            <ac:spMk id="12" creationId="{BCAB978A-D627-1899-73D2-5F72201E35CF}"/>
          </ac:spMkLst>
        </pc:spChg>
        <pc:spChg chg="del">
          <ac:chgData name="Abels, Patrick" userId="ba666de4-0d21-43a6-8e66-51a18aae1b4a" providerId="ADAL" clId="{8128A004-B315-4ECF-8B1C-41E5B85248E8}" dt="2025-07-14T12:45:09.112" v="180" actId="478"/>
          <ac:spMkLst>
            <pc:docMk/>
            <pc:sldMk cId="1411571808" sldId="279"/>
            <ac:spMk id="13" creationId="{7938420E-6E5D-3D6A-05A8-4C000C6FB698}"/>
          </ac:spMkLst>
        </pc:spChg>
        <pc:spChg chg="del">
          <ac:chgData name="Abels, Patrick" userId="ba666de4-0d21-43a6-8e66-51a18aae1b4a" providerId="ADAL" clId="{8128A004-B315-4ECF-8B1C-41E5B85248E8}" dt="2025-07-14T12:45:09.112" v="180" actId="478"/>
          <ac:spMkLst>
            <pc:docMk/>
            <pc:sldMk cId="1411571808" sldId="279"/>
            <ac:spMk id="14" creationId="{629A9F63-242C-86A8-848A-74E1E1C65767}"/>
          </ac:spMkLst>
        </pc:spChg>
        <pc:spChg chg="del">
          <ac:chgData name="Abels, Patrick" userId="ba666de4-0d21-43a6-8e66-51a18aae1b4a" providerId="ADAL" clId="{8128A004-B315-4ECF-8B1C-41E5B85248E8}" dt="2025-07-14T12:45:09.112" v="180" actId="478"/>
          <ac:spMkLst>
            <pc:docMk/>
            <pc:sldMk cId="1411571808" sldId="279"/>
            <ac:spMk id="15" creationId="{7CA8D1D1-0DAA-92D8-E9D7-6076C3AC08FD}"/>
          </ac:spMkLst>
        </pc:spChg>
        <pc:spChg chg="del">
          <ac:chgData name="Abels, Patrick" userId="ba666de4-0d21-43a6-8e66-51a18aae1b4a" providerId="ADAL" clId="{8128A004-B315-4ECF-8B1C-41E5B85248E8}" dt="2025-07-14T12:45:09.112" v="180" actId="478"/>
          <ac:spMkLst>
            <pc:docMk/>
            <pc:sldMk cId="1411571808" sldId="279"/>
            <ac:spMk id="18" creationId="{1C6F930F-2673-7BD8-94A3-CCAAAA887E7B}"/>
          </ac:spMkLst>
        </pc:spChg>
        <pc:spChg chg="add mod">
          <ac:chgData name="Abels, Patrick" userId="ba666de4-0d21-43a6-8e66-51a18aae1b4a" providerId="ADAL" clId="{8128A004-B315-4ECF-8B1C-41E5B85248E8}" dt="2025-07-14T12:54:19.198" v="382" actId="1036"/>
          <ac:spMkLst>
            <pc:docMk/>
            <pc:sldMk cId="1411571808" sldId="279"/>
            <ac:spMk id="20" creationId="{64B60123-3EE1-7230-CDDD-539C1521A063}"/>
          </ac:spMkLst>
        </pc:spChg>
        <pc:spChg chg="add mod">
          <ac:chgData name="Abels, Patrick" userId="ba666de4-0d21-43a6-8e66-51a18aae1b4a" providerId="ADAL" clId="{8128A004-B315-4ECF-8B1C-41E5B85248E8}" dt="2025-07-14T12:54:19.198" v="382" actId="1036"/>
          <ac:spMkLst>
            <pc:docMk/>
            <pc:sldMk cId="1411571808" sldId="279"/>
            <ac:spMk id="21" creationId="{84DBDA9A-F0EB-490A-A3F2-463585CED11A}"/>
          </ac:spMkLst>
        </pc:spChg>
        <pc:spChg chg="del">
          <ac:chgData name="Abels, Patrick" userId="ba666de4-0d21-43a6-8e66-51a18aae1b4a" providerId="ADAL" clId="{8128A004-B315-4ECF-8B1C-41E5B85248E8}" dt="2025-07-14T12:45:09.112" v="180" actId="478"/>
          <ac:spMkLst>
            <pc:docMk/>
            <pc:sldMk cId="1411571808" sldId="279"/>
            <ac:spMk id="23" creationId="{FFBFA37A-8E2F-0ABB-5DA3-AF02F5BD5D93}"/>
          </ac:spMkLst>
        </pc:spChg>
        <pc:spChg chg="del">
          <ac:chgData name="Abels, Patrick" userId="ba666de4-0d21-43a6-8e66-51a18aae1b4a" providerId="ADAL" clId="{8128A004-B315-4ECF-8B1C-41E5B85248E8}" dt="2025-07-14T12:45:09.112" v="180" actId="478"/>
          <ac:spMkLst>
            <pc:docMk/>
            <pc:sldMk cId="1411571808" sldId="279"/>
            <ac:spMk id="29" creationId="{54441445-9742-4996-FB69-AE18B1FA40BB}"/>
          </ac:spMkLst>
        </pc:spChg>
        <pc:spChg chg="del">
          <ac:chgData name="Abels, Patrick" userId="ba666de4-0d21-43a6-8e66-51a18aae1b4a" providerId="ADAL" clId="{8128A004-B315-4ECF-8B1C-41E5B85248E8}" dt="2025-07-14T12:45:09.112" v="180" actId="478"/>
          <ac:spMkLst>
            <pc:docMk/>
            <pc:sldMk cId="1411571808" sldId="279"/>
            <ac:spMk id="30" creationId="{693BBD70-1DDA-274A-0F89-97C0AEB4BC01}"/>
          </ac:spMkLst>
        </pc:spChg>
        <pc:spChg chg="del">
          <ac:chgData name="Abels, Patrick" userId="ba666de4-0d21-43a6-8e66-51a18aae1b4a" providerId="ADAL" clId="{8128A004-B315-4ECF-8B1C-41E5B85248E8}" dt="2025-07-14T12:45:09.112" v="180" actId="478"/>
          <ac:spMkLst>
            <pc:docMk/>
            <pc:sldMk cId="1411571808" sldId="279"/>
            <ac:spMk id="31" creationId="{C21CDDAE-255F-312B-7517-765B982A018C}"/>
          </ac:spMkLst>
        </pc:spChg>
        <pc:picChg chg="add del">
          <ac:chgData name="Abels, Patrick" userId="ba666de4-0d21-43a6-8e66-51a18aae1b4a" providerId="ADAL" clId="{8128A004-B315-4ECF-8B1C-41E5B85248E8}" dt="2025-07-14T12:49:29.686" v="278" actId="478"/>
          <ac:picMkLst>
            <pc:docMk/>
            <pc:sldMk cId="1411571808" sldId="279"/>
            <ac:picMk id="5" creationId="{FA8CB850-BE2D-FB0C-0228-1AFC8663DC22}"/>
          </ac:picMkLst>
        </pc:picChg>
        <pc:picChg chg="add del mod modCrop">
          <ac:chgData name="Abels, Patrick" userId="ba666de4-0d21-43a6-8e66-51a18aae1b4a" providerId="ADAL" clId="{8128A004-B315-4ECF-8B1C-41E5B85248E8}" dt="2025-07-14T12:49:40.616" v="279" actId="478"/>
          <ac:picMkLst>
            <pc:docMk/>
            <pc:sldMk cId="1411571808" sldId="279"/>
            <ac:picMk id="7" creationId="{103770BA-6787-8508-9F9C-A496AE854F5F}"/>
          </ac:picMkLst>
        </pc:picChg>
        <pc:picChg chg="add mod modCrop">
          <ac:chgData name="Abels, Patrick" userId="ba666de4-0d21-43a6-8e66-51a18aae1b4a" providerId="ADAL" clId="{8128A004-B315-4ECF-8B1C-41E5B85248E8}" dt="2025-07-14T12:54:19.198" v="382" actId="1036"/>
          <ac:picMkLst>
            <pc:docMk/>
            <pc:sldMk cId="1411571808" sldId="279"/>
            <ac:picMk id="11" creationId="{2F7DC780-7BF6-7C83-A27D-D3AEC51665AB}"/>
          </ac:picMkLst>
        </pc:picChg>
        <pc:picChg chg="add mod modCrop">
          <ac:chgData name="Abels, Patrick" userId="ba666de4-0d21-43a6-8e66-51a18aae1b4a" providerId="ADAL" clId="{8128A004-B315-4ECF-8B1C-41E5B85248E8}" dt="2025-07-14T12:54:19.198" v="382" actId="1036"/>
          <ac:picMkLst>
            <pc:docMk/>
            <pc:sldMk cId="1411571808" sldId="279"/>
            <ac:picMk id="16" creationId="{A9A908DE-15AC-FFB6-CBE1-A0C9272B2D8B}"/>
          </ac:picMkLst>
        </pc:picChg>
        <pc:picChg chg="add mod modCrop">
          <ac:chgData name="Abels, Patrick" userId="ba666de4-0d21-43a6-8e66-51a18aae1b4a" providerId="ADAL" clId="{8128A004-B315-4ECF-8B1C-41E5B85248E8}" dt="2025-07-14T12:54:19.198" v="382" actId="1036"/>
          <ac:picMkLst>
            <pc:docMk/>
            <pc:sldMk cId="1411571808" sldId="279"/>
            <ac:picMk id="17" creationId="{7CEEE6EF-E269-A904-DBEE-850C61F08557}"/>
          </ac:picMkLst>
        </pc:picChg>
        <pc:picChg chg="add mod modCrop">
          <ac:chgData name="Abels, Patrick" userId="ba666de4-0d21-43a6-8e66-51a18aae1b4a" providerId="ADAL" clId="{8128A004-B315-4ECF-8B1C-41E5B85248E8}" dt="2025-07-14T12:54:19.198" v="382" actId="1036"/>
          <ac:picMkLst>
            <pc:docMk/>
            <pc:sldMk cId="1411571808" sldId="279"/>
            <ac:picMk id="19" creationId="{B856568E-498E-5F6C-6DC2-2D27A02019DB}"/>
          </ac:picMkLst>
        </pc:picChg>
        <pc:cxnChg chg="del">
          <ac:chgData name="Abels, Patrick" userId="ba666de4-0d21-43a6-8e66-51a18aae1b4a" providerId="ADAL" clId="{8128A004-B315-4ECF-8B1C-41E5B85248E8}" dt="2025-07-14T12:45:09.112" v="180" actId="478"/>
          <ac:cxnSpMkLst>
            <pc:docMk/>
            <pc:sldMk cId="1411571808" sldId="279"/>
            <ac:cxnSpMk id="9" creationId="{215F3C31-DA92-4549-D4C9-85448481100B}"/>
          </ac:cxnSpMkLst>
        </pc:cxnChg>
      </pc:sldChg>
      <pc:sldChg chg="addSp delSp modSp mod">
        <pc:chgData name="Abels, Patrick" userId="ba666de4-0d21-43a6-8e66-51a18aae1b4a" providerId="ADAL" clId="{8128A004-B315-4ECF-8B1C-41E5B85248E8}" dt="2025-07-14T13:04:30.696" v="562" actId="20577"/>
        <pc:sldMkLst>
          <pc:docMk/>
          <pc:sldMk cId="797940177" sldId="280"/>
        </pc:sldMkLst>
        <pc:spChg chg="mod">
          <ac:chgData name="Abels, Patrick" userId="ba666de4-0d21-43a6-8e66-51a18aae1b4a" providerId="ADAL" clId="{8128A004-B315-4ECF-8B1C-41E5B85248E8}" dt="2025-07-14T13:04:30.696" v="562" actId="20577"/>
          <ac:spMkLst>
            <pc:docMk/>
            <pc:sldMk cId="797940177" sldId="280"/>
            <ac:spMk id="3" creationId="{16118E2E-8501-E9D6-8FA1-7E94A5136F9C}"/>
          </ac:spMkLst>
        </pc:spChg>
        <pc:picChg chg="add mod">
          <ac:chgData name="Abels, Patrick" userId="ba666de4-0d21-43a6-8e66-51a18aae1b4a" providerId="ADAL" clId="{8128A004-B315-4ECF-8B1C-41E5B85248E8}" dt="2025-07-14T13:04:23.093" v="559" actId="1036"/>
          <ac:picMkLst>
            <pc:docMk/>
            <pc:sldMk cId="797940177" sldId="280"/>
            <ac:picMk id="4" creationId="{DEEFDCA6-2DCD-070A-3C7E-DD1B312BD279}"/>
          </ac:picMkLst>
        </pc:picChg>
        <pc:picChg chg="del">
          <ac:chgData name="Abels, Patrick" userId="ba666de4-0d21-43a6-8e66-51a18aae1b4a" providerId="ADAL" clId="{8128A004-B315-4ECF-8B1C-41E5B85248E8}" dt="2025-07-14T13:02:43.763" v="471" actId="478"/>
          <ac:picMkLst>
            <pc:docMk/>
            <pc:sldMk cId="797940177" sldId="280"/>
            <ac:picMk id="6" creationId="{C241BD39-A524-1265-85A2-D47D167E9F6B}"/>
          </ac:picMkLst>
        </pc:picChg>
        <pc:picChg chg="add mod">
          <ac:chgData name="Abels, Patrick" userId="ba666de4-0d21-43a6-8e66-51a18aae1b4a" providerId="ADAL" clId="{8128A004-B315-4ECF-8B1C-41E5B85248E8}" dt="2025-07-14T13:04:23.093" v="559" actId="1036"/>
          <ac:picMkLst>
            <pc:docMk/>
            <pc:sldMk cId="797940177" sldId="280"/>
            <ac:picMk id="7" creationId="{E2CA5B5C-D963-C669-E7E4-0FABA016B126}"/>
          </ac:picMkLst>
        </pc:picChg>
        <pc:picChg chg="del">
          <ac:chgData name="Abels, Patrick" userId="ba666de4-0d21-43a6-8e66-51a18aae1b4a" providerId="ADAL" clId="{8128A004-B315-4ECF-8B1C-41E5B85248E8}" dt="2025-07-14T13:02:46.050" v="473" actId="478"/>
          <ac:picMkLst>
            <pc:docMk/>
            <pc:sldMk cId="797940177" sldId="280"/>
            <ac:picMk id="10" creationId="{01655F61-B1A6-69E3-9B08-7FB215BC3524}"/>
          </ac:picMkLst>
        </pc:picChg>
        <pc:picChg chg="del">
          <ac:chgData name="Abels, Patrick" userId="ba666de4-0d21-43a6-8e66-51a18aae1b4a" providerId="ADAL" clId="{8128A004-B315-4ECF-8B1C-41E5B85248E8}" dt="2025-07-14T13:02:47.072" v="474" actId="478"/>
          <ac:picMkLst>
            <pc:docMk/>
            <pc:sldMk cId="797940177" sldId="280"/>
            <ac:picMk id="12" creationId="{26098400-4FB5-BF13-34A5-6CA92D27912E}"/>
          </ac:picMkLst>
        </pc:picChg>
        <pc:picChg chg="del">
          <ac:chgData name="Abels, Patrick" userId="ba666de4-0d21-43a6-8e66-51a18aae1b4a" providerId="ADAL" clId="{8128A004-B315-4ECF-8B1C-41E5B85248E8}" dt="2025-07-14T13:02:44.709" v="472" actId="478"/>
          <ac:picMkLst>
            <pc:docMk/>
            <pc:sldMk cId="797940177" sldId="280"/>
            <ac:picMk id="15" creationId="{EF6FDF7A-6A45-70BF-44B6-A0E2DD7FD1BE}"/>
          </ac:picMkLst>
        </pc:picChg>
      </pc:sldChg>
      <pc:sldChg chg="addSp delSp modSp mod">
        <pc:chgData name="Abels, Patrick" userId="ba666de4-0d21-43a6-8e66-51a18aae1b4a" providerId="ADAL" clId="{8128A004-B315-4ECF-8B1C-41E5B85248E8}" dt="2025-07-14T13:07:18.304" v="587" actId="1037"/>
        <pc:sldMkLst>
          <pc:docMk/>
          <pc:sldMk cId="4009498562" sldId="283"/>
        </pc:sldMkLst>
        <pc:spChg chg="mod">
          <ac:chgData name="Abels, Patrick" userId="ba666de4-0d21-43a6-8e66-51a18aae1b4a" providerId="ADAL" clId="{8128A004-B315-4ECF-8B1C-41E5B85248E8}" dt="2025-07-14T13:05:52.479" v="573" actId="6549"/>
          <ac:spMkLst>
            <pc:docMk/>
            <pc:sldMk cId="4009498562" sldId="283"/>
            <ac:spMk id="3" creationId="{32402D9B-13BF-18E0-5F7E-A2C9A365C8FE}"/>
          </ac:spMkLst>
        </pc:spChg>
        <pc:picChg chg="add mod">
          <ac:chgData name="Abels, Patrick" userId="ba666de4-0d21-43a6-8e66-51a18aae1b4a" providerId="ADAL" clId="{8128A004-B315-4ECF-8B1C-41E5B85248E8}" dt="2025-07-14T13:06:53.021" v="578" actId="1076"/>
          <ac:picMkLst>
            <pc:docMk/>
            <pc:sldMk cId="4009498562" sldId="283"/>
            <ac:picMk id="4" creationId="{2D79AB6A-9DEA-BE15-822A-447E2D378488}"/>
          </ac:picMkLst>
        </pc:picChg>
        <pc:picChg chg="del">
          <ac:chgData name="Abels, Patrick" userId="ba666de4-0d21-43a6-8e66-51a18aae1b4a" providerId="ADAL" clId="{8128A004-B315-4ECF-8B1C-41E5B85248E8}" dt="2025-07-14T13:05:20.729" v="567" actId="478"/>
          <ac:picMkLst>
            <pc:docMk/>
            <pc:sldMk cId="4009498562" sldId="283"/>
            <ac:picMk id="5" creationId="{94BFD947-BEB7-C3BD-99FC-C1836EA494B1}"/>
          </ac:picMkLst>
        </pc:picChg>
        <pc:picChg chg="add mod">
          <ac:chgData name="Abels, Patrick" userId="ba666de4-0d21-43a6-8e66-51a18aae1b4a" providerId="ADAL" clId="{8128A004-B315-4ECF-8B1C-41E5B85248E8}" dt="2025-07-14T13:07:18.304" v="587" actId="1037"/>
          <ac:picMkLst>
            <pc:docMk/>
            <pc:sldMk cId="4009498562" sldId="283"/>
            <ac:picMk id="7" creationId="{8060FE6E-D15E-9EE3-0627-837BF6419EFC}"/>
          </ac:picMkLst>
        </pc:picChg>
        <pc:picChg chg="del">
          <ac:chgData name="Abels, Patrick" userId="ba666de4-0d21-43a6-8e66-51a18aae1b4a" providerId="ADAL" clId="{8128A004-B315-4ECF-8B1C-41E5B85248E8}" dt="2025-07-14T13:05:21.931" v="568" actId="478"/>
          <ac:picMkLst>
            <pc:docMk/>
            <pc:sldMk cId="4009498562" sldId="283"/>
            <ac:picMk id="9" creationId="{5384C6AA-C48B-BED5-58B2-4F4361C5E107}"/>
          </ac:picMkLst>
        </pc:picChg>
      </pc:sldChg>
      <pc:sldChg chg="modSp mod">
        <pc:chgData name="Abels, Patrick" userId="ba666de4-0d21-43a6-8e66-51a18aae1b4a" providerId="ADAL" clId="{8128A004-B315-4ECF-8B1C-41E5B85248E8}" dt="2025-07-14T12:58:01.368" v="410" actId="20577"/>
        <pc:sldMkLst>
          <pc:docMk/>
          <pc:sldMk cId="3362198231" sldId="286"/>
        </pc:sldMkLst>
        <pc:spChg chg="mod">
          <ac:chgData name="Abels, Patrick" userId="ba666de4-0d21-43a6-8e66-51a18aae1b4a" providerId="ADAL" clId="{8128A004-B315-4ECF-8B1C-41E5B85248E8}" dt="2025-07-14T12:58:01.368" v="410" actId="20577"/>
          <ac:spMkLst>
            <pc:docMk/>
            <pc:sldMk cId="3362198231" sldId="286"/>
            <ac:spMk id="2" creationId="{D615A5A3-68C6-F3DF-27A6-2464D6655B1A}"/>
          </ac:spMkLst>
        </pc:spChg>
      </pc:sldChg>
      <pc:sldChg chg="addSp delSp modSp mod">
        <pc:chgData name="Abels, Patrick" userId="ba666de4-0d21-43a6-8e66-51a18aae1b4a" providerId="ADAL" clId="{8128A004-B315-4ECF-8B1C-41E5B85248E8}" dt="2025-07-14T13:01:59.699" v="470" actId="113"/>
        <pc:sldMkLst>
          <pc:docMk/>
          <pc:sldMk cId="3793378365" sldId="287"/>
        </pc:sldMkLst>
        <pc:spChg chg="add mod">
          <ac:chgData name="Abels, Patrick" userId="ba666de4-0d21-43a6-8e66-51a18aae1b4a" providerId="ADAL" clId="{8128A004-B315-4ECF-8B1C-41E5B85248E8}" dt="2025-07-14T13:01:59.699" v="470" actId="113"/>
          <ac:spMkLst>
            <pc:docMk/>
            <pc:sldMk cId="3793378365" sldId="287"/>
            <ac:spMk id="4" creationId="{94CD4ACD-9D06-2958-1269-09FE9270A2CF}"/>
          </ac:spMkLst>
        </pc:spChg>
        <pc:picChg chg="del">
          <ac:chgData name="Abels, Patrick" userId="ba666de4-0d21-43a6-8e66-51a18aae1b4a" providerId="ADAL" clId="{8128A004-B315-4ECF-8B1C-41E5B85248E8}" dt="2025-07-14T13:00:26.376" v="411" actId="478"/>
          <ac:picMkLst>
            <pc:docMk/>
            <pc:sldMk cId="3793378365" sldId="287"/>
            <ac:picMk id="5" creationId="{7EBCB5AB-D1BC-8411-064B-AFA37342C6BD}"/>
          </ac:picMkLst>
        </pc:picChg>
        <pc:picChg chg="del">
          <ac:chgData name="Abels, Patrick" userId="ba666de4-0d21-43a6-8e66-51a18aae1b4a" providerId="ADAL" clId="{8128A004-B315-4ECF-8B1C-41E5B85248E8}" dt="2025-07-14T13:00:27.951" v="412" actId="478"/>
          <ac:picMkLst>
            <pc:docMk/>
            <pc:sldMk cId="3793378365" sldId="287"/>
            <ac:picMk id="8" creationId="{902594AF-2011-4EF2-44B7-ADD219F9AFE0}"/>
          </ac:picMkLst>
        </pc:picChg>
        <pc:picChg chg="add mod">
          <ac:chgData name="Abels, Patrick" userId="ba666de4-0d21-43a6-8e66-51a18aae1b4a" providerId="ADAL" clId="{8128A004-B315-4ECF-8B1C-41E5B85248E8}" dt="2025-07-14T13:01:48.390" v="468" actId="1076"/>
          <ac:picMkLst>
            <pc:docMk/>
            <pc:sldMk cId="3793378365" sldId="287"/>
            <ac:picMk id="9" creationId="{301568C2-61E1-D4FC-E1DD-967A2F8E42E2}"/>
          </ac:picMkLst>
        </pc:picChg>
      </pc:sldChg>
      <pc:sldChg chg="addSp delSp modSp mod">
        <pc:chgData name="Abels, Patrick" userId="ba666de4-0d21-43a6-8e66-51a18aae1b4a" providerId="ADAL" clId="{8128A004-B315-4ECF-8B1C-41E5B85248E8}" dt="2025-07-14T13:05:13.637" v="566" actId="20577"/>
        <pc:sldMkLst>
          <pc:docMk/>
          <pc:sldMk cId="3619801957" sldId="290"/>
        </pc:sldMkLst>
        <pc:spChg chg="mod">
          <ac:chgData name="Abels, Patrick" userId="ba666de4-0d21-43a6-8e66-51a18aae1b4a" providerId="ADAL" clId="{8128A004-B315-4ECF-8B1C-41E5B85248E8}" dt="2025-07-14T13:05:13.637" v="566" actId="20577"/>
          <ac:spMkLst>
            <pc:docMk/>
            <pc:sldMk cId="3619801957" sldId="290"/>
            <ac:spMk id="3" creationId="{3444EFB4-2BEA-FC29-7940-5BDE2B1E8EF3}"/>
          </ac:spMkLst>
        </pc:spChg>
        <pc:picChg chg="del">
          <ac:chgData name="Abels, Patrick" userId="ba666de4-0d21-43a6-8e66-51a18aae1b4a" providerId="ADAL" clId="{8128A004-B315-4ECF-8B1C-41E5B85248E8}" dt="2025-07-14T13:05:10.726" v="563" actId="478"/>
          <ac:picMkLst>
            <pc:docMk/>
            <pc:sldMk cId="3619801957" sldId="290"/>
            <ac:picMk id="4" creationId="{1675D805-A252-4F95-C84F-B9CC7487F30F}"/>
          </ac:picMkLst>
        </pc:picChg>
        <pc:picChg chg="add">
          <ac:chgData name="Abels, Patrick" userId="ba666de4-0d21-43a6-8e66-51a18aae1b4a" providerId="ADAL" clId="{8128A004-B315-4ECF-8B1C-41E5B85248E8}" dt="2025-07-14T13:05:11.477" v="564" actId="22"/>
          <ac:picMkLst>
            <pc:docMk/>
            <pc:sldMk cId="3619801957" sldId="290"/>
            <ac:picMk id="5" creationId="{44AB4F46-DD61-B335-AEFF-137DC5408D68}"/>
          </ac:picMkLst>
        </pc:picChg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5ACCBE59-8799-4B3C-B5C5-AFBBB09E1B6F}"/>
    <pc:docChg chg="undo custSel modSld">
      <pc:chgData name="Abels, Patrick" userId="ba666de4-0d21-43a6-8e66-51a18aae1b4a" providerId="ADAL" clId="{5ACCBE59-8799-4B3C-B5C5-AFBBB09E1B6F}" dt="2025-07-07T22:10:38.058" v="470" actId="20577"/>
      <pc:docMkLst>
        <pc:docMk/>
      </pc:docMkLst>
      <pc:sldChg chg="addSp modSp mod">
        <pc:chgData name="Abels, Patrick" userId="ba666de4-0d21-43a6-8e66-51a18aae1b4a" providerId="ADAL" clId="{5ACCBE59-8799-4B3C-B5C5-AFBBB09E1B6F}" dt="2025-07-07T22:10:09.578" v="466" actId="1035"/>
        <pc:sldMkLst>
          <pc:docMk/>
          <pc:sldMk cId="1306728353" sldId="274"/>
        </pc:sldMkLst>
      </pc:sldChg>
      <pc:sldChg chg="modSp mod">
        <pc:chgData name="Abels, Patrick" userId="ba666de4-0d21-43a6-8e66-51a18aae1b4a" providerId="ADAL" clId="{5ACCBE59-8799-4B3C-B5C5-AFBBB09E1B6F}" dt="2025-07-07T21:54:31.629" v="317" actId="20577"/>
        <pc:sldMkLst>
          <pc:docMk/>
          <pc:sldMk cId="1411571808" sldId="279"/>
        </pc:sldMkLst>
        <pc:spChg chg="mod">
          <ac:chgData name="Abels, Patrick" userId="ba666de4-0d21-43a6-8e66-51a18aae1b4a" providerId="ADAL" clId="{5ACCBE59-8799-4B3C-B5C5-AFBBB09E1B6F}" dt="2025-07-07T21:54:31.629" v="317" actId="20577"/>
          <ac:spMkLst>
            <pc:docMk/>
            <pc:sldMk cId="1411571808" sldId="279"/>
            <ac:spMk id="2" creationId="{0FD96FBB-644B-A330-7B21-09D46AFC24AD}"/>
          </ac:spMkLst>
        </pc:spChg>
      </pc:sldChg>
      <pc:sldChg chg="addSp delSp modSp mod">
        <pc:chgData name="Abels, Patrick" userId="ba666de4-0d21-43a6-8e66-51a18aae1b4a" providerId="ADAL" clId="{5ACCBE59-8799-4B3C-B5C5-AFBBB09E1B6F}" dt="2025-07-07T22:06:08.162" v="428" actId="1036"/>
        <pc:sldMkLst>
          <pc:docMk/>
          <pc:sldMk cId="797940177" sldId="280"/>
        </pc:sldMkLst>
        <pc:spChg chg="mod">
          <ac:chgData name="Abels, Patrick" userId="ba666de4-0d21-43a6-8e66-51a18aae1b4a" providerId="ADAL" clId="{5ACCBE59-8799-4B3C-B5C5-AFBBB09E1B6F}" dt="2025-07-07T21:56:35.651" v="321" actId="20577"/>
          <ac:spMkLst>
            <pc:docMk/>
            <pc:sldMk cId="797940177" sldId="280"/>
            <ac:spMk id="3" creationId="{16118E2E-8501-E9D6-8FA1-7E94A5136F9C}"/>
          </ac:spMkLst>
        </pc:spChg>
      </pc:sldChg>
      <pc:sldChg chg="addSp delSp modSp mod">
        <pc:chgData name="Abels, Patrick" userId="ba666de4-0d21-43a6-8e66-51a18aae1b4a" providerId="ADAL" clId="{5ACCBE59-8799-4B3C-B5C5-AFBBB09E1B6F}" dt="2025-07-07T22:03:06.794" v="351" actId="478"/>
        <pc:sldMkLst>
          <pc:docMk/>
          <pc:sldMk cId="4009498562" sldId="283"/>
        </pc:sldMkLst>
        <pc:spChg chg="mod">
          <ac:chgData name="Abels, Patrick" userId="ba666de4-0d21-43a6-8e66-51a18aae1b4a" providerId="ADAL" clId="{5ACCBE59-8799-4B3C-B5C5-AFBBB09E1B6F}" dt="2025-07-07T21:56:39.099" v="323" actId="20577"/>
          <ac:spMkLst>
            <pc:docMk/>
            <pc:sldMk cId="4009498562" sldId="283"/>
            <ac:spMk id="3" creationId="{32402D9B-13BF-18E0-5F7E-A2C9A365C8FE}"/>
          </ac:spMkLst>
        </pc:spChg>
      </pc:sldChg>
      <pc:sldChg chg="modSp mod">
        <pc:chgData name="Abels, Patrick" userId="ba666de4-0d21-43a6-8e66-51a18aae1b4a" providerId="ADAL" clId="{5ACCBE59-8799-4B3C-B5C5-AFBBB09E1B6F}" dt="2025-07-07T22:10:38.058" v="470" actId="20577"/>
        <pc:sldMkLst>
          <pc:docMk/>
          <pc:sldMk cId="1507240946" sldId="288"/>
        </pc:sldMkLst>
      </pc:sldChg>
      <pc:sldChg chg="addSp modSp mod">
        <pc:chgData name="Abels, Patrick" userId="ba666de4-0d21-43a6-8e66-51a18aae1b4a" providerId="ADAL" clId="{5ACCBE59-8799-4B3C-B5C5-AFBBB09E1B6F}" dt="2025-07-07T21:49:20.279" v="273" actId="732"/>
        <pc:sldMkLst>
          <pc:docMk/>
          <pc:sldMk cId="3937252269" sldId="289"/>
        </pc:sldMkLst>
        <pc:spChg chg="mod">
          <ac:chgData name="Abels, Patrick" userId="ba666de4-0d21-43a6-8e66-51a18aae1b4a" providerId="ADAL" clId="{5ACCBE59-8799-4B3C-B5C5-AFBBB09E1B6F}" dt="2025-07-07T21:48:36.947" v="243" actId="1076"/>
          <ac:spMkLst>
            <pc:docMk/>
            <pc:sldMk cId="3937252269" sldId="289"/>
            <ac:spMk id="17" creationId="{A76FB969-37F4-128C-2719-FEFFEDD58F11}"/>
          </ac:spMkLst>
        </pc:spChg>
        <pc:spChg chg="mod">
          <ac:chgData name="Abels, Patrick" userId="ba666de4-0d21-43a6-8e66-51a18aae1b4a" providerId="ADAL" clId="{5ACCBE59-8799-4B3C-B5C5-AFBBB09E1B6F}" dt="2025-07-07T21:48:34.459" v="242" actId="1076"/>
          <ac:spMkLst>
            <pc:docMk/>
            <pc:sldMk cId="3937252269" sldId="289"/>
            <ac:spMk id="18" creationId="{1D21445C-2E8C-BEDE-BB12-864E7151087C}"/>
          </ac:spMkLst>
        </pc:spChg>
        <pc:spChg chg="mod">
          <ac:chgData name="Abels, Patrick" userId="ba666de4-0d21-43a6-8e66-51a18aae1b4a" providerId="ADAL" clId="{5ACCBE59-8799-4B3C-B5C5-AFBBB09E1B6F}" dt="2025-07-07T21:48:31.302" v="241" actId="1076"/>
          <ac:spMkLst>
            <pc:docMk/>
            <pc:sldMk cId="3937252269" sldId="289"/>
            <ac:spMk id="19" creationId="{C6FDC914-802C-56BA-B9CA-03FFA7724860}"/>
          </ac:spMkLst>
        </pc:spChg>
        <pc:grpChg chg="mod">
          <ac:chgData name="Abels, Patrick" userId="ba666de4-0d21-43a6-8e66-51a18aae1b4a" providerId="ADAL" clId="{5ACCBE59-8799-4B3C-B5C5-AFBBB09E1B6F}" dt="2025-07-07T21:49:06.018" v="265" actId="1035"/>
          <ac:grpSpMkLst>
            <pc:docMk/>
            <pc:sldMk cId="3937252269" sldId="289"/>
            <ac:grpSpMk id="5" creationId="{5CCA6493-7C03-AB4F-3EA0-A587596B4908}"/>
          </ac:grpSpMkLst>
        </pc:grpChg>
        <pc:grpChg chg="mod">
          <ac:chgData name="Abels, Patrick" userId="ba666de4-0d21-43a6-8e66-51a18aae1b4a" providerId="ADAL" clId="{5ACCBE59-8799-4B3C-B5C5-AFBBB09E1B6F}" dt="2025-07-07T21:49:12.371" v="272" actId="1037"/>
          <ac:grpSpMkLst>
            <pc:docMk/>
            <pc:sldMk cId="3937252269" sldId="289"/>
            <ac:grpSpMk id="6" creationId="{E2610194-5786-F5F7-F56C-86B61CEEFA33}"/>
          </ac:grpSpMkLst>
        </pc:grpChg>
        <pc:grpChg chg="mod">
          <ac:chgData name="Abels, Patrick" userId="ba666de4-0d21-43a6-8e66-51a18aae1b4a" providerId="ADAL" clId="{5ACCBE59-8799-4B3C-B5C5-AFBBB09E1B6F}" dt="2025-07-07T21:49:06.018" v="265" actId="1035"/>
          <ac:grpSpMkLst>
            <pc:docMk/>
            <pc:sldMk cId="3937252269" sldId="289"/>
            <ac:grpSpMk id="12" creationId="{20280562-DD8D-9F61-5FE6-1EA895F8B080}"/>
          </ac:grpSpMkLst>
        </pc:grpChg>
        <pc:grpChg chg="mod">
          <ac:chgData name="Abels, Patrick" userId="ba666de4-0d21-43a6-8e66-51a18aae1b4a" providerId="ADAL" clId="{5ACCBE59-8799-4B3C-B5C5-AFBBB09E1B6F}" dt="2025-07-07T21:46:44.940" v="183" actId="1076"/>
          <ac:grpSpMkLst>
            <pc:docMk/>
            <pc:sldMk cId="3937252269" sldId="289"/>
            <ac:grpSpMk id="14" creationId="{5E23C19B-083D-13DE-19FF-BCDDDC48C215}"/>
          </ac:grpSpMkLst>
        </pc:grpChg>
        <pc:graphicFrameChg chg="add mod ord modGraphic">
          <ac:chgData name="Abels, Patrick" userId="ba666de4-0d21-43a6-8e66-51a18aae1b4a" providerId="ADAL" clId="{5ACCBE59-8799-4B3C-B5C5-AFBBB09E1B6F}" dt="2025-07-07T21:48:05.973" v="240" actId="20577"/>
          <ac:graphicFrameMkLst>
            <pc:docMk/>
            <pc:sldMk cId="3937252269" sldId="289"/>
            <ac:graphicFrameMk id="2" creationId="{0F267560-2880-B8B0-4D2D-804C4FC84E27}"/>
          </ac:graphicFrameMkLst>
        </pc:graphicFrameChg>
        <pc:picChg chg="mod modCrop">
          <ac:chgData name="Abels, Patrick" userId="ba666de4-0d21-43a6-8e66-51a18aae1b4a" providerId="ADAL" clId="{5ACCBE59-8799-4B3C-B5C5-AFBBB09E1B6F}" dt="2025-07-07T21:49:20.279" v="273" actId="732"/>
          <ac:picMkLst>
            <pc:docMk/>
            <pc:sldMk cId="3937252269" sldId="289"/>
            <ac:picMk id="7" creationId="{C505E8E1-C43A-4897-968B-7E9412934880}"/>
          </ac:picMkLst>
        </pc:picChg>
        <pc:picChg chg="mod">
          <ac:chgData name="Abels, Patrick" userId="ba666de4-0d21-43a6-8e66-51a18aae1b4a" providerId="ADAL" clId="{5ACCBE59-8799-4B3C-B5C5-AFBBB09E1B6F}" dt="2025-07-07T21:49:06.018" v="265" actId="1035"/>
          <ac:picMkLst>
            <pc:docMk/>
            <pc:sldMk cId="3937252269" sldId="289"/>
            <ac:picMk id="9" creationId="{EB66ED01-4875-3C7C-9987-6305BB1A66E4}"/>
          </ac:picMkLst>
        </pc:picChg>
        <pc:picChg chg="mod">
          <ac:chgData name="Abels, Patrick" userId="ba666de4-0d21-43a6-8e66-51a18aae1b4a" providerId="ADAL" clId="{5ACCBE59-8799-4B3C-B5C5-AFBBB09E1B6F}" dt="2025-07-07T21:49:06.018" v="265" actId="1035"/>
          <ac:picMkLst>
            <pc:docMk/>
            <pc:sldMk cId="3937252269" sldId="289"/>
            <ac:picMk id="10" creationId="{7178F86A-1123-6CB6-78AD-F305F381A7BC}"/>
          </ac:picMkLst>
        </pc:picChg>
      </pc:sldChg>
      <pc:sldChg chg="addSp delSp modSp mod">
        <pc:chgData name="Abels, Patrick" userId="ba666de4-0d21-43a6-8e66-51a18aae1b4a" providerId="ADAL" clId="{5ACCBE59-8799-4B3C-B5C5-AFBBB09E1B6F}" dt="2025-07-07T22:01:49.414" v="347" actId="1076"/>
        <pc:sldMkLst>
          <pc:docMk/>
          <pc:sldMk cId="3619801957" sldId="290"/>
        </pc:sldMkLst>
        <pc:spChg chg="mod">
          <ac:chgData name="Abels, Patrick" userId="ba666de4-0d21-43a6-8e66-51a18aae1b4a" providerId="ADAL" clId="{5ACCBE59-8799-4B3C-B5C5-AFBBB09E1B6F}" dt="2025-07-07T22:01:24.395" v="343" actId="20577"/>
          <ac:spMkLst>
            <pc:docMk/>
            <pc:sldMk cId="3619801957" sldId="290"/>
            <ac:spMk id="3" creationId="{3444EFB4-2BEA-FC29-7940-5BDE2B1E8EF3}"/>
          </ac:spMkLst>
        </pc:spChg>
      </pc:sldChg>
    </pc:docChg>
  </pc:docChgLst>
  <pc:docChgLst>
    <pc:chgData name="Abels, Patrick" userId="ba666de4-0d21-43a6-8e66-51a18aae1b4a" providerId="ADAL" clId="{44B4F687-916B-4349-9548-BBC6C46779FC}"/>
    <pc:docChg chg="custSel addSld delSld modSld">
      <pc:chgData name="Abels, Patrick" userId="ba666de4-0d21-43a6-8e66-51a18aae1b4a" providerId="ADAL" clId="{44B4F687-916B-4349-9548-BBC6C46779FC}" dt="2025-05-20T08:56:42.314" v="316" actId="20577"/>
      <pc:docMkLst>
        <pc:docMk/>
      </pc:docMkLst>
      <pc:sldChg chg="modSp mod">
        <pc:chgData name="Abels, Patrick" userId="ba666de4-0d21-43a6-8e66-51a18aae1b4a" providerId="ADAL" clId="{44B4F687-916B-4349-9548-BBC6C46779FC}" dt="2025-05-20T08:41:04.899" v="0" actId="20577"/>
        <pc:sldMkLst>
          <pc:docMk/>
          <pc:sldMk cId="2766537786" sldId="263"/>
        </pc:sldMkLst>
        <pc:spChg chg="mod">
          <ac:chgData name="Abels, Patrick" userId="ba666de4-0d21-43a6-8e66-51a18aae1b4a" providerId="ADAL" clId="{44B4F687-916B-4349-9548-BBC6C46779FC}" dt="2025-05-20T08:41:04.899" v="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delSp modSp mod">
        <pc:chgData name="Abels, Patrick" userId="ba666de4-0d21-43a6-8e66-51a18aae1b4a" providerId="ADAL" clId="{44B4F687-916B-4349-9548-BBC6C46779FC}" dt="2025-05-20T08:56:42.314" v="316" actId="20577"/>
        <pc:sldMkLst>
          <pc:docMk/>
          <pc:sldMk cId="1696715170" sldId="272"/>
        </pc:sldMkLst>
      </pc:sldChg>
      <pc:sldChg chg="delSp modSp mod">
        <pc:chgData name="Abels, Patrick" userId="ba666de4-0d21-43a6-8e66-51a18aae1b4a" providerId="ADAL" clId="{44B4F687-916B-4349-9548-BBC6C46779FC}" dt="2025-05-20T08:53:48.519" v="284" actId="12"/>
        <pc:sldMkLst>
          <pc:docMk/>
          <pc:sldMk cId="1411571808" sldId="279"/>
        </pc:sldMkLst>
        <pc:spChg chg="mod">
          <ac:chgData name="Abels, Patrick" userId="ba666de4-0d21-43a6-8e66-51a18aae1b4a" providerId="ADAL" clId="{44B4F687-916B-4349-9548-BBC6C46779FC}" dt="2025-05-20T08:53:48.519" v="284" actId="12"/>
          <ac:spMkLst>
            <pc:docMk/>
            <pc:sldMk cId="1411571808" sldId="279"/>
            <ac:spMk id="2" creationId="{0FD96FBB-644B-A330-7B21-09D46AFC24AD}"/>
          </ac:spMkLst>
        </pc:spChg>
        <pc:spChg chg="mod">
          <ac:chgData name="Abels, Patrick" userId="ba666de4-0d21-43a6-8e66-51a18aae1b4a" providerId="ADAL" clId="{44B4F687-916B-4349-9548-BBC6C46779FC}" dt="2025-05-20T08:48:31.167" v="26" actId="20577"/>
          <ac:spMkLst>
            <pc:docMk/>
            <pc:sldMk cId="1411571808" sldId="279"/>
            <ac:spMk id="3" creationId="{5A8A3D9B-303D-6504-4867-9F9CE7FC5011}"/>
          </ac:spMkLst>
        </pc:spChg>
      </pc:sldChg>
      <pc:sldChg chg="addSp delSp modSp mod">
        <pc:chgData name="Abels, Patrick" userId="ba666de4-0d21-43a6-8e66-51a18aae1b4a" providerId="ADAL" clId="{44B4F687-916B-4349-9548-BBC6C46779FC}" dt="2025-05-20T08:56:16.559" v="305" actId="20577"/>
        <pc:sldMkLst>
          <pc:docMk/>
          <pc:sldMk cId="797940177" sldId="280"/>
        </pc:sldMkLst>
        <pc:spChg chg="mod">
          <ac:chgData name="Abels, Patrick" userId="ba666de4-0d21-43a6-8e66-51a18aae1b4a" providerId="ADAL" clId="{44B4F687-916B-4349-9548-BBC6C46779FC}" dt="2025-05-20T08:56:16.559" v="305" actId="20577"/>
          <ac:spMkLst>
            <pc:docMk/>
            <pc:sldMk cId="797940177" sldId="280"/>
            <ac:spMk id="3" creationId="{16118E2E-8501-E9D6-8FA1-7E94A5136F9C}"/>
          </ac:spMkLst>
        </pc:spChg>
      </pc:sldChg>
      <pc:sldChg chg="del">
        <pc:chgData name="Abels, Patrick" userId="ba666de4-0d21-43a6-8e66-51a18aae1b4a" providerId="ADAL" clId="{44B4F687-916B-4349-9548-BBC6C46779FC}" dt="2025-05-20T08:55:01.674" v="285" actId="47"/>
        <pc:sldMkLst>
          <pc:docMk/>
          <pc:sldMk cId="447289031" sldId="281"/>
        </pc:sldMkLst>
      </pc:sldChg>
      <pc:sldChg chg="del">
        <pc:chgData name="Abels, Patrick" userId="ba666de4-0d21-43a6-8e66-51a18aae1b4a" providerId="ADAL" clId="{44B4F687-916B-4349-9548-BBC6C46779FC}" dt="2025-05-20T08:55:01.674" v="285" actId="47"/>
        <pc:sldMkLst>
          <pc:docMk/>
          <pc:sldMk cId="4220106601" sldId="282"/>
        </pc:sldMkLst>
      </pc:sldChg>
      <pc:sldChg chg="delSp modSp mod">
        <pc:chgData name="Abels, Patrick" userId="ba666de4-0d21-43a6-8e66-51a18aae1b4a" providerId="ADAL" clId="{44B4F687-916B-4349-9548-BBC6C46779FC}" dt="2025-05-20T08:56:32.014" v="313" actId="20577"/>
        <pc:sldMkLst>
          <pc:docMk/>
          <pc:sldMk cId="4009498562" sldId="283"/>
        </pc:sldMkLst>
        <pc:spChg chg="mod">
          <ac:chgData name="Abels, Patrick" userId="ba666de4-0d21-43a6-8e66-51a18aae1b4a" providerId="ADAL" clId="{44B4F687-916B-4349-9548-BBC6C46779FC}" dt="2025-05-20T08:56:32.014" v="313" actId="20577"/>
          <ac:spMkLst>
            <pc:docMk/>
            <pc:sldMk cId="4009498562" sldId="283"/>
            <ac:spMk id="3" creationId="{32402D9B-13BF-18E0-5F7E-A2C9A365C8FE}"/>
          </ac:spMkLst>
        </pc:spChg>
      </pc:sldChg>
      <pc:sldChg chg="del">
        <pc:chgData name="Abels, Patrick" userId="ba666de4-0d21-43a6-8e66-51a18aae1b4a" providerId="ADAL" clId="{44B4F687-916B-4349-9548-BBC6C46779FC}" dt="2025-05-20T08:55:01.674" v="285" actId="47"/>
        <pc:sldMkLst>
          <pc:docMk/>
          <pc:sldMk cId="1588362680" sldId="284"/>
        </pc:sldMkLst>
      </pc:sldChg>
      <pc:sldChg chg="del">
        <pc:chgData name="Abels, Patrick" userId="ba666de4-0d21-43a6-8e66-51a18aae1b4a" providerId="ADAL" clId="{44B4F687-916B-4349-9548-BBC6C46779FC}" dt="2025-05-20T08:55:01.674" v="285" actId="47"/>
        <pc:sldMkLst>
          <pc:docMk/>
          <pc:sldMk cId="3534051485" sldId="285"/>
        </pc:sldMkLst>
      </pc:sldChg>
      <pc:sldChg chg="new del">
        <pc:chgData name="Abels, Patrick" userId="ba666de4-0d21-43a6-8e66-51a18aae1b4a" providerId="ADAL" clId="{44B4F687-916B-4349-9548-BBC6C46779FC}" dt="2025-05-20T08:47:42.386" v="2" actId="47"/>
        <pc:sldMkLst>
          <pc:docMk/>
          <pc:sldMk cId="330988970" sldId="286"/>
        </pc:sldMkLst>
      </pc:sldChg>
      <pc:sldChg chg="modSp new mod">
        <pc:chgData name="Abels, Patrick" userId="ba666de4-0d21-43a6-8e66-51a18aae1b4a" providerId="ADAL" clId="{44B4F687-916B-4349-9548-BBC6C46779FC}" dt="2025-05-20T08:48:01.117" v="16" actId="6549"/>
        <pc:sldMkLst>
          <pc:docMk/>
          <pc:sldMk cId="3362198231" sldId="286"/>
        </pc:sldMkLst>
        <pc:spChg chg="mod">
          <ac:chgData name="Abels, Patrick" userId="ba666de4-0d21-43a6-8e66-51a18aae1b4a" providerId="ADAL" clId="{44B4F687-916B-4349-9548-BBC6C46779FC}" dt="2025-05-20T08:48:01.117" v="16" actId="6549"/>
          <ac:spMkLst>
            <pc:docMk/>
            <pc:sldMk cId="3362198231" sldId="286"/>
            <ac:spMk id="2" creationId="{D615A5A3-68C6-F3DF-27A6-2464D6655B1A}"/>
          </ac:spMkLst>
        </pc:spChg>
      </pc:sldChg>
      <pc:sldChg chg="new">
        <pc:chgData name="Abels, Patrick" userId="ba666de4-0d21-43a6-8e66-51a18aae1b4a" providerId="ADAL" clId="{44B4F687-916B-4349-9548-BBC6C46779FC}" dt="2025-05-20T08:48:17.727" v="17" actId="680"/>
        <pc:sldMkLst>
          <pc:docMk/>
          <pc:sldMk cId="3793378365" sldId="287"/>
        </pc:sldMkLst>
      </pc:sldChg>
    </pc:docChg>
  </pc:docChgLst>
  <pc:docChgLst>
    <pc:chgData name="Abels, Patrick" userId="ba666de4-0d21-43a6-8e66-51a18aae1b4a" providerId="ADAL" clId="{B0CF3ED5-1F9A-4DC6-82A7-58D99FDEBD36}"/>
    <pc:docChg chg="custSel addSld delSld modSld">
      <pc:chgData name="Abels, Patrick" userId="ba666de4-0d21-43a6-8e66-51a18aae1b4a" providerId="ADAL" clId="{B0CF3ED5-1F9A-4DC6-82A7-58D99FDEBD36}" dt="2024-01-24T16:20:54.333" v="570" actId="20577"/>
      <pc:docMkLst>
        <pc:docMk/>
      </pc:docMkLst>
      <pc:sldChg chg="addSp delSp modSp mod">
        <pc:chgData name="Abels, Patrick" userId="ba666de4-0d21-43a6-8e66-51a18aae1b4a" providerId="ADAL" clId="{B0CF3ED5-1F9A-4DC6-82A7-58D99FDEBD36}" dt="2024-01-24T16:17:15.624" v="454" actId="478"/>
        <pc:sldMkLst>
          <pc:docMk/>
          <pc:sldMk cId="4223110314" sldId="261"/>
        </pc:sldMkLst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1931251602" sldId="268"/>
        </pc:sldMkLst>
      </pc:sldChg>
      <pc:sldChg chg="modSp mod">
        <pc:chgData name="Abels, Patrick" userId="ba666de4-0d21-43a6-8e66-51a18aae1b4a" providerId="ADAL" clId="{B0CF3ED5-1F9A-4DC6-82A7-58D99FDEBD36}" dt="2024-01-24T16:02:25.873" v="17" actId="14100"/>
        <pc:sldMkLst>
          <pc:docMk/>
          <pc:sldMk cId="4171353846" sldId="270"/>
        </pc:sldMkLst>
      </pc:sldChg>
      <pc:sldChg chg="delSp modSp mod">
        <pc:chgData name="Abels, Patrick" userId="ba666de4-0d21-43a6-8e66-51a18aae1b4a" providerId="ADAL" clId="{B0CF3ED5-1F9A-4DC6-82A7-58D99FDEBD36}" dt="2024-01-24T16:09:31.639" v="367" actId="1036"/>
        <pc:sldMkLst>
          <pc:docMk/>
          <pc:sldMk cId="2367007499" sldId="271"/>
        </pc:sldMkLst>
      </pc:sldChg>
      <pc:sldChg chg="modSp mod">
        <pc:chgData name="Abels, Patrick" userId="ba666de4-0d21-43a6-8e66-51a18aae1b4a" providerId="ADAL" clId="{B0CF3ED5-1F9A-4DC6-82A7-58D99FDEBD36}" dt="2024-01-24T16:10:12.812" v="414" actId="6549"/>
        <pc:sldMkLst>
          <pc:docMk/>
          <pc:sldMk cId="1696715170" sldId="272"/>
        </pc:sldMkLst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1524756335" sldId="273"/>
        </pc:sldMkLst>
      </pc:sldChg>
      <pc:sldChg chg="modSp mod">
        <pc:chgData name="Abels, Patrick" userId="ba666de4-0d21-43a6-8e66-51a18aae1b4a" providerId="ADAL" clId="{B0CF3ED5-1F9A-4DC6-82A7-58D99FDEBD36}" dt="2024-01-24T16:07:56.530" v="282" actId="20577"/>
        <pc:sldMkLst>
          <pc:docMk/>
          <pc:sldMk cId="1306728353" sldId="274"/>
        </pc:sldMkLst>
      </pc:sldChg>
      <pc:sldChg chg="addSp modSp add mod">
        <pc:chgData name="Abels, Patrick" userId="ba666de4-0d21-43a6-8e66-51a18aae1b4a" providerId="ADAL" clId="{B0CF3ED5-1F9A-4DC6-82A7-58D99FDEBD36}" dt="2024-01-24T16:20:54.333" v="570" actId="20577"/>
        <pc:sldMkLst>
          <pc:docMk/>
          <pc:sldMk cId="355605763" sldId="275"/>
        </pc:sldMkLst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3121237333" sldId="275"/>
        </pc:sldMkLst>
      </pc:sldChg>
      <pc:sldChg chg="addSp modSp add mod">
        <pc:chgData name="Abels, Patrick" userId="ba666de4-0d21-43a6-8e66-51a18aae1b4a" providerId="ADAL" clId="{B0CF3ED5-1F9A-4DC6-82A7-58D99FDEBD36}" dt="2024-01-24T16:20:38.976" v="551" actId="20577"/>
        <pc:sldMkLst>
          <pc:docMk/>
          <pc:sldMk cId="1823604352" sldId="276"/>
        </pc:sldMkLst>
      </pc:sldChg>
      <pc:sldChg chg="addSp modSp add mod">
        <pc:chgData name="Abels, Patrick" userId="ba666de4-0d21-43a6-8e66-51a18aae1b4a" providerId="ADAL" clId="{B0CF3ED5-1F9A-4DC6-82A7-58D99FDEBD36}" dt="2024-01-24T16:20:20.586" v="509" actId="20577"/>
        <pc:sldMkLst>
          <pc:docMk/>
          <pc:sldMk cId="1385441611" sldId="277"/>
        </pc:sldMkLst>
      </pc:sldChg>
      <pc:sldChg chg="addSp modSp add mod">
        <pc:chgData name="Abels, Patrick" userId="ba666de4-0d21-43a6-8e66-51a18aae1b4a" providerId="ADAL" clId="{B0CF3ED5-1F9A-4DC6-82A7-58D99FDEBD36}" dt="2024-01-24T16:20:14.285" v="492" actId="20577"/>
        <pc:sldMkLst>
          <pc:docMk/>
          <pc:sldMk cId="1174564002" sldId="278"/>
        </pc:sldMkLst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</pc:sldLayoutChg>
      </pc:sldMasterChg>
    </pc:docChg>
  </pc:docChgLst>
  <pc:docChgLst>
    <pc:chgData name="Abels, Patrick" userId="ba666de4-0d21-43a6-8e66-51a18aae1b4a" providerId="ADAL" clId="{D0CE542F-DFE1-9149-BD1C-D3F070C0125E}"/>
    <pc:docChg chg="modSld">
      <pc:chgData name="Abels, Patrick" userId="ba666de4-0d21-43a6-8e66-51a18aae1b4a" providerId="ADAL" clId="{D0CE542F-DFE1-9149-BD1C-D3F070C0125E}" dt="2024-03-18T08:15:16.291" v="15" actId="20577"/>
      <pc:docMkLst>
        <pc:docMk/>
      </pc:docMkLst>
      <pc:sldChg chg="modSp">
        <pc:chgData name="Abels, Patrick" userId="ba666de4-0d21-43a6-8e66-51a18aae1b4a" providerId="ADAL" clId="{D0CE542F-DFE1-9149-BD1C-D3F070C0125E}" dt="2024-03-18T08:15:16.291" v="15" actId="20577"/>
        <pc:sldMkLst>
          <pc:docMk/>
          <pc:sldMk cId="447289031" sldId="281"/>
        </pc:sldMkLst>
      </pc:sldChg>
      <pc:sldChg chg="modSp">
        <pc:chgData name="Abels, Patrick" userId="ba666de4-0d21-43a6-8e66-51a18aae1b4a" providerId="ADAL" clId="{D0CE542F-DFE1-9149-BD1C-D3F070C0125E}" dt="2024-03-18T08:15:09.439" v="5" actId="20577"/>
        <pc:sldMkLst>
          <pc:docMk/>
          <pc:sldMk cId="4220106601" sldId="282"/>
        </pc:sldMkLst>
      </pc:sldChg>
    </pc:docChg>
  </pc:docChgLst>
  <pc:docChgLst>
    <pc:chgData name="Abels, Patrick" userId="ba666de4-0d21-43a6-8e66-51a18aae1b4a" providerId="ADAL" clId="{F1FF30BF-E144-411A-A891-B1FCF2BE3B4F}"/>
    <pc:docChg chg="undo custSel addSld delSld modSld">
      <pc:chgData name="Abels, Patrick" userId="ba666de4-0d21-43a6-8e66-51a18aae1b4a" providerId="ADAL" clId="{F1FF30BF-E144-411A-A891-B1FCF2BE3B4F}" dt="2023-11-13T16:46:32.712" v="479" actId="1038"/>
      <pc:docMkLst>
        <pc:docMk/>
      </pc:docMkLst>
      <pc:sldChg chg="del">
        <pc:chgData name="Abels, Patrick" userId="ba666de4-0d21-43a6-8e66-51a18aae1b4a" providerId="ADAL" clId="{F1FF30BF-E144-411A-A891-B1FCF2BE3B4F}" dt="2023-11-13T16:28:30.619" v="0" actId="47"/>
        <pc:sldMkLst>
          <pc:docMk/>
          <pc:sldMk cId="4053142725" sldId="258"/>
        </pc:sldMkLst>
      </pc:sldChg>
      <pc:sldChg chg="del">
        <pc:chgData name="Abels, Patrick" userId="ba666de4-0d21-43a6-8e66-51a18aae1b4a" providerId="ADAL" clId="{F1FF30BF-E144-411A-A891-B1FCF2BE3B4F}" dt="2023-11-13T16:31:07.980" v="68" actId="47"/>
        <pc:sldMkLst>
          <pc:docMk/>
          <pc:sldMk cId="3366437632" sldId="259"/>
        </pc:sldMkLst>
      </pc:sldChg>
      <pc:sldChg chg="addSp delSp modSp mod">
        <pc:chgData name="Abels, Patrick" userId="ba666de4-0d21-43a6-8e66-51a18aae1b4a" providerId="ADAL" clId="{F1FF30BF-E144-411A-A891-B1FCF2BE3B4F}" dt="2023-11-13T16:40:46.198" v="427"/>
        <pc:sldMkLst>
          <pc:docMk/>
          <pc:sldMk cId="4223110314" sldId="261"/>
        </pc:sldMkLst>
      </pc:sldChg>
      <pc:sldChg chg="delSp del mod">
        <pc:chgData name="Abels, Patrick" userId="ba666de4-0d21-43a6-8e66-51a18aae1b4a" providerId="ADAL" clId="{F1FF30BF-E144-411A-A891-B1FCF2BE3B4F}" dt="2023-11-13T16:34:04.643" v="224" actId="47"/>
        <pc:sldMkLst>
          <pc:docMk/>
          <pc:sldMk cId="4127666779" sldId="262"/>
        </pc:sldMkLst>
      </pc:sldChg>
      <pc:sldChg chg="delSp modSp del mod">
        <pc:chgData name="Abels, Patrick" userId="ba666de4-0d21-43a6-8e66-51a18aae1b4a" providerId="ADAL" clId="{F1FF30BF-E144-411A-A891-B1FCF2BE3B4F}" dt="2023-11-13T16:33:09.483" v="217" actId="47"/>
        <pc:sldMkLst>
          <pc:docMk/>
          <pc:sldMk cId="2628582133" sldId="265"/>
        </pc:sldMkLst>
      </pc:sldChg>
      <pc:sldChg chg="addSp delSp modSp mod">
        <pc:chgData name="Abels, Patrick" userId="ba666de4-0d21-43a6-8e66-51a18aae1b4a" providerId="ADAL" clId="{F1FF30BF-E144-411A-A891-B1FCF2BE3B4F}" dt="2023-11-13T16:40:55.853" v="429"/>
        <pc:sldMkLst>
          <pc:docMk/>
          <pc:sldMk cId="3463062427" sldId="266"/>
        </pc:sldMkLst>
      </pc:sldChg>
      <pc:sldChg chg="addSp delSp modSp mod">
        <pc:chgData name="Abels, Patrick" userId="ba666de4-0d21-43a6-8e66-51a18aae1b4a" providerId="ADAL" clId="{F1FF30BF-E144-411A-A891-B1FCF2BE3B4F}" dt="2023-11-13T16:42:07.537" v="438" actId="14100"/>
        <pc:sldMkLst>
          <pc:docMk/>
          <pc:sldMk cId="1865747485" sldId="267"/>
        </pc:sldMkLst>
      </pc:sldChg>
      <pc:sldChg chg="addSp delSp modSp mod">
        <pc:chgData name="Abels, Patrick" userId="ba666de4-0d21-43a6-8e66-51a18aae1b4a" providerId="ADAL" clId="{F1FF30BF-E144-411A-A891-B1FCF2BE3B4F}" dt="2023-11-13T16:46:32.712" v="479" actId="1038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F1FF30BF-E144-411A-A891-B1FCF2BE3B4F}" dt="2023-11-13T16:33:31.934" v="218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F1FF30BF-E144-411A-A891-B1FCF2BE3B4F}" dt="2023-11-13T16:30:57.976" v="67" actId="20577"/>
        <pc:sldMkLst>
          <pc:docMk/>
          <pc:sldMk cId="4171353846" sldId="270"/>
        </pc:sldMkLst>
      </pc:sldChg>
      <pc:sldChg chg="addSp delSp modSp new mod">
        <pc:chgData name="Abels, Patrick" userId="ba666de4-0d21-43a6-8e66-51a18aae1b4a" providerId="ADAL" clId="{F1FF30BF-E144-411A-A891-B1FCF2BE3B4F}" dt="2023-11-13T16:33:07.897" v="216" actId="478"/>
        <pc:sldMkLst>
          <pc:docMk/>
          <pc:sldMk cId="2367007499" sldId="271"/>
        </pc:sldMkLst>
      </pc:sldChg>
      <pc:sldChg chg="modSp new mod">
        <pc:chgData name="Abels, Patrick" userId="ba666de4-0d21-43a6-8e66-51a18aae1b4a" providerId="ADAL" clId="{F1FF30BF-E144-411A-A891-B1FCF2BE3B4F}" dt="2023-11-13T16:34:20.003" v="271" actId="20577"/>
        <pc:sldMkLst>
          <pc:docMk/>
          <pc:sldMk cId="1696715170" sldId="272"/>
        </pc:sldMkLst>
      </pc:sldChg>
    </pc:docChg>
  </pc:docChgLst>
  <pc:docChgLst>
    <pc:chgData name="Abels, Patrick" userId="ba666de4-0d21-43a6-8e66-51a18aae1b4a" providerId="ADAL" clId="{132F4124-92B2-48A8-BBD5-8A3615F7DB8A}"/>
    <pc:docChg chg="custSel modSld">
      <pc:chgData name="Abels, Patrick" userId="ba666de4-0d21-43a6-8e66-51a18aae1b4a" providerId="ADAL" clId="{132F4124-92B2-48A8-BBD5-8A3615F7DB8A}" dt="2025-07-11T14:28:43.999" v="1297" actId="1076"/>
      <pc:docMkLst>
        <pc:docMk/>
      </pc:docMkLst>
      <pc:sldChg chg="addSp delSp modSp mod">
        <pc:chgData name="Abels, Patrick" userId="ba666de4-0d21-43a6-8e66-51a18aae1b4a" providerId="ADAL" clId="{132F4124-92B2-48A8-BBD5-8A3615F7DB8A}" dt="2025-07-11T14:28:43.999" v="1297" actId="1076"/>
        <pc:sldMkLst>
          <pc:docMk/>
          <pc:sldMk cId="1306728353" sldId="274"/>
        </pc:sldMkLst>
      </pc:sldChg>
      <pc:sldChg chg="addSp delSp modSp mod">
        <pc:chgData name="Abels, Patrick" userId="ba666de4-0d21-43a6-8e66-51a18aae1b4a" providerId="ADAL" clId="{132F4124-92B2-48A8-BBD5-8A3615F7DB8A}" dt="2025-07-11T14:02:08.365" v="1010" actId="478"/>
        <pc:sldMkLst>
          <pc:docMk/>
          <pc:sldMk cId="1411571808" sldId="279"/>
        </pc:sldMkLst>
        <pc:spChg chg="mod">
          <ac:chgData name="Abels, Patrick" userId="ba666de4-0d21-43a6-8e66-51a18aae1b4a" providerId="ADAL" clId="{132F4124-92B2-48A8-BBD5-8A3615F7DB8A}" dt="2025-07-11T13:55:47.955" v="579" actId="20577"/>
          <ac:spMkLst>
            <pc:docMk/>
            <pc:sldMk cId="1411571808" sldId="279"/>
            <ac:spMk id="2" creationId="{0FD96FBB-644B-A330-7B21-09D46AFC24AD}"/>
          </ac:spMkLst>
        </pc:spChg>
        <pc:spChg chg="mod">
          <ac:chgData name="Abels, Patrick" userId="ba666de4-0d21-43a6-8e66-51a18aae1b4a" providerId="ADAL" clId="{132F4124-92B2-48A8-BBD5-8A3615F7DB8A}" dt="2025-07-07T22:37:06.957" v="69" actId="20577"/>
          <ac:spMkLst>
            <pc:docMk/>
            <pc:sldMk cId="1411571808" sldId="279"/>
            <ac:spMk id="3" creationId="{5A8A3D9B-303D-6504-4867-9F9CE7FC5011}"/>
          </ac:spMkLst>
        </pc:spChg>
      </pc:sldChg>
      <pc:sldChg chg="addSp delSp modSp mod">
        <pc:chgData name="Abels, Patrick" userId="ba666de4-0d21-43a6-8e66-51a18aae1b4a" providerId="ADAL" clId="{132F4124-92B2-48A8-BBD5-8A3615F7DB8A}" dt="2025-07-11T14:23:37.541" v="1170" actId="1037"/>
        <pc:sldMkLst>
          <pc:docMk/>
          <pc:sldMk cId="797940177" sldId="280"/>
        </pc:sldMkLst>
        <pc:spChg chg="mod">
          <ac:chgData name="Abels, Patrick" userId="ba666de4-0d21-43a6-8e66-51a18aae1b4a" providerId="ADAL" clId="{132F4124-92B2-48A8-BBD5-8A3615F7DB8A}" dt="2025-07-11T14:10:13.898" v="1036" actId="6549"/>
          <ac:spMkLst>
            <pc:docMk/>
            <pc:sldMk cId="797940177" sldId="280"/>
            <ac:spMk id="3" creationId="{16118E2E-8501-E9D6-8FA1-7E94A5136F9C}"/>
          </ac:spMkLst>
        </pc:spChg>
        <pc:spChg chg="add mod">
          <ac:chgData name="Abels, Patrick" userId="ba666de4-0d21-43a6-8e66-51a18aae1b4a" providerId="ADAL" clId="{132F4124-92B2-48A8-BBD5-8A3615F7DB8A}" dt="2025-07-11T14:20:43.401" v="1090" actId="13822"/>
          <ac:spMkLst>
            <pc:docMk/>
            <pc:sldMk cId="797940177" sldId="280"/>
            <ac:spMk id="13" creationId="{97F969C6-A8B5-85CA-C674-00C5F0EECC47}"/>
          </ac:spMkLst>
        </pc:spChg>
      </pc:sldChg>
      <pc:sldChg chg="addSp delSp modSp mod">
        <pc:chgData name="Abels, Patrick" userId="ba666de4-0d21-43a6-8e66-51a18aae1b4a" providerId="ADAL" clId="{132F4124-92B2-48A8-BBD5-8A3615F7DB8A}" dt="2025-07-11T14:24:52.446" v="1200" actId="1036"/>
        <pc:sldMkLst>
          <pc:docMk/>
          <pc:sldMk cId="4009498562" sldId="283"/>
        </pc:sldMkLst>
        <pc:spChg chg="mod">
          <ac:chgData name="Abels, Patrick" userId="ba666de4-0d21-43a6-8e66-51a18aae1b4a" providerId="ADAL" clId="{132F4124-92B2-48A8-BBD5-8A3615F7DB8A}" dt="2025-07-11T14:20:55.089" v="1094" actId="6549"/>
          <ac:spMkLst>
            <pc:docMk/>
            <pc:sldMk cId="4009498562" sldId="283"/>
            <ac:spMk id="3" creationId="{32402D9B-13BF-18E0-5F7E-A2C9A365C8FE}"/>
          </ac:spMkLst>
        </pc:spChg>
      </pc:sldChg>
      <pc:sldChg chg="modSp mod">
        <pc:chgData name="Abels, Patrick" userId="ba666de4-0d21-43a6-8e66-51a18aae1b4a" providerId="ADAL" clId="{132F4124-92B2-48A8-BBD5-8A3615F7DB8A}" dt="2025-07-07T22:36:56.476" v="34" actId="20577"/>
        <pc:sldMkLst>
          <pc:docMk/>
          <pc:sldMk cId="3362198231" sldId="286"/>
        </pc:sldMkLst>
        <pc:spChg chg="mod">
          <ac:chgData name="Abels, Patrick" userId="ba666de4-0d21-43a6-8e66-51a18aae1b4a" providerId="ADAL" clId="{132F4124-92B2-48A8-BBD5-8A3615F7DB8A}" dt="2025-07-07T22:36:56.476" v="34" actId="20577"/>
          <ac:spMkLst>
            <pc:docMk/>
            <pc:sldMk cId="3362198231" sldId="286"/>
            <ac:spMk id="2" creationId="{D615A5A3-68C6-F3DF-27A6-2464D6655B1A}"/>
          </ac:spMkLst>
        </pc:spChg>
      </pc:sldChg>
      <pc:sldChg chg="addSp modSp mod">
        <pc:chgData name="Abels, Patrick" userId="ba666de4-0d21-43a6-8e66-51a18aae1b4a" providerId="ADAL" clId="{132F4124-92B2-48A8-BBD5-8A3615F7DB8A}" dt="2025-07-11T14:06:56.646" v="1030" actId="1076"/>
        <pc:sldMkLst>
          <pc:docMk/>
          <pc:sldMk cId="3793378365" sldId="287"/>
        </pc:sldMkLst>
      </pc:sldChg>
      <pc:sldChg chg="addSp modSp mod">
        <pc:chgData name="Abels, Patrick" userId="ba666de4-0d21-43a6-8e66-51a18aae1b4a" providerId="ADAL" clId="{132F4124-92B2-48A8-BBD5-8A3615F7DB8A}" dt="2025-07-11T14:23:19.178" v="1154" actId="1076"/>
        <pc:sldMkLst>
          <pc:docMk/>
          <pc:sldMk cId="3619801957" sldId="290"/>
        </pc:sldMkLst>
        <pc:spChg chg="mod">
          <ac:chgData name="Abels, Patrick" userId="ba666de4-0d21-43a6-8e66-51a18aae1b4a" providerId="ADAL" clId="{132F4124-92B2-48A8-BBD5-8A3615F7DB8A}" dt="2025-07-11T14:23:12.039" v="1151" actId="20577"/>
          <ac:spMkLst>
            <pc:docMk/>
            <pc:sldMk cId="3619801957" sldId="290"/>
            <ac:spMk id="3" creationId="{3444EFB4-2BEA-FC29-7940-5BDE2B1E8EF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1887" y="2036617"/>
            <a:ext cx="11285239" cy="4410366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02C2D1C7-AB5A-B615-A731-A156F2D638B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Fun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8342" y="2036617"/>
            <a:ext cx="11316494" cy="4410366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First</a:t>
            </a:r>
          </a:p>
          <a:p>
            <a:pPr lvl="0"/>
            <a:r>
              <a:rPr lang="en-US" dirty="0"/>
              <a:t>Second</a:t>
            </a:r>
          </a:p>
          <a:p>
            <a:pPr lvl="0"/>
            <a:r>
              <a:rPr lang="en-US" dirty="0"/>
              <a:t>Third</a:t>
            </a:r>
          </a:p>
          <a:p>
            <a:pPr lvl="0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Kopfübung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7" y="2036617"/>
            <a:ext cx="11368207" cy="441388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281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FDBFC21C-4561-54AC-2D13-2FA78D6663B6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7"/>
            <a:ext cx="11358682" cy="438323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6"/>
            <a:ext cx="11377732" cy="4373709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33876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72B7E6FC-7A9B-0664-B363-B0218EE031D5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7"/>
            <a:ext cx="11358682" cy="440228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500687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3B8809EF-E0A0-9BB5-504C-EA2E35B5906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6988BA44-164A-F7CA-AC6A-C1C359CE07A8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9" name="Graphic 8" descr="Checkmark with solid fill">
            <a:extLst>
              <a:ext uri="{FF2B5EF4-FFF2-40B4-BE49-F238E27FC236}">
                <a16:creationId xmlns:a16="http://schemas.microsoft.com/office/drawing/2014/main" id="{D4DDF931-1D2A-A0BE-2792-86C1CEE29EB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Partial Circle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707418" y="-1509486"/>
            <a:ext cx="5010068" cy="3012859"/>
          </a:xfrm>
          <a:prstGeom prst="pie">
            <a:avLst>
              <a:gd name="adj1" fmla="val 5421550"/>
              <a:gd name="adj2" fmla="val 10807593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7" y="781533"/>
            <a:ext cx="7982017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10144704" y="132860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/>
              <a:t> 7 </a:t>
            </a:r>
            <a:r>
              <a:rPr lang="en-GB" dirty="0"/>
              <a:t>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C6C1B2D-CDF5-3789-5CD2-6B187A41899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728" t="17133" r="51062" b="44437"/>
          <a:stretch>
            <a:fillRect/>
          </a:stretch>
        </p:blipFill>
        <p:spPr>
          <a:xfrm>
            <a:off x="1758405" y="2743200"/>
            <a:ext cx="8675190" cy="2160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72835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615A5A3-68C6-F3DF-27A6-2464D6655B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err="1"/>
              <a:t>Quotientengleichheit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2198231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13F81AB-3357-4C03-021B-6C89B5F17D32}"/>
              </a:ext>
            </a:extLst>
          </p:cNvPr>
          <p:cNvGrpSpPr/>
          <p:nvPr/>
        </p:nvGrpSpPr>
        <p:grpSpPr>
          <a:xfrm>
            <a:off x="8334617" y="157104"/>
            <a:ext cx="3705747" cy="1736276"/>
            <a:chOff x="853440" y="2950593"/>
            <a:chExt cx="3705747" cy="1736276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EC5E45A1-3A4B-1909-E461-905658B9B0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-107" r="1" b="22465"/>
            <a:stretch>
              <a:fillRect/>
            </a:stretch>
          </p:blipFill>
          <p:spPr>
            <a:xfrm>
              <a:off x="853440" y="2950593"/>
              <a:ext cx="3705747" cy="153828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782369D-C351-83FA-2C65-1E81457B2D31}"/>
                </a:ext>
              </a:extLst>
            </p:cNvPr>
            <p:cNvSpPr/>
            <p:nvPr/>
          </p:nvSpPr>
          <p:spPr>
            <a:xfrm>
              <a:off x="2215242" y="4419600"/>
              <a:ext cx="1480458" cy="267269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94CD4ACD-9D06-2958-1269-09FE9270A2CF}"/>
              </a:ext>
            </a:extLst>
          </p:cNvPr>
          <p:cNvSpPr txBox="1"/>
          <p:nvPr/>
        </p:nvSpPr>
        <p:spPr>
          <a:xfrm>
            <a:off x="3208563" y="5192900"/>
            <a:ext cx="57748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solidFill>
                  <a:schemeClr val="bg1"/>
                </a:solidFill>
                <a:latin typeface="Montserrat" pitchFamily="2" charset="0"/>
              </a:rPr>
              <a:t>Proportional oder nicht?</a:t>
            </a:r>
            <a:endParaRPr lang="de-DE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01568C2-61E1-D4FC-E1DD-967A2F8E42E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170902"/>
              </a:clrFrom>
              <a:clrTo>
                <a:srgbClr val="170902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44285" y="2866376"/>
            <a:ext cx="11103429" cy="144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378365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0FD96FBB-644B-A330-7B21-09D46AFC24AD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7" y="2036616"/>
                <a:ext cx="11228861" cy="4288141"/>
              </a:xfrm>
            </p:spPr>
            <p:txBody>
              <a:bodyPr/>
              <a:lstStyle/>
              <a:p>
                <a:r>
                  <a:rPr lang="en-GB" dirty="0"/>
                  <a:t>Ist </a:t>
                </a:r>
                <a:r>
                  <a:rPr lang="en-GB" dirty="0" err="1"/>
                  <a:t>eine</a:t>
                </a:r>
                <a:r>
                  <a:rPr lang="en-GB" dirty="0"/>
                  <a:t> </a:t>
                </a:r>
                <a:r>
                  <a:rPr lang="en-GB" dirty="0" err="1"/>
                  <a:t>Zuordnung</a:t>
                </a:r>
                <a:r>
                  <a:rPr lang="en-GB" dirty="0"/>
                  <a:t> proportional, </a:t>
                </a:r>
                <a:r>
                  <a:rPr lang="en-GB" dirty="0" err="1"/>
                  <a:t>haben</a:t>
                </a:r>
                <a:r>
                  <a:rPr lang="en-GB" dirty="0"/>
                  <a:t> die </a:t>
                </a:r>
                <a:r>
                  <a:rPr lang="en-GB" dirty="0" err="1"/>
                  <a:t>Quotienten</a:t>
                </a:r>
                <a:r>
                  <a:rPr lang="en-GB" dirty="0"/>
                  <a:t> </a:t>
                </a:r>
                <a:r>
                  <a:rPr lang="en-GB" dirty="0" err="1"/>
                  <a:t>aller</a:t>
                </a:r>
                <a:r>
                  <a:rPr lang="en-GB" dirty="0"/>
                  <a:t> </a:t>
                </a:r>
                <a:r>
                  <a:rPr lang="en-GB" dirty="0" err="1"/>
                  <a:t>Wertepaare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de-DE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de-DE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de-DE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den </a:t>
                </a:r>
                <a:r>
                  <a:rPr lang="en-GB" dirty="0" err="1"/>
                  <a:t>gleichen</a:t>
                </a:r>
                <a:r>
                  <a:rPr lang="en-GB" dirty="0"/>
                  <a:t> Wert: den </a:t>
                </a:r>
                <a:r>
                  <a:rPr lang="en-GB" b="1" dirty="0" err="1">
                    <a:solidFill>
                      <a:srgbClr val="FFC000"/>
                    </a:solidFill>
                  </a:rPr>
                  <a:t>Proportionalitätsfaktor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0FD96FBB-644B-A330-7B21-09D46AFC24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7" y="2036616"/>
                <a:ext cx="11228861" cy="4288141"/>
              </a:xfrm>
              <a:blipFill>
                <a:blip r:embed="rId2"/>
                <a:stretch>
                  <a:fillRect l="-869" t="-1989" r="-141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A3D9B-303D-6504-4867-9F9CE7FC5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Quotientengleichheit</a:t>
            </a:r>
            <a:endParaRPr lang="en-DE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F7DC780-7BF6-7C83-A27D-D3AEC51665A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57991" t="37775" b="31925"/>
          <a:stretch>
            <a:fillRect/>
          </a:stretch>
        </p:blipFill>
        <p:spPr>
          <a:xfrm>
            <a:off x="2106387" y="3896027"/>
            <a:ext cx="3324631" cy="122597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9A908DE-15AC-FFB6-CBE1-A0C9272B2D8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56741" b="91960"/>
          <a:stretch>
            <a:fillRect/>
          </a:stretch>
        </p:blipFill>
        <p:spPr>
          <a:xfrm>
            <a:off x="2106387" y="3506464"/>
            <a:ext cx="3423557" cy="32531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CEEE6EF-E269-A904-DBEE-850C61F0855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57991" t="70607"/>
          <a:stretch>
            <a:fillRect/>
          </a:stretch>
        </p:blipFill>
        <p:spPr>
          <a:xfrm>
            <a:off x="6878273" y="3914368"/>
            <a:ext cx="3324631" cy="118929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856568E-498E-5F6C-6DC2-2D27A02019D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57991" b="91960"/>
          <a:stretch>
            <a:fillRect/>
          </a:stretch>
        </p:blipFill>
        <p:spPr>
          <a:xfrm>
            <a:off x="6878274" y="3506462"/>
            <a:ext cx="3324631" cy="32531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4B60123-3EE1-7230-CDDD-539C1521A063}"/>
                  </a:ext>
                </a:extLst>
              </p:cNvPr>
              <p:cNvSpPr txBox="1"/>
              <p:nvPr/>
            </p:nvSpPr>
            <p:spPr>
              <a:xfrm>
                <a:off x="2775858" y="5186257"/>
                <a:ext cx="20846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b="1" dirty="0">
                    <a:solidFill>
                      <a:schemeClr val="bg1"/>
                    </a:solidFill>
                    <a:latin typeface="Montserrat" pitchFamily="2" charset="0"/>
                  </a:rPr>
                  <a:t> proportional</a:t>
                </a: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4B60123-3EE1-7230-CDDD-539C1521A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5858" y="5186257"/>
                <a:ext cx="2084614" cy="369332"/>
              </a:xfrm>
              <a:prstGeom prst="rect">
                <a:avLst/>
              </a:prstGeom>
              <a:blipFill>
                <a:blip r:embed="rId4"/>
                <a:stretch>
                  <a:fillRect t="-8333" b="-28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4DBDA9A-F0EB-490A-A3F2-463585CED11A}"/>
                  </a:ext>
                </a:extLst>
              </p:cNvPr>
              <p:cNvSpPr txBox="1"/>
              <p:nvPr/>
            </p:nvSpPr>
            <p:spPr>
              <a:xfrm>
                <a:off x="7275945" y="5191662"/>
                <a:ext cx="29282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b="1" dirty="0">
                    <a:solidFill>
                      <a:schemeClr val="bg1"/>
                    </a:solidFill>
                    <a:latin typeface="Montserrat" pitchFamily="2" charset="0"/>
                  </a:rPr>
                  <a:t> nicht proportional</a:t>
                </a: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4DBDA9A-F0EB-490A-A3F2-463585CED1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5945" y="5191662"/>
                <a:ext cx="2928258" cy="369332"/>
              </a:xfrm>
              <a:prstGeom prst="rect">
                <a:avLst/>
              </a:prstGeom>
              <a:blipFill>
                <a:blip r:embed="rId5"/>
                <a:stretch>
                  <a:fillRect t="-8333" b="-28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157180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118E2E-8501-E9D6-8FA1-7E94A5136F9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Fun46,47</a:t>
            </a:r>
            <a:endParaRPr lang="en-DE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7F969C6-A8B5-85CA-C674-00C5F0EECC47}"/>
              </a:ext>
            </a:extLst>
          </p:cNvPr>
          <p:cNvSpPr/>
          <p:nvPr/>
        </p:nvSpPr>
        <p:spPr>
          <a:xfrm>
            <a:off x="7732011" y="3085696"/>
            <a:ext cx="702636" cy="1226201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EFDCA6-2DCD-070A-3C7E-DD1B312BD2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8137" y="1541571"/>
            <a:ext cx="8167007" cy="365924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2CA5B5C-D963-C669-E7E4-0FABA016B1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8137" y="5346371"/>
            <a:ext cx="6826705" cy="1338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940177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402D9B-13BF-18E0-5F7E-A2C9A365C8F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Fun46,47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79AB6A-9DEA-BE15-822A-447E2D3784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364" y="1881724"/>
            <a:ext cx="10499271" cy="244346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060FE6E-D15E-9EE3-0627-837BF6419E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262" y="4325191"/>
            <a:ext cx="10892827" cy="1694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4985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44EFB4-2BEA-FC29-7940-5BDE2B1E8EF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Fun48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AB4F46-DD61-B335-AEFF-137DC5408D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808" y="2223919"/>
            <a:ext cx="10450383" cy="2410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801957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F267560-2880-B8B0-4D2D-804C4FC84E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33106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25">
                  <a:extLst>
                    <a:ext uri="{9D8B030D-6E8A-4147-A177-3AD203B41FA5}">
                      <a16:colId xmlns:a16="http://schemas.microsoft.com/office/drawing/2014/main" val="1293148339"/>
                    </a:ext>
                  </a:extLst>
                </a:gridCol>
                <a:gridCol w="1933575">
                  <a:extLst>
                    <a:ext uri="{9D8B030D-6E8A-4147-A177-3AD203B41FA5}">
                      <a16:colId xmlns:a16="http://schemas.microsoft.com/office/drawing/2014/main" val="3316868411"/>
                    </a:ext>
                  </a:extLst>
                </a:gridCol>
                <a:gridCol w="2047875">
                  <a:extLst>
                    <a:ext uri="{9D8B030D-6E8A-4147-A177-3AD203B41FA5}">
                      <a16:colId xmlns:a16="http://schemas.microsoft.com/office/drawing/2014/main" val="2352271185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601359668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274174500"/>
                    </a:ext>
                  </a:extLst>
                </a:gridCol>
                <a:gridCol w="1352549">
                  <a:extLst>
                    <a:ext uri="{9D8B030D-6E8A-4147-A177-3AD203B41FA5}">
                      <a16:colId xmlns:a16="http://schemas.microsoft.com/office/drawing/2014/main" val="190318093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1235016291"/>
                    </a:ext>
                  </a:extLst>
                </a:gridCol>
              </a:tblGrid>
              <a:tr h="3517387">
                <a:tc>
                  <a:txBody>
                    <a:bodyPr/>
                    <a:lstStyle/>
                    <a:p>
                      <a:pPr algn="ctr"/>
                      <a:r>
                        <a:rPr lang="de-DE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Einzelarbeit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Partnerarbeit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Gruppenarbeit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Think - Pair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Pair - Share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621558"/>
                  </a:ext>
                </a:extLst>
              </a:tr>
              <a:tr h="3340613">
                <a:tc gridSpan="2">
                  <a:txBody>
                    <a:bodyPr/>
                    <a:lstStyle/>
                    <a:p>
                      <a:pPr algn="ctr"/>
                      <a:r>
                        <a:rPr lang="de-DE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Think – Pair - Share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b="0" dirty="0">
                        <a:solidFill>
                          <a:schemeClr val="bg1"/>
                        </a:solidFill>
                        <a:latin typeface="Montserrat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Leichte Aufgabe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Mittlere Aufgabe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>
                          <a:solidFill>
                            <a:schemeClr val="bg1"/>
                          </a:solidFill>
                          <a:latin typeface="Montserrat" pitchFamily="2" charset="0"/>
                        </a:rPr>
                        <a:t>Schwere Aufgabe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7505151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EB66ED01-4875-3C7C-9987-6305BB1A66E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2422" r="44787" b="27954"/>
          <a:stretch>
            <a:fillRect/>
          </a:stretch>
        </p:blipFill>
        <p:spPr>
          <a:xfrm>
            <a:off x="2232114" y="1202762"/>
            <a:ext cx="843644" cy="14293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178F86A-1123-6CB6-78AD-F305F381A7B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64704" b="23840"/>
          <a:stretch>
            <a:fillRect/>
          </a:stretch>
        </p:blipFill>
        <p:spPr>
          <a:xfrm>
            <a:off x="4267071" y="1161941"/>
            <a:ext cx="1306599" cy="1510995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20280562-DD8D-9F61-5FE6-1EA895F8B080}"/>
              </a:ext>
            </a:extLst>
          </p:cNvPr>
          <p:cNvGrpSpPr/>
          <p:nvPr/>
        </p:nvGrpSpPr>
        <p:grpSpPr>
          <a:xfrm>
            <a:off x="589555" y="1126847"/>
            <a:ext cx="963386" cy="1581183"/>
            <a:chOff x="1420585" y="4329760"/>
            <a:chExt cx="963386" cy="1581183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569A035-F428-9DC0-E0A2-2C25B80963E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6250" r="69636" b="20301"/>
            <a:stretch>
              <a:fillRect/>
            </a:stretch>
          </p:blipFill>
          <p:spPr>
            <a:xfrm>
              <a:off x="1420585" y="4329760"/>
              <a:ext cx="892629" cy="1581183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91C020B-691E-23E6-61E5-DB3F7FAA14CE}"/>
                </a:ext>
              </a:extLst>
            </p:cNvPr>
            <p:cNvSpPr/>
            <p:nvPr/>
          </p:nvSpPr>
          <p:spPr>
            <a:xfrm>
              <a:off x="2002971" y="5410200"/>
              <a:ext cx="381000" cy="267269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5CCA6493-7C03-AB4F-3EA0-A587596B4908}"/>
              </a:ext>
            </a:extLst>
          </p:cNvPr>
          <p:cNvGrpSpPr/>
          <p:nvPr/>
        </p:nvGrpSpPr>
        <p:grpSpPr>
          <a:xfrm>
            <a:off x="9032329" y="1049300"/>
            <a:ext cx="2470217" cy="1736276"/>
            <a:chOff x="2088970" y="2950593"/>
            <a:chExt cx="2470217" cy="1736276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AEFFA0E5-272B-7CB0-79EA-12B3AE629E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33270" r="1" b="25957"/>
            <a:stretch>
              <a:fillRect/>
            </a:stretch>
          </p:blipFill>
          <p:spPr>
            <a:xfrm>
              <a:off x="2088970" y="2950593"/>
              <a:ext cx="2470217" cy="1469007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31C7779-1B6C-9DE1-F5D4-BC10DD24DFFE}"/>
                </a:ext>
              </a:extLst>
            </p:cNvPr>
            <p:cNvSpPr/>
            <p:nvPr/>
          </p:nvSpPr>
          <p:spPr>
            <a:xfrm>
              <a:off x="2215242" y="4419600"/>
              <a:ext cx="1480458" cy="267269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E2610194-5786-F5F7-F56C-86B61CEEFA33}"/>
              </a:ext>
            </a:extLst>
          </p:cNvPr>
          <p:cNvGrpSpPr/>
          <p:nvPr/>
        </p:nvGrpSpPr>
        <p:grpSpPr>
          <a:xfrm>
            <a:off x="6019800" y="1049300"/>
            <a:ext cx="1801892" cy="1736276"/>
            <a:chOff x="1110037" y="2950593"/>
            <a:chExt cx="1801892" cy="1736276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505E8E1-C43A-4897-968B-7E94129348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6825" r="44499" b="22465"/>
            <a:stretch>
              <a:fillRect/>
            </a:stretch>
          </p:blipFill>
          <p:spPr>
            <a:xfrm>
              <a:off x="1110037" y="2950593"/>
              <a:ext cx="1801892" cy="1538280"/>
            </a:xfrm>
            <a:prstGeom prst="rect">
              <a:avLst/>
            </a:prstGeom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DFCFFFC-9C97-DFDF-B40E-90BC202CBA0D}"/>
                </a:ext>
              </a:extLst>
            </p:cNvPr>
            <p:cNvSpPr/>
            <p:nvPr/>
          </p:nvSpPr>
          <p:spPr>
            <a:xfrm>
              <a:off x="2215242" y="4419600"/>
              <a:ext cx="536827" cy="267269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E23C19B-083D-13DE-19FF-BCDDDC48C215}"/>
              </a:ext>
            </a:extLst>
          </p:cNvPr>
          <p:cNvGrpSpPr/>
          <p:nvPr/>
        </p:nvGrpSpPr>
        <p:grpSpPr>
          <a:xfrm>
            <a:off x="10126" y="4513444"/>
            <a:ext cx="3705747" cy="1736276"/>
            <a:chOff x="853440" y="2950593"/>
            <a:chExt cx="3705747" cy="1736276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5CA1D84F-FD46-A44E-3619-45854355D6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-107" r="1" b="22465"/>
            <a:stretch>
              <a:fillRect/>
            </a:stretch>
          </p:blipFill>
          <p:spPr>
            <a:xfrm>
              <a:off x="853440" y="2950593"/>
              <a:ext cx="3705747" cy="1538280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C482D6B-ECFD-5CF8-A8C3-A43C56C8A87B}"/>
                </a:ext>
              </a:extLst>
            </p:cNvPr>
            <p:cNvSpPr/>
            <p:nvPr/>
          </p:nvSpPr>
          <p:spPr>
            <a:xfrm>
              <a:off x="2215242" y="4419600"/>
              <a:ext cx="1480458" cy="267269"/>
            </a:xfrm>
            <a:prstGeom prst="rect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A76FB969-37F4-128C-2719-FEFFEDD58F11}"/>
              </a:ext>
            </a:extLst>
          </p:cNvPr>
          <p:cNvSpPr/>
          <p:nvPr/>
        </p:nvSpPr>
        <p:spPr>
          <a:xfrm>
            <a:off x="10639059" y="5102584"/>
            <a:ext cx="360000" cy="3600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D21445C-2E8C-BEDE-BB12-864E7151087C}"/>
              </a:ext>
            </a:extLst>
          </p:cNvPr>
          <p:cNvSpPr/>
          <p:nvPr/>
        </p:nvSpPr>
        <p:spPr>
          <a:xfrm>
            <a:off x="7773936" y="5102584"/>
            <a:ext cx="360000" cy="360000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6FDC914-802C-56BA-B9CA-03FFA7724860}"/>
              </a:ext>
            </a:extLst>
          </p:cNvPr>
          <p:cNvSpPr/>
          <p:nvPr/>
        </p:nvSpPr>
        <p:spPr>
          <a:xfrm>
            <a:off x="5035050" y="5102584"/>
            <a:ext cx="360000" cy="3600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725226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Widescreen</PresentationFormat>
  <Paragraphs>19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Cambria Math</vt:lpstr>
      <vt:lpstr>Montserrat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217</cp:revision>
  <dcterms:created xsi:type="dcterms:W3CDTF">2022-12-22T20:26:39Z</dcterms:created>
  <dcterms:modified xsi:type="dcterms:W3CDTF">2025-07-14T13:07:19Z</dcterms:modified>
</cp:coreProperties>
</file>