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91" r:id="rId9"/>
    <p:sldId id="292" r:id="rId10"/>
    <p:sldId id="290" r:id="rId11"/>
    <p:sldId id="289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97911-FC55-4493-BFD1-715DBEE381F8}" v="28" dt="2025-07-14T13:49:47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86" d="100"/>
          <a:sy n="86" d="100"/>
        </p:scale>
        <p:origin x="297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3BAAD334-34FB-4836-B567-7586AF227BAD}"/>
    <pc:docChg chg="undo custSel delSld modSld">
      <pc:chgData name="Abels, Patrick" userId="ba666de4-0d21-43a6-8e66-51a18aae1b4a" providerId="ADAL" clId="{3BAAD334-34FB-4836-B567-7586AF227BAD}" dt="2025-07-07T22:30:14.835" v="693" actId="20577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  <pc:spChg chg="mod">
          <ac:chgData name="Abels, Patrick" userId="ba666de4-0d21-43a6-8e66-51a18aae1b4a" providerId="ADAL" clId="{3BAAD334-34FB-4836-B567-7586AF227BAD}" dt="2025-07-07T22:21:27.252" v="485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BAAD334-34FB-4836-B567-7586AF227BAD}" dt="2025-07-07T22:14:27.459" v="3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2.188" v="682" actId="6549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07T22:30:02.188" v="682" actId="6549"/>
          <ac:spMkLst>
            <pc:docMk/>
            <pc:sldMk cId="797940177" sldId="280"/>
            <ac:spMk id="3" creationId="{16118E2E-8501-E9D6-8FA1-7E94A5136F9C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7.691" v="688" actId="6549"/>
        <pc:sldMkLst>
          <pc:docMk/>
          <pc:sldMk cId="4009498562" sldId="283"/>
        </pc:sldMkLst>
        <pc:spChg chg="mod">
          <ac:chgData name="Abels, Patrick" userId="ba666de4-0d21-43a6-8e66-51a18aae1b4a" providerId="ADAL" clId="{3BAAD334-34FB-4836-B567-7586AF227BAD}" dt="2025-07-07T22:30:07.691" v="688" actId="6549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9:27.663" v="672" actId="1076"/>
        <pc:sldMkLst>
          <pc:docMk/>
          <pc:sldMk cId="3793378365" sldId="287"/>
        </pc:sldMkLst>
        <pc:spChg chg="mod">
          <ac:chgData name="Abels, Patrick" userId="ba666de4-0d21-43a6-8e66-51a18aae1b4a" providerId="ADAL" clId="{3BAAD334-34FB-4836-B567-7586AF227BAD}" dt="2025-07-07T22:29:25.256" v="671"/>
          <ac:spMkLst>
            <pc:docMk/>
            <pc:sldMk cId="3793378365" sldId="287"/>
            <ac:spMk id="6" creationId="{1782369D-C351-83FA-2C65-1E81457B2D31}"/>
          </ac:spMkLst>
        </pc:spChg>
        <pc:grpChg chg="add mod">
          <ac:chgData name="Abels, Patrick" userId="ba666de4-0d21-43a6-8e66-51a18aae1b4a" providerId="ADAL" clId="{3BAAD334-34FB-4836-B567-7586AF227BAD}" dt="2025-07-07T22:29:27.663" v="672" actId="1076"/>
          <ac:grpSpMkLst>
            <pc:docMk/>
            <pc:sldMk cId="3793378365" sldId="287"/>
            <ac:grpSpMk id="2" creationId="{313F81AB-3357-4C03-021B-6C89B5F17D32}"/>
          </ac:grpSpMkLst>
        </pc:grpChg>
        <pc:picChg chg="mod">
          <ac:chgData name="Abels, Patrick" userId="ba666de4-0d21-43a6-8e66-51a18aae1b4a" providerId="ADAL" clId="{3BAAD334-34FB-4836-B567-7586AF227BAD}" dt="2025-07-07T22:29:25.256" v="671"/>
          <ac:picMkLst>
            <pc:docMk/>
            <pc:sldMk cId="3793378365" sldId="287"/>
            <ac:picMk id="3" creationId="{EC5E45A1-3A4B-1909-E461-905658B9B0EB}"/>
          </ac:picMkLst>
        </pc:picChg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delSp modSp mod">
        <pc:chgData name="Abels, Patrick" userId="ba666de4-0d21-43a6-8e66-51a18aae1b4a" providerId="ADAL" clId="{3BAAD334-34FB-4836-B567-7586AF227BAD}" dt="2025-07-07T22:30:14.835" v="693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07T22:30:14.835" v="69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F9D787BB-DFCF-4FF1-94DC-BE9AFABEDAC1}" dt="2025-06-12T14:27:51.712" v="228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  <pc:spChg chg="add mod">
          <ac:chgData name="Abels, Patrick" userId="ba666de4-0d21-43a6-8e66-51a18aae1b4a" providerId="ADAL" clId="{F9D787BB-DFCF-4FF1-94DC-BE9AFABEDAC1}" dt="2025-06-12T14:15:48.033" v="182" actId="164"/>
          <ac:spMkLst>
            <pc:docMk/>
            <pc:sldMk cId="3937252269" sldId="289"/>
            <ac:spMk id="4" creationId="{631C7779-1B6C-9DE1-F5D4-BC10DD24DFFE}"/>
          </ac:spMkLst>
        </pc:spChg>
        <pc:spChg chg="mod">
          <ac:chgData name="Abels, Patrick" userId="ba666de4-0d21-43a6-8e66-51a18aae1b4a" providerId="ADAL" clId="{F9D787BB-DFCF-4FF1-94DC-BE9AFABEDAC1}" dt="2025-06-12T14:14:59.881" v="170"/>
          <ac:spMkLst>
            <pc:docMk/>
            <pc:sldMk cId="3937252269" sldId="289"/>
            <ac:spMk id="11" creationId="{B91C020B-691E-23E6-61E5-DB3F7FAA14CE}"/>
          </ac:spMkLst>
        </pc:spChg>
        <pc:spChg chg="mod">
          <ac:chgData name="Abels, Patrick" userId="ba666de4-0d21-43a6-8e66-51a18aae1b4a" providerId="ADAL" clId="{F9D787BB-DFCF-4FF1-94DC-BE9AFABEDAC1}" dt="2025-06-12T14:20:05.134" v="197" actId="14100"/>
          <ac:spMkLst>
            <pc:docMk/>
            <pc:sldMk cId="3937252269" sldId="289"/>
            <ac:spMk id="13" creationId="{1DFCFFFC-9C97-DFDF-B40E-90BC202CBA0D}"/>
          </ac:spMkLst>
        </pc:spChg>
        <pc:spChg chg="mod">
          <ac:chgData name="Abels, Patrick" userId="ba666de4-0d21-43a6-8e66-51a18aae1b4a" providerId="ADAL" clId="{F9D787BB-DFCF-4FF1-94DC-BE9AFABEDAC1}" dt="2025-06-12T14:16:06.433" v="186"/>
          <ac:spMkLst>
            <pc:docMk/>
            <pc:sldMk cId="3937252269" sldId="289"/>
            <ac:spMk id="16" creationId="{FC482D6B-ECFD-5CF8-A8C3-A43C56C8A87B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7" creationId="{A76FB969-37F4-128C-2719-FEFFEDD58F11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8" creationId="{1D21445C-2E8C-BEDE-BB12-864E7151087C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9" creationId="{C6FDC914-802C-56BA-B9CA-03FFA7724860}"/>
          </ac:spMkLst>
        </pc:spChg>
        <pc:grpChg chg="add mod">
          <ac:chgData name="Abels, Patrick" userId="ba666de4-0d21-43a6-8e66-51a18aae1b4a" providerId="ADAL" clId="{F9D787BB-DFCF-4FF1-94DC-BE9AFABEDAC1}" dt="2025-06-12T14:16:12.962" v="190" actId="1076"/>
          <ac:grpSpMkLst>
            <pc:docMk/>
            <pc:sldMk cId="3937252269" sldId="289"/>
            <ac:grpSpMk id="5" creationId="{5CCA6493-7C03-AB4F-3EA0-A587596B4908}"/>
          </ac:grpSpMkLst>
        </pc:grpChg>
        <pc:grpChg chg="add mod">
          <ac:chgData name="Abels, Patrick" userId="ba666de4-0d21-43a6-8e66-51a18aae1b4a" providerId="ADAL" clId="{F9D787BB-DFCF-4FF1-94DC-BE9AFABEDAC1}" dt="2025-06-12T14:16:09.901" v="188" actId="1076"/>
          <ac:grpSpMkLst>
            <pc:docMk/>
            <pc:sldMk cId="3937252269" sldId="289"/>
            <ac:grpSpMk id="6" creationId="{E2610194-5786-F5F7-F56C-86B61CEEFA33}"/>
          </ac:grpSpMkLst>
        </pc:grpChg>
        <pc:grpChg chg="add mod">
          <ac:chgData name="Abels, Patrick" userId="ba666de4-0d21-43a6-8e66-51a18aae1b4a" providerId="ADAL" clId="{F9D787BB-DFCF-4FF1-94DC-BE9AFABEDAC1}" dt="2025-06-12T14:15:01.939" v="171" actId="1076"/>
          <ac:grpSpMkLst>
            <pc:docMk/>
            <pc:sldMk cId="3937252269" sldId="289"/>
            <ac:grpSpMk id="12" creationId="{20280562-DD8D-9F61-5FE6-1EA895F8B080}"/>
          </ac:grpSpMkLst>
        </pc:grpChg>
        <pc:grpChg chg="add mod">
          <ac:chgData name="Abels, Patrick" userId="ba666de4-0d21-43a6-8e66-51a18aae1b4a" providerId="ADAL" clId="{F9D787BB-DFCF-4FF1-94DC-BE9AFABEDAC1}" dt="2025-06-12T14:16:11.590" v="189" actId="1076"/>
          <ac:grpSpMkLst>
            <pc:docMk/>
            <pc:sldMk cId="3937252269" sldId="289"/>
            <ac:grpSpMk id="14" creationId="{5E23C19B-083D-13DE-19FF-BCDDDC48C215}"/>
          </ac:grpSpMkLst>
        </pc:grpChg>
        <pc:picChg chg="add mod modCrop">
          <ac:chgData name="Abels, Patrick" userId="ba666de4-0d21-43a6-8e66-51a18aae1b4a" providerId="ADAL" clId="{F9D787BB-DFCF-4FF1-94DC-BE9AFABEDAC1}" dt="2025-06-12T14:16:24.920" v="192" actId="732"/>
          <ac:picMkLst>
            <pc:docMk/>
            <pc:sldMk cId="3937252269" sldId="289"/>
            <ac:picMk id="3" creationId="{AEFFA0E5-272B-7CB0-79EA-12B3AE629E51}"/>
          </ac:picMkLst>
        </pc:picChg>
        <pc:picChg chg="mod modCrop">
          <ac:chgData name="Abels, Patrick" userId="ba666de4-0d21-43a6-8e66-51a18aae1b4a" providerId="ADAL" clId="{F9D787BB-DFCF-4FF1-94DC-BE9AFABEDAC1}" dt="2025-06-12T14:15:57.622" v="185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F9D787BB-DFCF-4FF1-94DC-BE9AFABEDAC1}" dt="2025-06-12T14:14:59.881" v="170"/>
          <ac:picMkLst>
            <pc:docMk/>
            <pc:sldMk cId="3937252269" sldId="289"/>
            <ac:picMk id="8" creationId="{A569A035-F428-9DC0-E0A2-2C25B80963EF}"/>
          </ac:picMkLst>
        </pc:picChg>
        <pc:picChg chg="add mod">
          <ac:chgData name="Abels, Patrick" userId="ba666de4-0d21-43a6-8e66-51a18aae1b4a" providerId="ADAL" clId="{F9D787BB-DFCF-4FF1-94DC-BE9AFABEDAC1}" dt="2025-06-12T14:15:05.902" v="172" actId="1076"/>
          <ac:picMkLst>
            <pc:docMk/>
            <pc:sldMk cId="3937252269" sldId="289"/>
            <ac:picMk id="9" creationId="{EB66ED01-4875-3C7C-9987-6305BB1A66E4}"/>
          </ac:picMkLst>
        </pc:picChg>
        <pc:picChg chg="add mod">
          <ac:chgData name="Abels, Patrick" userId="ba666de4-0d21-43a6-8e66-51a18aae1b4a" providerId="ADAL" clId="{F9D787BB-DFCF-4FF1-94DC-BE9AFABEDAC1}" dt="2025-06-12T14:15:07.652" v="173" actId="1076"/>
          <ac:picMkLst>
            <pc:docMk/>
            <pc:sldMk cId="3937252269" sldId="289"/>
            <ac:picMk id="10" creationId="{7178F86A-1123-6CB6-78AD-F305F381A7BC}"/>
          </ac:picMkLst>
        </pc:picChg>
        <pc:picChg chg="mod">
          <ac:chgData name="Abels, Patrick" userId="ba666de4-0d21-43a6-8e66-51a18aae1b4a" providerId="ADAL" clId="{F9D787BB-DFCF-4FF1-94DC-BE9AFABEDAC1}" dt="2025-06-12T14:16:06.433" v="186"/>
          <ac:picMkLst>
            <pc:docMk/>
            <pc:sldMk cId="3937252269" sldId="289"/>
            <ac:picMk id="15" creationId="{5CA1D84F-FD46-A44E-3619-45854355D6BE}"/>
          </ac:picMkLst>
        </pc:picChg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5ACCBE59-8799-4B3C-B5C5-AFBBB09E1B6F}" dt="2025-07-07T21:54:31.629" v="317" actId="20577"/>
          <ac:spMkLst>
            <pc:docMk/>
            <pc:sldMk cId="1411571808" sldId="279"/>
            <ac:spMk id="2" creationId="{0FD96FBB-644B-A330-7B21-09D46AFC24AD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  <pc:spChg chg="mod">
          <ac:chgData name="Abels, Patrick" userId="ba666de4-0d21-43a6-8e66-51a18aae1b4a" providerId="ADAL" clId="{5ACCBE59-8799-4B3C-B5C5-AFBBB09E1B6F}" dt="2025-07-07T21:56:39.099" v="32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  <pc:spChg chg="mod">
          <ac:chgData name="Abels, Patrick" userId="ba666de4-0d21-43a6-8e66-51a18aae1b4a" providerId="ADAL" clId="{5ACCBE59-8799-4B3C-B5C5-AFBBB09E1B6F}" dt="2025-07-07T21:48:36.947" v="243" actId="1076"/>
          <ac:spMkLst>
            <pc:docMk/>
            <pc:sldMk cId="3937252269" sldId="289"/>
            <ac:spMk id="17" creationId="{A76FB969-37F4-128C-2719-FEFFEDD58F11}"/>
          </ac:spMkLst>
        </pc:spChg>
        <pc:spChg chg="mod">
          <ac:chgData name="Abels, Patrick" userId="ba666de4-0d21-43a6-8e66-51a18aae1b4a" providerId="ADAL" clId="{5ACCBE59-8799-4B3C-B5C5-AFBBB09E1B6F}" dt="2025-07-07T21:48:34.459" v="242" actId="1076"/>
          <ac:spMkLst>
            <pc:docMk/>
            <pc:sldMk cId="3937252269" sldId="289"/>
            <ac:spMk id="18" creationId="{1D21445C-2E8C-BEDE-BB12-864E7151087C}"/>
          </ac:spMkLst>
        </pc:spChg>
        <pc:spChg chg="mod">
          <ac:chgData name="Abels, Patrick" userId="ba666de4-0d21-43a6-8e66-51a18aae1b4a" providerId="ADAL" clId="{5ACCBE59-8799-4B3C-B5C5-AFBBB09E1B6F}" dt="2025-07-07T21:48:31.302" v="241" actId="1076"/>
          <ac:spMkLst>
            <pc:docMk/>
            <pc:sldMk cId="3937252269" sldId="289"/>
            <ac:spMk id="19" creationId="{C6FDC914-802C-56BA-B9CA-03FFA7724860}"/>
          </ac:spMkLst>
        </pc:s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5" creationId="{5CCA6493-7C03-AB4F-3EA0-A587596B4908}"/>
          </ac:grpSpMkLst>
        </pc:grpChg>
        <pc:grpChg chg="mod">
          <ac:chgData name="Abels, Patrick" userId="ba666de4-0d21-43a6-8e66-51a18aae1b4a" providerId="ADAL" clId="{5ACCBE59-8799-4B3C-B5C5-AFBBB09E1B6F}" dt="2025-07-07T21:49:12.371" v="272" actId="1037"/>
          <ac:grpSpMkLst>
            <pc:docMk/>
            <pc:sldMk cId="3937252269" sldId="289"/>
            <ac:grpSpMk id="6" creationId="{E2610194-5786-F5F7-F56C-86B61CEEFA33}"/>
          </ac:grpSpMkLst>
        </pc:gr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12" creationId="{20280562-DD8D-9F61-5FE6-1EA895F8B080}"/>
          </ac:grpSpMkLst>
        </pc:grpChg>
        <pc:grpChg chg="mod">
          <ac:chgData name="Abels, Patrick" userId="ba666de4-0d21-43a6-8e66-51a18aae1b4a" providerId="ADAL" clId="{5ACCBE59-8799-4B3C-B5C5-AFBBB09E1B6F}" dt="2025-07-07T21:46:44.940" v="183" actId="1076"/>
          <ac:grpSpMkLst>
            <pc:docMk/>
            <pc:sldMk cId="3937252269" sldId="289"/>
            <ac:grpSpMk id="14" creationId="{5E23C19B-083D-13DE-19FF-BCDDDC48C215}"/>
          </ac:grpSpMkLst>
        </pc:grpChg>
        <pc:graphicFrameChg chg="add mod ord modGraphic">
          <ac:chgData name="Abels, Patrick" userId="ba666de4-0d21-43a6-8e66-51a18aae1b4a" providerId="ADAL" clId="{5ACCBE59-8799-4B3C-B5C5-AFBBB09E1B6F}" dt="2025-07-07T21:48:05.973" v="240" actId="20577"/>
          <ac:graphicFrameMkLst>
            <pc:docMk/>
            <pc:sldMk cId="3937252269" sldId="289"/>
            <ac:graphicFrameMk id="2" creationId="{0F267560-2880-B8B0-4D2D-804C4FC84E27}"/>
          </ac:graphicFrameMkLst>
        </pc:graphicFrameChg>
        <pc:picChg chg="mod modCrop">
          <ac:chgData name="Abels, Patrick" userId="ba666de4-0d21-43a6-8e66-51a18aae1b4a" providerId="ADAL" clId="{5ACCBE59-8799-4B3C-B5C5-AFBBB09E1B6F}" dt="2025-07-07T21:49:20.279" v="273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9" creationId="{EB66ED01-4875-3C7C-9987-6305BB1A66E4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10" creationId="{7178F86A-1123-6CB6-78AD-F305F381A7BC}"/>
          </ac:picMkLst>
        </pc:picChg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  <pc:spChg chg="mod">
          <ac:chgData name="Abels, Patrick" userId="ba666de4-0d21-43a6-8e66-51a18aae1b4a" providerId="ADAL" clId="{44B4F687-916B-4349-9548-BBC6C46779FC}" dt="2025-05-20T08:53:48.519" v="284" actId="12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4B4F687-916B-4349-9548-BBC6C46779FC}" dt="2025-05-20T08:48:31.167" v="26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44B4F687-916B-4349-9548-BBC6C46779FC}" dt="2025-05-20T08:56:32.014" v="31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7A997911-FC55-4493-BFD1-715DBEE381F8}"/>
    <pc:docChg chg="custSel addSld modSld sldOrd">
      <pc:chgData name="Abels, Patrick" userId="ba666de4-0d21-43a6-8e66-51a18aae1b4a" providerId="ADAL" clId="{7A997911-FC55-4493-BFD1-715DBEE381F8}" dt="2025-07-14T13:49:53.966" v="1336" actId="1035"/>
      <pc:docMkLst>
        <pc:docMk/>
      </pc:docMkLst>
      <pc:sldChg chg="addSp delSp modSp mod">
        <pc:chgData name="Abels, Patrick" userId="ba666de4-0d21-43a6-8e66-51a18aae1b4a" providerId="ADAL" clId="{7A997911-FC55-4493-BFD1-715DBEE381F8}" dt="2025-07-14T13:47:13.937" v="596" actId="1076"/>
        <pc:sldMkLst>
          <pc:docMk/>
          <pc:sldMk cId="1306728353" sldId="274"/>
        </pc:sldMkLst>
        <pc:spChg chg="del">
          <ac:chgData name="Abels, Patrick" userId="ba666de4-0d21-43a6-8e66-51a18aae1b4a" providerId="ADAL" clId="{7A997911-FC55-4493-BFD1-715DBEE381F8}" dt="2025-07-14T13:47:04.332" v="592" actId="478"/>
          <ac:spMkLst>
            <pc:docMk/>
            <pc:sldMk cId="1306728353" sldId="274"/>
            <ac:spMk id="2" creationId="{E48070DE-A5F9-BD5B-6EDA-2B06A4048B06}"/>
          </ac:spMkLst>
        </pc:spChg>
        <pc:spChg chg="add del mod">
          <ac:chgData name="Abels, Patrick" userId="ba666de4-0d21-43a6-8e66-51a18aae1b4a" providerId="ADAL" clId="{7A997911-FC55-4493-BFD1-715DBEE381F8}" dt="2025-07-14T13:47:08.068" v="593" actId="478"/>
          <ac:spMkLst>
            <pc:docMk/>
            <pc:sldMk cId="1306728353" sldId="274"/>
            <ac:spMk id="5" creationId="{2FC83CAE-197F-969D-050B-FE7D4891C8A0}"/>
          </ac:spMkLst>
        </pc:spChg>
        <pc:picChg chg="add mod modCrop">
          <ac:chgData name="Abels, Patrick" userId="ba666de4-0d21-43a6-8e66-51a18aae1b4a" providerId="ADAL" clId="{7A997911-FC55-4493-BFD1-715DBEE381F8}" dt="2025-07-14T13:47:13.937" v="596" actId="1076"/>
          <ac:picMkLst>
            <pc:docMk/>
            <pc:sldMk cId="1306728353" sldId="274"/>
            <ac:picMk id="3" creationId="{FCB005E4-C01E-38F6-5710-B5DDA40E1A71}"/>
          </ac:picMkLst>
        </pc:picChg>
      </pc:sldChg>
      <pc:sldChg chg="addSp delSp modSp mod">
        <pc:chgData name="Abels, Patrick" userId="ba666de4-0d21-43a6-8e66-51a18aae1b4a" providerId="ADAL" clId="{7A997911-FC55-4493-BFD1-715DBEE381F8}" dt="2025-07-14T13:26:55.805" v="355" actId="1076"/>
        <pc:sldMkLst>
          <pc:docMk/>
          <pc:sldMk cId="1411571808" sldId="279"/>
        </pc:sldMkLst>
        <pc:spChg chg="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7A997911-FC55-4493-BFD1-715DBEE381F8}" dt="2025-07-14T13:20:33.448" v="66" actId="6549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4" creationId="{C1DC0DB1-C6A6-8BEF-88C7-83DD60664464}"/>
          </ac:spMkLst>
        </pc:spChg>
        <pc:spChg chg="add 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5" creationId="{1FE45393-5B3A-0B11-CB15-2BC5B45C32E1}"/>
          </ac:spMkLst>
        </pc:spChg>
        <pc:spChg chg="add 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6" creationId="{89B38323-F6E8-3E7B-7D44-26F9CAAFDC0F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3" creationId="{7938420E-6E5D-3D6A-05A8-4C000C6FB698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4" creationId="{629A9F63-242C-86A8-848A-74E1E1C65767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6" creationId="{72743B16-EA69-668C-6E24-EE3F75192FCA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7" creationId="{504167CC-3385-8D58-50B3-83E879D870ED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8" creationId="{1C6F930F-2673-7BD8-94A3-CCAAAA887E7B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9" creationId="{F6145FC8-8F27-7936-4483-A42EDEE40013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0" creationId="{88EB2A46-EC7D-EAAA-D868-EC19470EFFFD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1" creationId="{F21A05C5-1133-9F76-631D-FCC87A2EE79F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7" creationId="{D86619D2-795B-C91D-CDFC-0A5793AF0454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8" creationId="{80CBA310-7371-F220-C7E1-5E742B149234}"/>
          </ac:spMkLst>
        </pc:spChg>
        <pc:picChg chg="add mod modCrop">
          <ac:chgData name="Abels, Patrick" userId="ba666de4-0d21-43a6-8e66-51a18aae1b4a" providerId="ADAL" clId="{7A997911-FC55-4493-BFD1-715DBEE381F8}" dt="2025-07-14T13:26:53.059" v="354" actId="1076"/>
          <ac:picMkLst>
            <pc:docMk/>
            <pc:sldMk cId="1411571808" sldId="279"/>
            <ac:picMk id="8" creationId="{CBF60EB4-A2CC-F2CC-1177-9D44101D2109}"/>
          </ac:picMkLst>
        </pc:picChg>
        <pc:picChg chg="add mod modCrop">
          <ac:chgData name="Abels, Patrick" userId="ba666de4-0d21-43a6-8e66-51a18aae1b4a" providerId="ADAL" clId="{7A997911-FC55-4493-BFD1-715DBEE381F8}" dt="2025-07-14T13:26:55.805" v="355" actId="1076"/>
          <ac:picMkLst>
            <pc:docMk/>
            <pc:sldMk cId="1411571808" sldId="279"/>
            <ac:picMk id="11" creationId="{AF612E62-0A5F-1542-6CCF-47DA65AF257E}"/>
          </ac:picMkLst>
        </pc:picChg>
        <pc:picChg chg="add mod modCrop">
          <ac:chgData name="Abels, Patrick" userId="ba666de4-0d21-43a6-8e66-51a18aae1b4a" providerId="ADAL" clId="{7A997911-FC55-4493-BFD1-715DBEE381F8}" dt="2025-07-14T13:26:45.843" v="352" actId="1076"/>
          <ac:picMkLst>
            <pc:docMk/>
            <pc:sldMk cId="1411571808" sldId="279"/>
            <ac:picMk id="15" creationId="{F74D376A-74A6-16EC-81B1-816F8A6C568D}"/>
          </ac:picMkLst>
        </pc:picChg>
        <pc:picChg chg="add mod modCrop">
          <ac:chgData name="Abels, Patrick" userId="ba666de4-0d21-43a6-8e66-51a18aae1b4a" providerId="ADAL" clId="{7A997911-FC55-4493-BFD1-715DBEE381F8}" dt="2025-07-14T13:26:50.584" v="353" actId="1076"/>
          <ac:picMkLst>
            <pc:docMk/>
            <pc:sldMk cId="1411571808" sldId="279"/>
            <ac:picMk id="23" creationId="{33C53522-BA05-703F-209B-194CB5F64CAD}"/>
          </ac:picMkLst>
        </pc:picChg>
      </pc:sldChg>
      <pc:sldChg chg="addSp modSp mod">
        <pc:chgData name="Abels, Patrick" userId="ba666de4-0d21-43a6-8e66-51a18aae1b4a" providerId="ADAL" clId="{7A997911-FC55-4493-BFD1-715DBEE381F8}" dt="2025-07-14T13:49:14.996" v="1118" actId="1038"/>
        <pc:sldMkLst>
          <pc:docMk/>
          <pc:sldMk cId="797940177" sldId="280"/>
        </pc:sldMkLst>
        <pc:spChg chg="mod">
          <ac:chgData name="Abels, Patrick" userId="ba666de4-0d21-43a6-8e66-51a18aae1b4a" providerId="ADAL" clId="{7A997911-FC55-4493-BFD1-715DBEE381F8}" dt="2025-07-14T13:29:19.765" v="359" actId="20577"/>
          <ac:spMkLst>
            <pc:docMk/>
            <pc:sldMk cId="797940177" sldId="280"/>
            <ac:spMk id="3" creationId="{16118E2E-8501-E9D6-8FA1-7E94A5136F9C}"/>
          </ac:spMkLst>
        </pc:spChg>
        <pc:spChg chg="add mod">
          <ac:chgData name="Abels, Patrick" userId="ba666de4-0d21-43a6-8e66-51a18aae1b4a" providerId="ADAL" clId="{7A997911-FC55-4493-BFD1-715DBEE381F8}" dt="2025-07-14T13:48:22.443" v="751" actId="1036"/>
          <ac:spMkLst>
            <pc:docMk/>
            <pc:sldMk cId="797940177" sldId="280"/>
            <ac:spMk id="12" creationId="{E3DB1BA9-7F79-6F99-8ECB-44D08CB0107F}"/>
          </ac:spMkLst>
        </pc:spChg>
        <pc:spChg chg="add mod">
          <ac:chgData name="Abels, Patrick" userId="ba666de4-0d21-43a6-8e66-51a18aae1b4a" providerId="ADAL" clId="{7A997911-FC55-4493-BFD1-715DBEE381F8}" dt="2025-07-14T13:48:45.917" v="892" actId="1036"/>
          <ac:spMkLst>
            <pc:docMk/>
            <pc:sldMk cId="797940177" sldId="280"/>
            <ac:spMk id="13" creationId="{EB5CBCC0-B380-ABFE-2DCC-36C6E3032311}"/>
          </ac:spMkLst>
        </pc:spChg>
        <pc:spChg chg="add mod">
          <ac:chgData name="Abels, Patrick" userId="ba666de4-0d21-43a6-8e66-51a18aae1b4a" providerId="ADAL" clId="{7A997911-FC55-4493-BFD1-715DBEE381F8}" dt="2025-07-14T13:48:55.446" v="962" actId="1038"/>
          <ac:spMkLst>
            <pc:docMk/>
            <pc:sldMk cId="797940177" sldId="280"/>
            <ac:spMk id="14" creationId="{B466396A-F0F7-4D6D-0D15-BB396AF87AB6}"/>
          </ac:spMkLst>
        </pc:spChg>
        <pc:spChg chg="add mod">
          <ac:chgData name="Abels, Patrick" userId="ba666de4-0d21-43a6-8e66-51a18aae1b4a" providerId="ADAL" clId="{7A997911-FC55-4493-BFD1-715DBEE381F8}" dt="2025-07-14T13:49:14.996" v="1118" actId="1038"/>
          <ac:spMkLst>
            <pc:docMk/>
            <pc:sldMk cId="797940177" sldId="280"/>
            <ac:spMk id="15" creationId="{8215C8A2-5C95-E692-FA6F-EEE303B159F6}"/>
          </ac:spMkLst>
        </pc:spChg>
        <pc:picChg chg="add mod">
          <ac:chgData name="Abels, Patrick" userId="ba666de4-0d21-43a6-8e66-51a18aae1b4a" providerId="ADAL" clId="{7A997911-FC55-4493-BFD1-715DBEE381F8}" dt="2025-07-14T13:31:06.976" v="372" actId="14100"/>
          <ac:picMkLst>
            <pc:docMk/>
            <pc:sldMk cId="797940177" sldId="280"/>
            <ac:picMk id="4" creationId="{CFD74834-27E2-27E1-D56F-594E9D88E335}"/>
          </ac:picMkLst>
        </pc:picChg>
        <pc:picChg chg="add mod">
          <ac:chgData name="Abels, Patrick" userId="ba666de4-0d21-43a6-8e66-51a18aae1b4a" providerId="ADAL" clId="{7A997911-FC55-4493-BFD1-715DBEE381F8}" dt="2025-07-14T13:30:52.870" v="369" actId="1076"/>
          <ac:picMkLst>
            <pc:docMk/>
            <pc:sldMk cId="797940177" sldId="280"/>
            <ac:picMk id="6" creationId="{6AFA9EB4-D510-7909-A657-056D1F20C287}"/>
          </ac:picMkLst>
        </pc:picChg>
        <pc:picChg chg="add mod modCrop">
          <ac:chgData name="Abels, Patrick" userId="ba666de4-0d21-43a6-8e66-51a18aae1b4a" providerId="ADAL" clId="{7A997911-FC55-4493-BFD1-715DBEE381F8}" dt="2025-07-14T13:33:02.774" v="391" actId="1076"/>
          <ac:picMkLst>
            <pc:docMk/>
            <pc:sldMk cId="797940177" sldId="280"/>
            <ac:picMk id="8" creationId="{B8B092F7-4F9F-3DAA-59C1-17D3568E77F2}"/>
          </ac:picMkLst>
        </pc:picChg>
        <pc:picChg chg="add mod modCrop">
          <ac:chgData name="Abels, Patrick" userId="ba666de4-0d21-43a6-8e66-51a18aae1b4a" providerId="ADAL" clId="{7A997911-FC55-4493-BFD1-715DBEE381F8}" dt="2025-07-14T13:33:31.683" v="418" actId="1037"/>
          <ac:picMkLst>
            <pc:docMk/>
            <pc:sldMk cId="797940177" sldId="280"/>
            <ac:picMk id="9" creationId="{C7D380F6-E26B-A833-77A9-693FAE7E1379}"/>
          </ac:picMkLst>
        </pc:picChg>
        <pc:picChg chg="add mod modCrop">
          <ac:chgData name="Abels, Patrick" userId="ba666de4-0d21-43a6-8e66-51a18aae1b4a" providerId="ADAL" clId="{7A997911-FC55-4493-BFD1-715DBEE381F8}" dt="2025-07-14T13:33:11.937" v="405" actId="1035"/>
          <ac:picMkLst>
            <pc:docMk/>
            <pc:sldMk cId="797940177" sldId="280"/>
            <ac:picMk id="10" creationId="{4B938AF1-6FC6-ABD6-B878-68B891C60EEF}"/>
          </ac:picMkLst>
        </pc:picChg>
        <pc:picChg chg="add mod modCrop">
          <ac:chgData name="Abels, Patrick" userId="ba666de4-0d21-43a6-8e66-51a18aae1b4a" providerId="ADAL" clId="{7A997911-FC55-4493-BFD1-715DBEE381F8}" dt="2025-07-14T13:33:05.630" v="392" actId="1076"/>
          <ac:picMkLst>
            <pc:docMk/>
            <pc:sldMk cId="797940177" sldId="280"/>
            <ac:picMk id="11" creationId="{12CB4973-3B9F-22BC-FBB4-D483A2C65F47}"/>
          </ac:picMkLst>
        </pc:picChg>
      </pc:sldChg>
      <pc:sldChg chg="addSp modSp mod">
        <pc:chgData name="Abels, Patrick" userId="ba666de4-0d21-43a6-8e66-51a18aae1b4a" providerId="ADAL" clId="{7A997911-FC55-4493-BFD1-715DBEE381F8}" dt="2025-07-14T13:44:17.921" v="502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7A997911-FC55-4493-BFD1-715DBEE381F8}" dt="2025-07-14T13:44:17.921" v="502" actId="2057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7A997911-FC55-4493-BFD1-715DBEE381F8}" dt="2025-07-14T13:43:16.288" v="485" actId="1076"/>
          <ac:picMkLst>
            <pc:docMk/>
            <pc:sldMk cId="4009498562" sldId="283"/>
            <ac:picMk id="4" creationId="{0954F48C-3D5C-3919-DB90-FCE8C0EAF5B2}"/>
          </ac:picMkLst>
        </pc:picChg>
      </pc:sldChg>
      <pc:sldChg chg="modSp mod">
        <pc:chgData name="Abels, Patrick" userId="ba666de4-0d21-43a6-8e66-51a18aae1b4a" providerId="ADAL" clId="{7A997911-FC55-4493-BFD1-715DBEE381F8}" dt="2025-07-14T13:20:24.740" v="42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7A997911-FC55-4493-BFD1-715DBEE381F8}" dt="2025-07-14T13:20:24.740" v="42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7A997911-FC55-4493-BFD1-715DBEE381F8}" dt="2025-07-14T13:19:56.253" v="38" actId="1076"/>
        <pc:sldMkLst>
          <pc:docMk/>
          <pc:sldMk cId="3793378365" sldId="287"/>
        </pc:sldMkLst>
        <pc:picChg chg="add mod modCrop">
          <ac:chgData name="Abels, Patrick" userId="ba666de4-0d21-43a6-8e66-51a18aae1b4a" providerId="ADAL" clId="{7A997911-FC55-4493-BFD1-715DBEE381F8}" dt="2025-07-14T13:19:55.092" v="37" actId="1076"/>
          <ac:picMkLst>
            <pc:docMk/>
            <pc:sldMk cId="3793378365" sldId="287"/>
            <ac:picMk id="5" creationId="{5CBACCB2-8524-5E5C-8FA0-6C7C5D7FF1EA}"/>
          </ac:picMkLst>
        </pc:picChg>
        <pc:picChg chg="add del mod">
          <ac:chgData name="Abels, Patrick" userId="ba666de4-0d21-43a6-8e66-51a18aae1b4a" providerId="ADAL" clId="{7A997911-FC55-4493-BFD1-715DBEE381F8}" dt="2025-07-14T13:19:20.810" v="31" actId="478"/>
          <ac:picMkLst>
            <pc:docMk/>
            <pc:sldMk cId="3793378365" sldId="287"/>
            <ac:picMk id="8" creationId="{616C3345-92D0-2CF2-B803-0B10DB3BCC7C}"/>
          </ac:picMkLst>
        </pc:picChg>
        <pc:picChg chg="add mod">
          <ac:chgData name="Abels, Patrick" userId="ba666de4-0d21-43a6-8e66-51a18aae1b4a" providerId="ADAL" clId="{7A997911-FC55-4493-BFD1-715DBEE381F8}" dt="2025-07-14T13:19:56.253" v="38" actId="1076"/>
          <ac:picMkLst>
            <pc:docMk/>
            <pc:sldMk cId="3793378365" sldId="287"/>
            <ac:picMk id="10" creationId="{C51D93C1-42B5-3E6F-F3EF-89E7DBABAD3D}"/>
          </ac:picMkLst>
        </pc:picChg>
      </pc:sldChg>
      <pc:sldChg chg="addSp modSp mod">
        <pc:chgData name="Abels, Patrick" userId="ba666de4-0d21-43a6-8e66-51a18aae1b4a" providerId="ADAL" clId="{7A997911-FC55-4493-BFD1-715DBEE381F8}" dt="2025-07-14T13:45:56.242" v="589" actId="1076"/>
        <pc:sldMkLst>
          <pc:docMk/>
          <pc:sldMk cId="3619801957" sldId="290"/>
        </pc:sldMkLst>
        <pc:spChg chg="mod">
          <ac:chgData name="Abels, Patrick" userId="ba666de4-0d21-43a6-8e66-51a18aae1b4a" providerId="ADAL" clId="{7A997911-FC55-4493-BFD1-715DBEE381F8}" dt="2025-07-14T13:39:39.594" v="427" actId="20577"/>
          <ac:spMkLst>
            <pc:docMk/>
            <pc:sldMk cId="3619801957" sldId="290"/>
            <ac:spMk id="3" creationId="{3444EFB4-2BEA-FC29-7940-5BDE2B1E8EF3}"/>
          </ac:spMkLst>
        </pc:spChg>
        <pc:picChg chg="add mod">
          <ac:chgData name="Abels, Patrick" userId="ba666de4-0d21-43a6-8e66-51a18aae1b4a" providerId="ADAL" clId="{7A997911-FC55-4493-BFD1-715DBEE381F8}" dt="2025-07-14T13:39:32.103" v="421" actId="1076"/>
          <ac:picMkLst>
            <pc:docMk/>
            <pc:sldMk cId="3619801957" sldId="290"/>
            <ac:picMk id="4" creationId="{6CB0C018-6F98-D662-ED66-2E102E2771DA}"/>
          </ac:picMkLst>
        </pc:picChg>
        <pc:picChg chg="add mod">
          <ac:chgData name="Abels, Patrick" userId="ba666de4-0d21-43a6-8e66-51a18aae1b4a" providerId="ADAL" clId="{7A997911-FC55-4493-BFD1-715DBEE381F8}" dt="2025-07-14T13:45:56.242" v="589" actId="1076"/>
          <ac:picMkLst>
            <pc:docMk/>
            <pc:sldMk cId="3619801957" sldId="290"/>
            <ac:picMk id="6" creationId="{9CEC2944-8262-29C6-F893-F3BC94C2EDB0}"/>
          </ac:picMkLst>
        </pc:picChg>
      </pc:sldChg>
      <pc:sldChg chg="addSp delSp modSp add mod ord">
        <pc:chgData name="Abels, Patrick" userId="ba666de4-0d21-43a6-8e66-51a18aae1b4a" providerId="ADAL" clId="{7A997911-FC55-4493-BFD1-715DBEE381F8}" dt="2025-07-14T13:49:53.966" v="1336" actId="1035"/>
        <pc:sldMkLst>
          <pc:docMk/>
          <pc:sldMk cId="2156104154" sldId="291"/>
        </pc:sldMkLst>
        <pc:spChg chg="mod">
          <ac:chgData name="Abels, Patrick" userId="ba666de4-0d21-43a6-8e66-51a18aae1b4a" providerId="ADAL" clId="{7A997911-FC55-4493-BFD1-715DBEE381F8}" dt="2025-07-14T13:44:22.112" v="505" actId="20577"/>
          <ac:spMkLst>
            <pc:docMk/>
            <pc:sldMk cId="2156104154" sldId="291"/>
            <ac:spMk id="3" creationId="{B652EEF6-03F1-58A5-B11F-20331FB68C82}"/>
          </ac:spMkLst>
        </pc:spChg>
        <pc:spChg chg="add mod">
          <ac:chgData name="Abels, Patrick" userId="ba666de4-0d21-43a6-8e66-51a18aae1b4a" providerId="ADAL" clId="{7A997911-FC55-4493-BFD1-715DBEE381F8}" dt="2025-07-14T13:49:39.947" v="1319" actId="1035"/>
          <ac:spMkLst>
            <pc:docMk/>
            <pc:sldMk cId="2156104154" sldId="291"/>
            <ac:spMk id="19" creationId="{CFAA774F-0600-12D0-99CD-5964715202BE}"/>
          </ac:spMkLst>
        </pc:spChg>
        <pc:spChg chg="add mod">
          <ac:chgData name="Abels, Patrick" userId="ba666de4-0d21-43a6-8e66-51a18aae1b4a" providerId="ADAL" clId="{7A997911-FC55-4493-BFD1-715DBEE381F8}" dt="2025-07-14T13:49:53.966" v="1336" actId="1035"/>
          <ac:spMkLst>
            <pc:docMk/>
            <pc:sldMk cId="2156104154" sldId="291"/>
            <ac:spMk id="20" creationId="{0ABEDAB1-8A4B-B8FA-BB9E-F506D43122D1}"/>
          </ac:spMkLst>
        </pc:spChg>
        <pc:picChg chg="del">
          <ac:chgData name="Abels, Patrick" userId="ba666de4-0d21-43a6-8e66-51a18aae1b4a" providerId="ADAL" clId="{7A997911-FC55-4493-BFD1-715DBEE381F8}" dt="2025-07-14T13:41:24.914" v="435" actId="478"/>
          <ac:picMkLst>
            <pc:docMk/>
            <pc:sldMk cId="2156104154" sldId="291"/>
            <ac:picMk id="4" creationId="{54B61097-534F-E0F1-10DF-FF49A2A16653}"/>
          </ac:picMkLst>
        </pc:picChg>
        <pc:picChg chg="add del">
          <ac:chgData name="Abels, Patrick" userId="ba666de4-0d21-43a6-8e66-51a18aae1b4a" providerId="ADAL" clId="{7A997911-FC55-4493-BFD1-715DBEE381F8}" dt="2025-07-14T13:41:32.691" v="440" actId="478"/>
          <ac:picMkLst>
            <pc:docMk/>
            <pc:sldMk cId="2156104154" sldId="291"/>
            <ac:picMk id="5" creationId="{A3910626-FDBF-7364-4725-D9C7AAE2EBA8}"/>
          </ac:picMkLst>
        </pc:picChg>
        <pc:picChg chg="del">
          <ac:chgData name="Abels, Patrick" userId="ba666de4-0d21-43a6-8e66-51a18aae1b4a" providerId="ADAL" clId="{7A997911-FC55-4493-BFD1-715DBEE381F8}" dt="2025-07-14T13:41:29.441" v="437" actId="478"/>
          <ac:picMkLst>
            <pc:docMk/>
            <pc:sldMk cId="2156104154" sldId="291"/>
            <ac:picMk id="6" creationId="{2D99611F-7CD8-C44A-0901-26B23C411FFF}"/>
          </ac:picMkLst>
        </pc:picChg>
        <pc:picChg chg="del">
          <ac:chgData name="Abels, Patrick" userId="ba666de4-0d21-43a6-8e66-51a18aae1b4a" providerId="ADAL" clId="{7A997911-FC55-4493-BFD1-715DBEE381F8}" dt="2025-07-14T13:41:30.997" v="438" actId="478"/>
          <ac:picMkLst>
            <pc:docMk/>
            <pc:sldMk cId="2156104154" sldId="291"/>
            <ac:picMk id="8" creationId="{74FC2005-6DC5-5D39-E56C-CF24B0CEF8CB}"/>
          </ac:picMkLst>
        </pc:picChg>
        <pc:picChg chg="del">
          <ac:chgData name="Abels, Patrick" userId="ba666de4-0d21-43a6-8e66-51a18aae1b4a" providerId="ADAL" clId="{7A997911-FC55-4493-BFD1-715DBEE381F8}" dt="2025-07-14T13:41:28.320" v="436" actId="478"/>
          <ac:picMkLst>
            <pc:docMk/>
            <pc:sldMk cId="2156104154" sldId="291"/>
            <ac:picMk id="9" creationId="{FAF3C595-19F8-E89C-1FD0-4A69FC99E28E}"/>
          </ac:picMkLst>
        </pc:picChg>
        <pc:picChg chg="del">
          <ac:chgData name="Abels, Patrick" userId="ba666de4-0d21-43a6-8e66-51a18aae1b4a" providerId="ADAL" clId="{7A997911-FC55-4493-BFD1-715DBEE381F8}" dt="2025-07-14T13:41:28.320" v="436" actId="478"/>
          <ac:picMkLst>
            <pc:docMk/>
            <pc:sldMk cId="2156104154" sldId="291"/>
            <ac:picMk id="10" creationId="{B9DED893-66E5-8AB5-9C53-5DCF80CD62A0}"/>
          </ac:picMkLst>
        </pc:picChg>
        <pc:picChg chg="del">
          <ac:chgData name="Abels, Patrick" userId="ba666de4-0d21-43a6-8e66-51a18aae1b4a" providerId="ADAL" clId="{7A997911-FC55-4493-BFD1-715DBEE381F8}" dt="2025-07-14T13:41:28.320" v="436" actId="478"/>
          <ac:picMkLst>
            <pc:docMk/>
            <pc:sldMk cId="2156104154" sldId="291"/>
            <ac:picMk id="11" creationId="{C54DA4C5-1344-ADF3-CD02-151E7CA4FD9C}"/>
          </ac:picMkLst>
        </pc:picChg>
        <pc:picChg chg="add mod">
          <ac:chgData name="Abels, Patrick" userId="ba666de4-0d21-43a6-8e66-51a18aae1b4a" providerId="ADAL" clId="{7A997911-FC55-4493-BFD1-715DBEE381F8}" dt="2025-07-14T13:44:53.680" v="583" actId="1035"/>
          <ac:picMkLst>
            <pc:docMk/>
            <pc:sldMk cId="2156104154" sldId="291"/>
            <ac:picMk id="12" creationId="{1687632D-8734-1B78-3171-0FCB33682A41}"/>
          </ac:picMkLst>
        </pc:picChg>
        <pc:picChg chg="add del">
          <ac:chgData name="Abels, Patrick" userId="ba666de4-0d21-43a6-8e66-51a18aae1b4a" providerId="ADAL" clId="{7A997911-FC55-4493-BFD1-715DBEE381F8}" dt="2025-07-14T13:42:20.731" v="446" actId="478"/>
          <ac:picMkLst>
            <pc:docMk/>
            <pc:sldMk cId="2156104154" sldId="291"/>
            <ac:picMk id="14" creationId="{76257709-28D4-64D8-5BA9-CA1D0B921D98}"/>
          </ac:picMkLst>
        </pc:picChg>
        <pc:picChg chg="add mod">
          <ac:chgData name="Abels, Patrick" userId="ba666de4-0d21-43a6-8e66-51a18aae1b4a" providerId="ADAL" clId="{7A997911-FC55-4493-BFD1-715DBEE381F8}" dt="2025-07-14T13:44:53.680" v="583" actId="1035"/>
          <ac:picMkLst>
            <pc:docMk/>
            <pc:sldMk cId="2156104154" sldId="291"/>
            <ac:picMk id="16" creationId="{79AFFDC0-624E-063A-4DDE-8CA89D8A220E}"/>
          </ac:picMkLst>
        </pc:picChg>
        <pc:picChg chg="add mod">
          <ac:chgData name="Abels, Patrick" userId="ba666de4-0d21-43a6-8e66-51a18aae1b4a" providerId="ADAL" clId="{7A997911-FC55-4493-BFD1-715DBEE381F8}" dt="2025-07-14T13:44:53.680" v="583" actId="1035"/>
          <ac:picMkLst>
            <pc:docMk/>
            <pc:sldMk cId="2156104154" sldId="291"/>
            <ac:picMk id="18" creationId="{752E7B1E-C137-9D97-419F-C724B5C8B281}"/>
          </ac:picMkLst>
        </pc:picChg>
      </pc:sldChg>
      <pc:sldChg chg="addSp delSp modSp add mod ord">
        <pc:chgData name="Abels, Patrick" userId="ba666de4-0d21-43a6-8e66-51a18aae1b4a" providerId="ADAL" clId="{7A997911-FC55-4493-BFD1-715DBEE381F8}" dt="2025-07-14T13:47:40.565" v="599" actId="20577"/>
        <pc:sldMkLst>
          <pc:docMk/>
          <pc:sldMk cId="3252086631" sldId="292"/>
        </pc:sldMkLst>
        <pc:spChg chg="mod">
          <ac:chgData name="Abels, Patrick" userId="ba666de4-0d21-43a6-8e66-51a18aae1b4a" providerId="ADAL" clId="{7A997911-FC55-4493-BFD1-715DBEE381F8}" dt="2025-07-14T13:47:40.565" v="599" actId="20577"/>
          <ac:spMkLst>
            <pc:docMk/>
            <pc:sldMk cId="3252086631" sldId="292"/>
            <ac:spMk id="3" creationId="{8F31663A-2352-FADC-0FAE-47C7C0F8C4EF}"/>
          </ac:spMkLst>
        </pc:spChg>
        <pc:picChg chg="del">
          <ac:chgData name="Abels, Patrick" userId="ba666de4-0d21-43a6-8e66-51a18aae1b4a" providerId="ADAL" clId="{7A997911-FC55-4493-BFD1-715DBEE381F8}" dt="2025-07-14T13:43:43.408" v="493" actId="478"/>
          <ac:picMkLst>
            <pc:docMk/>
            <pc:sldMk cId="3252086631" sldId="292"/>
            <ac:picMk id="4" creationId="{39F3268C-2D29-5102-3094-C9A761DC55E0}"/>
          </ac:picMkLst>
        </pc:picChg>
        <pc:picChg chg="add mod">
          <ac:chgData name="Abels, Patrick" userId="ba666de4-0d21-43a6-8e66-51a18aae1b4a" providerId="ADAL" clId="{7A997911-FC55-4493-BFD1-715DBEE381F8}" dt="2025-07-14T13:43:48.171" v="496" actId="1076"/>
          <ac:picMkLst>
            <pc:docMk/>
            <pc:sldMk cId="3252086631" sldId="292"/>
            <ac:picMk id="5" creationId="{E58B3D92-EB9C-1747-1766-92AA04D6998C}"/>
          </ac:picMkLst>
        </pc:picChg>
        <pc:picChg chg="add mod">
          <ac:chgData name="Abels, Patrick" userId="ba666de4-0d21-43a6-8e66-51a18aae1b4a" providerId="ADAL" clId="{7A997911-FC55-4493-BFD1-715DBEE381F8}" dt="2025-07-14T13:45:17.758" v="586" actId="1076"/>
          <ac:picMkLst>
            <pc:docMk/>
            <pc:sldMk cId="3252086631" sldId="292"/>
            <ac:picMk id="7" creationId="{9A5B1284-C1A6-1ECD-671C-AB019A030899}"/>
          </ac:picMkLst>
        </pc:picChg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132F4124-92B2-48A8-BBD5-8A3615F7DB8A}"/>
    <pc:docChg chg="custSel modSld">
      <pc:chgData name="Abels, Patrick" userId="ba666de4-0d21-43a6-8e66-51a18aae1b4a" providerId="ADAL" clId="{132F4124-92B2-48A8-BBD5-8A3615F7DB8A}" dt="2025-07-07T22:37:06.957" v="69" actId="20577"/>
      <pc:docMkLst>
        <pc:docMk/>
      </pc:docMkLst>
      <pc:sldChg chg="delSp modSp mod">
        <pc:chgData name="Abels, Patrick" userId="ba666de4-0d21-43a6-8e66-51a18aae1b4a" providerId="ADAL" clId="{132F4124-92B2-48A8-BBD5-8A3615F7DB8A}" dt="2025-07-07T22:36:45.381" v="5" actId="20577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132F4124-92B2-48A8-BBD5-8A3615F7DB8A}" dt="2025-07-07T22:37:06.957" v="69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132F4124-92B2-48A8-BBD5-8A3615F7DB8A}" dt="2025-07-07T22:37:06.957" v="6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modSp mod">
        <pc:chgData name="Abels, Patrick" userId="ba666de4-0d21-43a6-8e66-51a18aae1b4a" providerId="ADAL" clId="{132F4124-92B2-48A8-BBD5-8A3615F7DB8A}" dt="2025-07-07T22:36:56.476" v="34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2F4124-92B2-48A8-BBD5-8A3615F7DB8A}" dt="2025-07-07T22:36:56.476" v="34" actId="20577"/>
          <ac:spMkLst>
            <pc:docMk/>
            <pc:sldMk cId="3362198231" sldId="286"/>
            <ac:spMk id="2" creationId="{D615A5A3-68C6-F3DF-27A6-2464D6655B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0C018-6F98-D662-ED66-2E102E277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73" y="1751942"/>
            <a:ext cx="9220654" cy="448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C2944-8262-29C6-F893-F3BC94C2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97" y="3197629"/>
            <a:ext cx="4706688" cy="2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005E4-C01E-38F6-5710-B5DDA40E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6"/>
          <a:stretch>
            <a:fillRect/>
          </a:stretch>
        </p:blipFill>
        <p:spPr>
          <a:xfrm>
            <a:off x="463783" y="2268253"/>
            <a:ext cx="11264434" cy="27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Proportionaler </a:t>
            </a:r>
            <a:r>
              <a:rPr lang="de-DE" dirty="0">
                <a:solidFill>
                  <a:srgbClr val="FFC000"/>
                </a:solidFill>
              </a:rPr>
              <a:t>Dreisatz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3F81AB-3357-4C03-021B-6C89B5F17D32}"/>
              </a:ext>
            </a:extLst>
          </p:cNvPr>
          <p:cNvGrpSpPr/>
          <p:nvPr/>
        </p:nvGrpSpPr>
        <p:grpSpPr>
          <a:xfrm>
            <a:off x="8334617" y="157104"/>
            <a:ext cx="3705747" cy="1736276"/>
            <a:chOff x="853440" y="2950593"/>
            <a:chExt cx="370574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E45A1-3A4B-1909-E461-905658B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2369D-C351-83FA-2C65-1E81457B2D31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BACCB2-8524-5E5C-8FA0-6C7C5D7F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741"/>
          <a:stretch>
            <a:fillRect/>
          </a:stretch>
        </p:blipFill>
        <p:spPr>
          <a:xfrm>
            <a:off x="610719" y="869766"/>
            <a:ext cx="6493329" cy="2559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D93C1-42B5-3E6F-F3EF-89E7DBAB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619" y="3362387"/>
            <a:ext cx="6164932" cy="29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83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96FBB-644B-A330-7B21-09D46AFC2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555" y="1593440"/>
            <a:ext cx="10394633" cy="21483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Ausgangswert</a:t>
            </a:r>
            <a:r>
              <a:rPr lang="en-GB" dirty="0"/>
              <a:t> und </a:t>
            </a:r>
            <a:r>
              <a:rPr lang="en-GB" dirty="0" err="1"/>
              <a:t>zugeordneten</a:t>
            </a:r>
            <a:r>
              <a:rPr lang="en-GB" dirty="0"/>
              <a:t> Wert </a:t>
            </a:r>
            <a:r>
              <a:rPr lang="en-GB" dirty="0" err="1"/>
              <a:t>aufschreiben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Durch Division auf 1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günstigen</a:t>
            </a:r>
            <a:r>
              <a:rPr lang="en-GB" dirty="0"/>
              <a:t> </a:t>
            </a:r>
            <a:r>
              <a:rPr lang="en-GB" dirty="0" err="1"/>
              <a:t>Hilfswert</a:t>
            </a:r>
            <a:r>
              <a:rPr lang="en-GB" dirty="0"/>
              <a:t> </a:t>
            </a:r>
            <a:r>
              <a:rPr lang="en-GB" dirty="0" err="1"/>
              <a:t>schließen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Durch </a:t>
            </a:r>
            <a:r>
              <a:rPr lang="en-GB" dirty="0" err="1"/>
              <a:t>Multiplikation</a:t>
            </a:r>
            <a:r>
              <a:rPr lang="en-GB" dirty="0"/>
              <a:t> auf den </a:t>
            </a:r>
            <a:r>
              <a:rPr lang="en-GB" dirty="0" err="1"/>
              <a:t>gesuchten</a:t>
            </a:r>
            <a:r>
              <a:rPr lang="en-GB" dirty="0"/>
              <a:t> Wert </a:t>
            </a:r>
            <a:r>
              <a:rPr lang="en-GB" dirty="0" err="1"/>
              <a:t>schließen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Proportionaler</a:t>
            </a:r>
            <a:r>
              <a:rPr lang="en-GB" dirty="0"/>
              <a:t> </a:t>
            </a:r>
            <a:r>
              <a:rPr lang="en-GB" dirty="0" err="1"/>
              <a:t>Dreisatz</a:t>
            </a:r>
            <a:endParaRPr lang="en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DC0DB1-C6A6-8BEF-88C7-83DD60664464}"/>
              </a:ext>
            </a:extLst>
          </p:cNvPr>
          <p:cNvSpPr/>
          <p:nvPr/>
        </p:nvSpPr>
        <p:spPr>
          <a:xfrm>
            <a:off x="815590" y="1746414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45393-5B3A-0B11-CB15-2BC5B45C32E1}"/>
              </a:ext>
            </a:extLst>
          </p:cNvPr>
          <p:cNvSpPr/>
          <p:nvPr/>
        </p:nvSpPr>
        <p:spPr>
          <a:xfrm>
            <a:off x="815590" y="2390793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B38323-F6E8-3E7B-7D44-26F9CAAFDC0F}"/>
              </a:ext>
            </a:extLst>
          </p:cNvPr>
          <p:cNvSpPr/>
          <p:nvPr/>
        </p:nvSpPr>
        <p:spPr>
          <a:xfrm>
            <a:off x="815590" y="3035172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60EB4-A2CC-F2CC-1177-9D44101D2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b="47462"/>
          <a:stretch>
            <a:fillRect/>
          </a:stretch>
        </p:blipFill>
        <p:spPr>
          <a:xfrm>
            <a:off x="2141725" y="4204422"/>
            <a:ext cx="4012307" cy="617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12E62-0A5F-1542-6CCF-47DA65AF25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t="51390"/>
          <a:stretch>
            <a:fillRect/>
          </a:stretch>
        </p:blipFill>
        <p:spPr>
          <a:xfrm>
            <a:off x="6738323" y="4204422"/>
            <a:ext cx="4012307" cy="570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D376A-74A6-16EC-81B1-816F8A6C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762"/>
          <a:stretch>
            <a:fillRect/>
          </a:stretch>
        </p:blipFill>
        <p:spPr>
          <a:xfrm>
            <a:off x="1991485" y="4821464"/>
            <a:ext cx="3914597" cy="1746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C53522-BA05-703F-209B-194CB5F6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762"/>
          <a:stretch>
            <a:fillRect/>
          </a:stretch>
        </p:blipFill>
        <p:spPr>
          <a:xfrm>
            <a:off x="6738323" y="4821464"/>
            <a:ext cx="3914597" cy="17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Fun49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74834-27E2-27E1-D56F-594E9D88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42" y="427342"/>
            <a:ext cx="6577139" cy="2063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A9EB4-D510-7909-A657-056D1F20C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42" y="2675881"/>
            <a:ext cx="6610357" cy="3907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092F7-4F9F-3DAA-59C1-17D3568E77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28" t="34064" r="69063" b="34399"/>
          <a:stretch>
            <a:fillRect/>
          </a:stretch>
        </p:blipFill>
        <p:spPr>
          <a:xfrm>
            <a:off x="4629231" y="4180401"/>
            <a:ext cx="1816444" cy="120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380F6-E26B-A833-77A9-693FAE7E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012" t="65979" r="35818" b="4003"/>
          <a:stretch>
            <a:fillRect/>
          </a:stretch>
        </p:blipFill>
        <p:spPr>
          <a:xfrm>
            <a:off x="6722562" y="5358897"/>
            <a:ext cx="1816444" cy="1161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38AF1-6FC6-ABD6-B878-68B891C60E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941" t="33740" r="2450" b="34724"/>
          <a:stretch>
            <a:fillRect/>
          </a:stretch>
        </p:blipFill>
        <p:spPr>
          <a:xfrm>
            <a:off x="8830836" y="4168276"/>
            <a:ext cx="1816445" cy="1200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CB4973-3B9F-22BC-FBB4-D483A2C65F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760" t="1879" r="35631" b="66585"/>
          <a:stretch>
            <a:fillRect/>
          </a:stretch>
        </p:blipFill>
        <p:spPr>
          <a:xfrm>
            <a:off x="6686328" y="3017939"/>
            <a:ext cx="1816444" cy="120066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3DB1BA9-7F79-6F99-8ECB-44D08CB0107F}"/>
              </a:ext>
            </a:extLst>
          </p:cNvPr>
          <p:cNvSpPr/>
          <p:nvPr/>
        </p:nvSpPr>
        <p:spPr>
          <a:xfrm>
            <a:off x="4281364" y="641434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5CBCC0-B380-ABFE-2DCC-36C6E3032311}"/>
              </a:ext>
            </a:extLst>
          </p:cNvPr>
          <p:cNvSpPr/>
          <p:nvPr/>
        </p:nvSpPr>
        <p:spPr>
          <a:xfrm>
            <a:off x="8400163" y="646974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66396A-F0F7-4D6D-0D15-BB396AF87AB6}"/>
              </a:ext>
            </a:extLst>
          </p:cNvPr>
          <p:cNvSpPr/>
          <p:nvPr/>
        </p:nvSpPr>
        <p:spPr>
          <a:xfrm>
            <a:off x="6268104" y="633122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15C8A2-5C95-E692-FA6F-EEE303B159F6}"/>
              </a:ext>
            </a:extLst>
          </p:cNvPr>
          <p:cNvSpPr/>
          <p:nvPr/>
        </p:nvSpPr>
        <p:spPr>
          <a:xfrm>
            <a:off x="4074787" y="2694672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Fun49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4F48C-3D5C-3919-DB90-FCE8C0EA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197880"/>
            <a:ext cx="10302240" cy="33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78CD7-3015-6397-FBDC-678851085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EEF6-03F1-58A5-B11F-20331FB68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Fun51,52</a:t>
            </a:r>
            <a:endParaRPr lang="en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7632D-8734-1B78-3171-0FCB3368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59" y="1713935"/>
            <a:ext cx="8398625" cy="3076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AFFDC0-624E-063A-4DDE-8CA89D8A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139" y="2044380"/>
            <a:ext cx="7579133" cy="1796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2E7B1E-C137-9D97-419F-C724B5C8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159" y="4805737"/>
            <a:ext cx="7764171" cy="158422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FAA774F-0600-12D0-99CD-5964715202BE}"/>
              </a:ext>
            </a:extLst>
          </p:cNvPr>
          <p:cNvSpPr/>
          <p:nvPr/>
        </p:nvSpPr>
        <p:spPr>
          <a:xfrm>
            <a:off x="2032628" y="1738706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BEDAB1-8A4B-B8FA-BB9E-F506D43122D1}"/>
              </a:ext>
            </a:extLst>
          </p:cNvPr>
          <p:cNvSpPr/>
          <p:nvPr/>
        </p:nvSpPr>
        <p:spPr>
          <a:xfrm>
            <a:off x="2014449" y="4841591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041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9295-EA0E-7373-1C57-DE1A18C2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1663A-2352-FADC-0FAE-47C7C0F8C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Fun51,52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B3D92-EB9C-1747-1766-92AA04D6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23" y="2702589"/>
            <a:ext cx="10158153" cy="61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B1284-C1A6-1ECD-671C-AB019A03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22" y="3429000"/>
            <a:ext cx="10158154" cy="9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6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2025-07-14T13:49:55Z</dcterms:modified>
</cp:coreProperties>
</file>