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4" r:id="rId3"/>
    <p:sldId id="286" r:id="rId4"/>
    <p:sldId id="287" r:id="rId5"/>
    <p:sldId id="279" r:id="rId6"/>
    <p:sldId id="280" r:id="rId7"/>
    <p:sldId id="283" r:id="rId8"/>
    <p:sldId id="290" r:id="rId9"/>
    <p:sldId id="289" r:id="rId10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D2504"/>
    <a:srgbClr val="010201"/>
    <a:srgbClr val="99B7AE"/>
    <a:srgbClr val="00B050"/>
    <a:srgbClr val="FF0000"/>
    <a:srgbClr val="00B0F0"/>
    <a:srgbClr val="4472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1E59C0-4CFF-4493-ACCA-1C121C1F8702}" v="36" dt="2025-07-14T20:27:36.8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4" autoAdjust="0"/>
    <p:restoredTop sz="94660"/>
  </p:normalViewPr>
  <p:slideViewPr>
    <p:cSldViewPr snapToGrid="0">
      <p:cViewPr>
        <p:scale>
          <a:sx n="76" d="100"/>
          <a:sy n="76" d="100"/>
        </p:scale>
        <p:origin x="696" y="31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97D6A802-161D-49A1-BF1C-8C4DC762961A}"/>
    <pc:docChg chg="undo custSel modSld">
      <pc:chgData name="Abels, Patrick" userId="ba666de4-0d21-43a6-8e66-51a18aae1b4a" providerId="ADAL" clId="{97D6A802-161D-49A1-BF1C-8C4DC762961A}" dt="2023-08-03T13:21:24.995" v="310" actId="1076"/>
      <pc:docMkLst>
        <pc:docMk/>
      </pc:docMkLst>
      <pc:sldChg chg="addSp delSp modSp mod">
        <pc:chgData name="Abels, Patrick" userId="ba666de4-0d21-43a6-8e66-51a18aae1b4a" providerId="ADAL" clId="{97D6A802-161D-49A1-BF1C-8C4DC762961A}" dt="2023-08-03T13:17:26.414" v="288"/>
        <pc:sldMkLst>
          <pc:docMk/>
          <pc:sldMk cId="4223110314" sldId="261"/>
        </pc:sldMkLst>
      </pc:sldChg>
      <pc:sldChg chg="addSp delSp modSp mod">
        <pc:chgData name="Abels, Patrick" userId="ba666de4-0d21-43a6-8e66-51a18aae1b4a" providerId="ADAL" clId="{97D6A802-161D-49A1-BF1C-8C4DC762961A}" dt="2023-08-03T13:21:24.995" v="310" actId="1076"/>
        <pc:sldMkLst>
          <pc:docMk/>
          <pc:sldMk cId="4127666779" sldId="262"/>
        </pc:sldMkLst>
      </pc:sldChg>
      <pc:sldChg chg="modSp mod">
        <pc:chgData name="Abels, Patrick" userId="ba666de4-0d21-43a6-8e66-51a18aae1b4a" providerId="ADAL" clId="{97D6A802-161D-49A1-BF1C-8C4DC762961A}" dt="2023-08-03T13:01:49.599" v="2" actId="20577"/>
        <pc:sldMkLst>
          <pc:docMk/>
          <pc:sldMk cId="2766537786" sldId="263"/>
        </pc:sldMkLst>
      </pc:sldChg>
      <pc:sldChg chg="modSp mod">
        <pc:chgData name="Abels, Patrick" userId="ba666de4-0d21-43a6-8e66-51a18aae1b4a" providerId="ADAL" clId="{97D6A802-161D-49A1-BF1C-8C4DC762961A}" dt="2023-08-03T13:04:20.548" v="184" actId="20577"/>
        <pc:sldMkLst>
          <pc:docMk/>
          <pc:sldMk cId="2628582133" sldId="265"/>
        </pc:sldMkLst>
      </pc:sldChg>
      <pc:sldChg chg="addSp delSp modSp mod">
        <pc:chgData name="Abels, Patrick" userId="ba666de4-0d21-43a6-8e66-51a18aae1b4a" providerId="ADAL" clId="{97D6A802-161D-49A1-BF1C-8C4DC762961A}" dt="2023-08-03T13:16:53.661" v="271"/>
        <pc:sldMkLst>
          <pc:docMk/>
          <pc:sldMk cId="3463062427" sldId="266"/>
        </pc:sldMkLst>
      </pc:sldChg>
      <pc:sldChg chg="addSp delSp modSp mod">
        <pc:chgData name="Abels, Patrick" userId="ba666de4-0d21-43a6-8e66-51a18aae1b4a" providerId="ADAL" clId="{97D6A802-161D-49A1-BF1C-8C4DC762961A}" dt="2023-08-03T13:16:40.368" v="268" actId="166"/>
        <pc:sldMkLst>
          <pc:docMk/>
          <pc:sldMk cId="1865747485" sldId="267"/>
        </pc:sldMkLst>
      </pc:sldChg>
      <pc:sldChg chg="addSp delSp modSp mod">
        <pc:chgData name="Abels, Patrick" userId="ba666de4-0d21-43a6-8e66-51a18aae1b4a" providerId="ADAL" clId="{97D6A802-161D-49A1-BF1C-8C4DC762961A}" dt="2023-08-03T13:16:05.630" v="257" actId="1036"/>
        <pc:sldMkLst>
          <pc:docMk/>
          <pc:sldMk cId="1931251602" sldId="268"/>
        </pc:sldMkLst>
      </pc:sldChg>
      <pc:sldChg chg="addSp delSp modSp mod">
        <pc:chgData name="Abels, Patrick" userId="ba666de4-0d21-43a6-8e66-51a18aae1b4a" providerId="ADAL" clId="{97D6A802-161D-49A1-BF1C-8C4DC762961A}" dt="2023-08-03T13:15:38.088" v="244" actId="1035"/>
        <pc:sldMkLst>
          <pc:docMk/>
          <pc:sldMk cId="3717009104" sldId="269"/>
        </pc:sldMkLst>
      </pc:sldChg>
    </pc:docChg>
  </pc:docChgLst>
  <pc:docChgLst>
    <pc:chgData name="Abels, Patrick" userId="ba666de4-0d21-43a6-8e66-51a18aae1b4a" providerId="ADAL" clId="{8C122097-F2AD-48C3-8812-E4787B8E4D8F}"/>
    <pc:docChg chg="modSld">
      <pc:chgData name="Abels, Patrick" userId="ba666de4-0d21-43a6-8e66-51a18aae1b4a" providerId="ADAL" clId="{8C122097-F2AD-48C3-8812-E4787B8E4D8F}" dt="2023-05-22T08:27:22.744" v="0" actId="165"/>
      <pc:docMkLst>
        <pc:docMk/>
      </pc:docMkLst>
      <pc:sldChg chg="delSp modSp">
        <pc:chgData name="Abels, Patrick" userId="ba666de4-0d21-43a6-8e66-51a18aae1b4a" providerId="ADAL" clId="{8C122097-F2AD-48C3-8812-E4787B8E4D8F}" dt="2023-05-22T08:27:22.744" v="0" actId="165"/>
        <pc:sldMkLst>
          <pc:docMk/>
          <pc:sldMk cId="1986885273" sldId="256"/>
        </pc:sldMkLst>
      </pc:sldChg>
    </pc:docChg>
  </pc:docChgLst>
  <pc:docChgLst>
    <pc:chgData name="Abels, Patrick" userId="ba666de4-0d21-43a6-8e66-51a18aae1b4a" providerId="ADAL" clId="{3BAAD334-34FB-4836-B567-7586AF227BAD}"/>
    <pc:docChg chg="undo custSel delSld modSld">
      <pc:chgData name="Abels, Patrick" userId="ba666de4-0d21-43a6-8e66-51a18aae1b4a" providerId="ADAL" clId="{3BAAD334-34FB-4836-B567-7586AF227BAD}" dt="2025-07-07T22:30:14.835" v="693" actId="20577"/>
      <pc:docMkLst>
        <pc:docMk/>
      </pc:docMkLst>
      <pc:sldChg chg="addSp delSp modSp mod">
        <pc:chgData name="Abels, Patrick" userId="ba666de4-0d21-43a6-8e66-51a18aae1b4a" providerId="ADAL" clId="{3BAAD334-34FB-4836-B567-7586AF227BAD}" dt="2025-07-07T22:13:42.564" v="13" actId="20577"/>
        <pc:sldMkLst>
          <pc:docMk/>
          <pc:sldMk cId="1306728353" sldId="274"/>
        </pc:sldMkLst>
        <pc:spChg chg="mod">
          <ac:chgData name="Abels, Patrick" userId="ba666de4-0d21-43a6-8e66-51a18aae1b4a" providerId="ADAL" clId="{3BAAD334-34FB-4836-B567-7586AF227BAD}" dt="2025-07-07T22:13:42.564" v="13" actId="20577"/>
          <ac:spMkLst>
            <pc:docMk/>
            <pc:sldMk cId="1306728353" sldId="274"/>
            <ac:spMk id="2" creationId="{E48070DE-A5F9-BD5B-6EDA-2B06A4048B06}"/>
          </ac:spMkLst>
        </pc:spChg>
      </pc:sldChg>
      <pc:sldChg chg="addSp delSp modSp mod">
        <pc:chgData name="Abels, Patrick" userId="ba666de4-0d21-43a6-8e66-51a18aae1b4a" providerId="ADAL" clId="{3BAAD334-34FB-4836-B567-7586AF227BAD}" dt="2025-07-07T22:28:39.172" v="665" actId="1582"/>
        <pc:sldMkLst>
          <pc:docMk/>
          <pc:sldMk cId="1411571808" sldId="279"/>
        </pc:sldMkLst>
        <pc:spChg chg="mod">
          <ac:chgData name="Abels, Patrick" userId="ba666de4-0d21-43a6-8e66-51a18aae1b4a" providerId="ADAL" clId="{3BAAD334-34FB-4836-B567-7586AF227BAD}" dt="2025-07-07T22:21:27.252" v="485" actId="20577"/>
          <ac:spMkLst>
            <pc:docMk/>
            <pc:sldMk cId="1411571808" sldId="279"/>
            <ac:spMk id="2" creationId="{0FD96FBB-644B-A330-7B21-09D46AFC24AD}"/>
          </ac:spMkLst>
        </pc:spChg>
        <pc:spChg chg="mod">
          <ac:chgData name="Abels, Patrick" userId="ba666de4-0d21-43a6-8e66-51a18aae1b4a" providerId="ADAL" clId="{3BAAD334-34FB-4836-B567-7586AF227BAD}" dt="2025-07-07T22:14:27.459" v="39" actId="20577"/>
          <ac:spMkLst>
            <pc:docMk/>
            <pc:sldMk cId="1411571808" sldId="279"/>
            <ac:spMk id="3" creationId="{5A8A3D9B-303D-6504-4867-9F9CE7FC5011}"/>
          </ac:spMkLst>
        </pc:spChg>
      </pc:sldChg>
      <pc:sldChg chg="delSp modSp mod">
        <pc:chgData name="Abels, Patrick" userId="ba666de4-0d21-43a6-8e66-51a18aae1b4a" providerId="ADAL" clId="{3BAAD334-34FB-4836-B567-7586AF227BAD}" dt="2025-07-07T22:30:02.188" v="682" actId="6549"/>
        <pc:sldMkLst>
          <pc:docMk/>
          <pc:sldMk cId="797940177" sldId="280"/>
        </pc:sldMkLst>
        <pc:spChg chg="mod">
          <ac:chgData name="Abels, Patrick" userId="ba666de4-0d21-43a6-8e66-51a18aae1b4a" providerId="ADAL" clId="{3BAAD334-34FB-4836-B567-7586AF227BAD}" dt="2025-07-07T22:30:02.188" v="682" actId="6549"/>
          <ac:spMkLst>
            <pc:docMk/>
            <pc:sldMk cId="797940177" sldId="280"/>
            <ac:spMk id="3" creationId="{16118E2E-8501-E9D6-8FA1-7E94A5136F9C}"/>
          </ac:spMkLst>
        </pc:spChg>
      </pc:sldChg>
      <pc:sldChg chg="delSp modSp mod">
        <pc:chgData name="Abels, Patrick" userId="ba666de4-0d21-43a6-8e66-51a18aae1b4a" providerId="ADAL" clId="{3BAAD334-34FB-4836-B567-7586AF227BAD}" dt="2025-07-07T22:30:07.691" v="688" actId="6549"/>
        <pc:sldMkLst>
          <pc:docMk/>
          <pc:sldMk cId="4009498562" sldId="283"/>
        </pc:sldMkLst>
        <pc:spChg chg="mod">
          <ac:chgData name="Abels, Patrick" userId="ba666de4-0d21-43a6-8e66-51a18aae1b4a" providerId="ADAL" clId="{3BAAD334-34FB-4836-B567-7586AF227BAD}" dt="2025-07-07T22:30:07.691" v="688" actId="6549"/>
          <ac:spMkLst>
            <pc:docMk/>
            <pc:sldMk cId="4009498562" sldId="283"/>
            <ac:spMk id="3" creationId="{32402D9B-13BF-18E0-5F7E-A2C9A365C8FE}"/>
          </ac:spMkLst>
        </pc:spChg>
      </pc:sldChg>
      <pc:sldChg chg="modSp mod">
        <pc:chgData name="Abels, Patrick" userId="ba666de4-0d21-43a6-8e66-51a18aae1b4a" providerId="ADAL" clId="{3BAAD334-34FB-4836-B567-7586AF227BAD}" dt="2025-07-07T22:13:52.514" v="18" actId="20577"/>
        <pc:sldMkLst>
          <pc:docMk/>
          <pc:sldMk cId="3362198231" sldId="286"/>
        </pc:sldMkLst>
        <pc:spChg chg="mod">
          <ac:chgData name="Abels, Patrick" userId="ba666de4-0d21-43a6-8e66-51a18aae1b4a" providerId="ADAL" clId="{3BAAD334-34FB-4836-B567-7586AF227BAD}" dt="2025-07-07T22:13:52.514" v="18" actId="20577"/>
          <ac:spMkLst>
            <pc:docMk/>
            <pc:sldMk cId="3362198231" sldId="286"/>
            <ac:spMk id="2" creationId="{D615A5A3-68C6-F3DF-27A6-2464D6655B1A}"/>
          </ac:spMkLst>
        </pc:spChg>
      </pc:sldChg>
      <pc:sldChg chg="addSp delSp modSp mod">
        <pc:chgData name="Abels, Patrick" userId="ba666de4-0d21-43a6-8e66-51a18aae1b4a" providerId="ADAL" clId="{3BAAD334-34FB-4836-B567-7586AF227BAD}" dt="2025-07-07T22:29:27.663" v="672" actId="1076"/>
        <pc:sldMkLst>
          <pc:docMk/>
          <pc:sldMk cId="3793378365" sldId="287"/>
        </pc:sldMkLst>
        <pc:spChg chg="mod">
          <ac:chgData name="Abels, Patrick" userId="ba666de4-0d21-43a6-8e66-51a18aae1b4a" providerId="ADAL" clId="{3BAAD334-34FB-4836-B567-7586AF227BAD}" dt="2025-07-07T22:29:25.256" v="671"/>
          <ac:spMkLst>
            <pc:docMk/>
            <pc:sldMk cId="3793378365" sldId="287"/>
            <ac:spMk id="6" creationId="{1782369D-C351-83FA-2C65-1E81457B2D31}"/>
          </ac:spMkLst>
        </pc:spChg>
        <pc:grpChg chg="add mod">
          <ac:chgData name="Abels, Patrick" userId="ba666de4-0d21-43a6-8e66-51a18aae1b4a" providerId="ADAL" clId="{3BAAD334-34FB-4836-B567-7586AF227BAD}" dt="2025-07-07T22:29:27.663" v="672" actId="1076"/>
          <ac:grpSpMkLst>
            <pc:docMk/>
            <pc:sldMk cId="3793378365" sldId="287"/>
            <ac:grpSpMk id="2" creationId="{313F81AB-3357-4C03-021B-6C89B5F17D32}"/>
          </ac:grpSpMkLst>
        </pc:grpChg>
        <pc:picChg chg="mod">
          <ac:chgData name="Abels, Patrick" userId="ba666de4-0d21-43a6-8e66-51a18aae1b4a" providerId="ADAL" clId="{3BAAD334-34FB-4836-B567-7586AF227BAD}" dt="2025-07-07T22:29:25.256" v="671"/>
          <ac:picMkLst>
            <pc:docMk/>
            <pc:sldMk cId="3793378365" sldId="287"/>
            <ac:picMk id="3" creationId="{EC5E45A1-3A4B-1909-E461-905658B9B0EB}"/>
          </ac:picMkLst>
        </pc:picChg>
      </pc:sldChg>
      <pc:sldChg chg="delSp del mod">
        <pc:chgData name="Abels, Patrick" userId="ba666de4-0d21-43a6-8e66-51a18aae1b4a" providerId="ADAL" clId="{3BAAD334-34FB-4836-B567-7586AF227BAD}" dt="2025-07-07T22:28:54.857" v="667" actId="47"/>
        <pc:sldMkLst>
          <pc:docMk/>
          <pc:sldMk cId="1507240946" sldId="288"/>
        </pc:sldMkLst>
      </pc:sldChg>
      <pc:sldChg chg="delSp modSp mod">
        <pc:chgData name="Abels, Patrick" userId="ba666de4-0d21-43a6-8e66-51a18aae1b4a" providerId="ADAL" clId="{3BAAD334-34FB-4836-B567-7586AF227BAD}" dt="2025-07-07T22:30:14.835" v="693" actId="20577"/>
        <pc:sldMkLst>
          <pc:docMk/>
          <pc:sldMk cId="3619801957" sldId="290"/>
        </pc:sldMkLst>
        <pc:spChg chg="mod">
          <ac:chgData name="Abels, Patrick" userId="ba666de4-0d21-43a6-8e66-51a18aae1b4a" providerId="ADAL" clId="{3BAAD334-34FB-4836-B567-7586AF227BAD}" dt="2025-07-07T22:30:14.835" v="693" actId="20577"/>
          <ac:spMkLst>
            <pc:docMk/>
            <pc:sldMk cId="3619801957" sldId="290"/>
            <ac:spMk id="3" creationId="{3444EFB4-2BEA-FC29-7940-5BDE2B1E8EF3}"/>
          </ac:spMkLst>
        </pc:spChg>
      </pc:sldChg>
    </pc:docChg>
  </pc:docChgLst>
  <pc:docChgLst>
    <pc:chgData name="Abels, Patrick" userId="ba666de4-0d21-43a6-8e66-51a18aae1b4a" providerId="ADAL" clId="{F9D787BB-DFCF-4FF1-94DC-BE9AFABEDAC1}"/>
    <pc:docChg chg="custSel addSld delSld modSld modMainMaster">
      <pc:chgData name="Abels, Patrick" userId="ba666de4-0d21-43a6-8e66-51a18aae1b4a" providerId="ADAL" clId="{F9D787BB-DFCF-4FF1-94DC-BE9AFABEDAC1}" dt="2025-06-12T14:29:38.031" v="245" actId="20577"/>
      <pc:docMkLst>
        <pc:docMk/>
      </pc:docMkLst>
      <pc:sldChg chg="del">
        <pc:chgData name="Abels, Patrick" userId="ba666de4-0d21-43a6-8e66-51a18aae1b4a" providerId="ADAL" clId="{F9D787BB-DFCF-4FF1-94DC-BE9AFABEDAC1}" dt="2025-06-12T14:29:30.678" v="240" actId="47"/>
        <pc:sldMkLst>
          <pc:docMk/>
          <pc:sldMk cId="1696715170" sldId="272"/>
        </pc:sldMkLst>
      </pc:sldChg>
      <pc:sldChg chg="delSp modSp mod">
        <pc:chgData name="Abels, Patrick" userId="ba666de4-0d21-43a6-8e66-51a18aae1b4a" providerId="ADAL" clId="{F9D787BB-DFCF-4FF1-94DC-BE9AFABEDAC1}" dt="2025-06-12T14:27:45.795" v="222" actId="20577"/>
        <pc:sldMkLst>
          <pc:docMk/>
          <pc:sldMk cId="797940177" sldId="280"/>
        </pc:sldMkLst>
        <pc:spChg chg="mod">
          <ac:chgData name="Abels, Patrick" userId="ba666de4-0d21-43a6-8e66-51a18aae1b4a" providerId="ADAL" clId="{F9D787BB-DFCF-4FF1-94DC-BE9AFABEDAC1}" dt="2025-06-12T14:27:45.795" v="222" actId="20577"/>
          <ac:spMkLst>
            <pc:docMk/>
            <pc:sldMk cId="797940177" sldId="280"/>
            <ac:spMk id="3" creationId="{16118E2E-8501-E9D6-8FA1-7E94A5136F9C}"/>
          </ac:spMkLst>
        </pc:spChg>
      </pc:sldChg>
      <pc:sldChg chg="modSp mod">
        <pc:chgData name="Abels, Patrick" userId="ba666de4-0d21-43a6-8e66-51a18aae1b4a" providerId="ADAL" clId="{F9D787BB-DFCF-4FF1-94DC-BE9AFABEDAC1}" dt="2025-06-12T14:27:51.712" v="228" actId="20577"/>
        <pc:sldMkLst>
          <pc:docMk/>
          <pc:sldMk cId="4009498562" sldId="283"/>
        </pc:sldMkLst>
        <pc:spChg chg="mod">
          <ac:chgData name="Abels, Patrick" userId="ba666de4-0d21-43a6-8e66-51a18aae1b4a" providerId="ADAL" clId="{F9D787BB-DFCF-4FF1-94DC-BE9AFABEDAC1}" dt="2025-06-12T14:27:51.712" v="228" actId="20577"/>
          <ac:spMkLst>
            <pc:docMk/>
            <pc:sldMk cId="4009498562" sldId="283"/>
            <ac:spMk id="3" creationId="{32402D9B-13BF-18E0-5F7E-A2C9A365C8FE}"/>
          </ac:spMkLst>
        </pc:spChg>
      </pc:sldChg>
      <pc:sldChg chg="addSp delSp modSp mod">
        <pc:chgData name="Abels, Patrick" userId="ba666de4-0d21-43a6-8e66-51a18aae1b4a" providerId="ADAL" clId="{F9D787BB-DFCF-4FF1-94DC-BE9AFABEDAC1}" dt="2025-06-12T14:19:55.174" v="196" actId="1076"/>
        <pc:sldMkLst>
          <pc:docMk/>
          <pc:sldMk cId="3793378365" sldId="287"/>
        </pc:sldMkLst>
      </pc:sldChg>
      <pc:sldChg chg="addSp modSp new mod">
        <pc:chgData name="Abels, Patrick" userId="ba666de4-0d21-43a6-8e66-51a18aae1b4a" providerId="ADAL" clId="{F9D787BB-DFCF-4FF1-94DC-BE9AFABEDAC1}" dt="2025-06-12T14:21:58.932" v="213" actId="1076"/>
        <pc:sldMkLst>
          <pc:docMk/>
          <pc:sldMk cId="1507240946" sldId="288"/>
        </pc:sldMkLst>
      </pc:sldChg>
      <pc:sldChg chg="addSp delSp modSp new mod">
        <pc:chgData name="Abels, Patrick" userId="ba666de4-0d21-43a6-8e66-51a18aae1b4a" providerId="ADAL" clId="{F9D787BB-DFCF-4FF1-94DC-BE9AFABEDAC1}" dt="2025-06-12T14:26:49.475" v="216" actId="1076"/>
        <pc:sldMkLst>
          <pc:docMk/>
          <pc:sldMk cId="3937252269" sldId="289"/>
        </pc:sldMkLst>
        <pc:spChg chg="add mod">
          <ac:chgData name="Abels, Patrick" userId="ba666de4-0d21-43a6-8e66-51a18aae1b4a" providerId="ADAL" clId="{F9D787BB-DFCF-4FF1-94DC-BE9AFABEDAC1}" dt="2025-06-12T14:15:48.033" v="182" actId="164"/>
          <ac:spMkLst>
            <pc:docMk/>
            <pc:sldMk cId="3937252269" sldId="289"/>
            <ac:spMk id="4" creationId="{631C7779-1B6C-9DE1-F5D4-BC10DD24DFFE}"/>
          </ac:spMkLst>
        </pc:spChg>
        <pc:spChg chg="mod">
          <ac:chgData name="Abels, Patrick" userId="ba666de4-0d21-43a6-8e66-51a18aae1b4a" providerId="ADAL" clId="{F9D787BB-DFCF-4FF1-94DC-BE9AFABEDAC1}" dt="2025-06-12T14:14:59.881" v="170"/>
          <ac:spMkLst>
            <pc:docMk/>
            <pc:sldMk cId="3937252269" sldId="289"/>
            <ac:spMk id="11" creationId="{B91C020B-691E-23E6-61E5-DB3F7FAA14CE}"/>
          </ac:spMkLst>
        </pc:spChg>
        <pc:spChg chg="mod">
          <ac:chgData name="Abels, Patrick" userId="ba666de4-0d21-43a6-8e66-51a18aae1b4a" providerId="ADAL" clId="{F9D787BB-DFCF-4FF1-94DC-BE9AFABEDAC1}" dt="2025-06-12T14:20:05.134" v="197" actId="14100"/>
          <ac:spMkLst>
            <pc:docMk/>
            <pc:sldMk cId="3937252269" sldId="289"/>
            <ac:spMk id="13" creationId="{1DFCFFFC-9C97-DFDF-B40E-90BC202CBA0D}"/>
          </ac:spMkLst>
        </pc:spChg>
        <pc:spChg chg="mod">
          <ac:chgData name="Abels, Patrick" userId="ba666de4-0d21-43a6-8e66-51a18aae1b4a" providerId="ADAL" clId="{F9D787BB-DFCF-4FF1-94DC-BE9AFABEDAC1}" dt="2025-06-12T14:16:06.433" v="186"/>
          <ac:spMkLst>
            <pc:docMk/>
            <pc:sldMk cId="3937252269" sldId="289"/>
            <ac:spMk id="16" creationId="{FC482D6B-ECFD-5CF8-A8C3-A43C56C8A87B}"/>
          </ac:spMkLst>
        </pc:spChg>
        <pc:spChg chg="add mod">
          <ac:chgData name="Abels, Patrick" userId="ba666de4-0d21-43a6-8e66-51a18aae1b4a" providerId="ADAL" clId="{F9D787BB-DFCF-4FF1-94DC-BE9AFABEDAC1}" dt="2025-06-12T14:26:49.475" v="216" actId="1076"/>
          <ac:spMkLst>
            <pc:docMk/>
            <pc:sldMk cId="3937252269" sldId="289"/>
            <ac:spMk id="17" creationId="{A76FB969-37F4-128C-2719-FEFFEDD58F11}"/>
          </ac:spMkLst>
        </pc:spChg>
        <pc:spChg chg="add mod">
          <ac:chgData name="Abels, Patrick" userId="ba666de4-0d21-43a6-8e66-51a18aae1b4a" providerId="ADAL" clId="{F9D787BB-DFCF-4FF1-94DC-BE9AFABEDAC1}" dt="2025-06-12T14:26:49.475" v="216" actId="1076"/>
          <ac:spMkLst>
            <pc:docMk/>
            <pc:sldMk cId="3937252269" sldId="289"/>
            <ac:spMk id="18" creationId="{1D21445C-2E8C-BEDE-BB12-864E7151087C}"/>
          </ac:spMkLst>
        </pc:spChg>
        <pc:spChg chg="add mod">
          <ac:chgData name="Abels, Patrick" userId="ba666de4-0d21-43a6-8e66-51a18aae1b4a" providerId="ADAL" clId="{F9D787BB-DFCF-4FF1-94DC-BE9AFABEDAC1}" dt="2025-06-12T14:26:49.475" v="216" actId="1076"/>
          <ac:spMkLst>
            <pc:docMk/>
            <pc:sldMk cId="3937252269" sldId="289"/>
            <ac:spMk id="19" creationId="{C6FDC914-802C-56BA-B9CA-03FFA7724860}"/>
          </ac:spMkLst>
        </pc:spChg>
        <pc:grpChg chg="add mod">
          <ac:chgData name="Abels, Patrick" userId="ba666de4-0d21-43a6-8e66-51a18aae1b4a" providerId="ADAL" clId="{F9D787BB-DFCF-4FF1-94DC-BE9AFABEDAC1}" dt="2025-06-12T14:16:12.962" v="190" actId="1076"/>
          <ac:grpSpMkLst>
            <pc:docMk/>
            <pc:sldMk cId="3937252269" sldId="289"/>
            <ac:grpSpMk id="5" creationId="{5CCA6493-7C03-AB4F-3EA0-A587596B4908}"/>
          </ac:grpSpMkLst>
        </pc:grpChg>
        <pc:grpChg chg="add mod">
          <ac:chgData name="Abels, Patrick" userId="ba666de4-0d21-43a6-8e66-51a18aae1b4a" providerId="ADAL" clId="{F9D787BB-DFCF-4FF1-94DC-BE9AFABEDAC1}" dt="2025-06-12T14:16:09.901" v="188" actId="1076"/>
          <ac:grpSpMkLst>
            <pc:docMk/>
            <pc:sldMk cId="3937252269" sldId="289"/>
            <ac:grpSpMk id="6" creationId="{E2610194-5786-F5F7-F56C-86B61CEEFA33}"/>
          </ac:grpSpMkLst>
        </pc:grpChg>
        <pc:grpChg chg="add mod">
          <ac:chgData name="Abels, Patrick" userId="ba666de4-0d21-43a6-8e66-51a18aae1b4a" providerId="ADAL" clId="{F9D787BB-DFCF-4FF1-94DC-BE9AFABEDAC1}" dt="2025-06-12T14:15:01.939" v="171" actId="1076"/>
          <ac:grpSpMkLst>
            <pc:docMk/>
            <pc:sldMk cId="3937252269" sldId="289"/>
            <ac:grpSpMk id="12" creationId="{20280562-DD8D-9F61-5FE6-1EA895F8B080}"/>
          </ac:grpSpMkLst>
        </pc:grpChg>
        <pc:grpChg chg="add mod">
          <ac:chgData name="Abels, Patrick" userId="ba666de4-0d21-43a6-8e66-51a18aae1b4a" providerId="ADAL" clId="{F9D787BB-DFCF-4FF1-94DC-BE9AFABEDAC1}" dt="2025-06-12T14:16:11.590" v="189" actId="1076"/>
          <ac:grpSpMkLst>
            <pc:docMk/>
            <pc:sldMk cId="3937252269" sldId="289"/>
            <ac:grpSpMk id="14" creationId="{5E23C19B-083D-13DE-19FF-BCDDDC48C215}"/>
          </ac:grpSpMkLst>
        </pc:grpChg>
        <pc:picChg chg="add mod modCrop">
          <ac:chgData name="Abels, Patrick" userId="ba666de4-0d21-43a6-8e66-51a18aae1b4a" providerId="ADAL" clId="{F9D787BB-DFCF-4FF1-94DC-BE9AFABEDAC1}" dt="2025-06-12T14:16:24.920" v="192" actId="732"/>
          <ac:picMkLst>
            <pc:docMk/>
            <pc:sldMk cId="3937252269" sldId="289"/>
            <ac:picMk id="3" creationId="{AEFFA0E5-272B-7CB0-79EA-12B3AE629E51}"/>
          </ac:picMkLst>
        </pc:picChg>
        <pc:picChg chg="mod modCrop">
          <ac:chgData name="Abels, Patrick" userId="ba666de4-0d21-43a6-8e66-51a18aae1b4a" providerId="ADAL" clId="{F9D787BB-DFCF-4FF1-94DC-BE9AFABEDAC1}" dt="2025-06-12T14:15:57.622" v="185" actId="732"/>
          <ac:picMkLst>
            <pc:docMk/>
            <pc:sldMk cId="3937252269" sldId="289"/>
            <ac:picMk id="7" creationId="{C505E8E1-C43A-4897-968B-7E9412934880}"/>
          </ac:picMkLst>
        </pc:picChg>
        <pc:picChg chg="mod">
          <ac:chgData name="Abels, Patrick" userId="ba666de4-0d21-43a6-8e66-51a18aae1b4a" providerId="ADAL" clId="{F9D787BB-DFCF-4FF1-94DC-BE9AFABEDAC1}" dt="2025-06-12T14:14:59.881" v="170"/>
          <ac:picMkLst>
            <pc:docMk/>
            <pc:sldMk cId="3937252269" sldId="289"/>
            <ac:picMk id="8" creationId="{A569A035-F428-9DC0-E0A2-2C25B80963EF}"/>
          </ac:picMkLst>
        </pc:picChg>
        <pc:picChg chg="add mod">
          <ac:chgData name="Abels, Patrick" userId="ba666de4-0d21-43a6-8e66-51a18aae1b4a" providerId="ADAL" clId="{F9D787BB-DFCF-4FF1-94DC-BE9AFABEDAC1}" dt="2025-06-12T14:15:05.902" v="172" actId="1076"/>
          <ac:picMkLst>
            <pc:docMk/>
            <pc:sldMk cId="3937252269" sldId="289"/>
            <ac:picMk id="9" creationId="{EB66ED01-4875-3C7C-9987-6305BB1A66E4}"/>
          </ac:picMkLst>
        </pc:picChg>
        <pc:picChg chg="add mod">
          <ac:chgData name="Abels, Patrick" userId="ba666de4-0d21-43a6-8e66-51a18aae1b4a" providerId="ADAL" clId="{F9D787BB-DFCF-4FF1-94DC-BE9AFABEDAC1}" dt="2025-06-12T14:15:07.652" v="173" actId="1076"/>
          <ac:picMkLst>
            <pc:docMk/>
            <pc:sldMk cId="3937252269" sldId="289"/>
            <ac:picMk id="10" creationId="{7178F86A-1123-6CB6-78AD-F305F381A7BC}"/>
          </ac:picMkLst>
        </pc:picChg>
        <pc:picChg chg="mod">
          <ac:chgData name="Abels, Patrick" userId="ba666de4-0d21-43a6-8e66-51a18aae1b4a" providerId="ADAL" clId="{F9D787BB-DFCF-4FF1-94DC-BE9AFABEDAC1}" dt="2025-06-12T14:16:06.433" v="186"/>
          <ac:picMkLst>
            <pc:docMk/>
            <pc:sldMk cId="3937252269" sldId="289"/>
            <ac:picMk id="15" creationId="{5CA1D84F-FD46-A44E-3619-45854355D6BE}"/>
          </ac:picMkLst>
        </pc:picChg>
      </pc:sldChg>
      <pc:sldChg chg="modSp new mod">
        <pc:chgData name="Abels, Patrick" userId="ba666de4-0d21-43a6-8e66-51a18aae1b4a" providerId="ADAL" clId="{F9D787BB-DFCF-4FF1-94DC-BE9AFABEDAC1}" dt="2025-06-12T14:29:38.031" v="245" actId="20577"/>
        <pc:sldMkLst>
          <pc:docMk/>
          <pc:sldMk cId="3619801957" sldId="290"/>
        </pc:sldMkLst>
        <pc:spChg chg="mod">
          <ac:chgData name="Abels, Patrick" userId="ba666de4-0d21-43a6-8e66-51a18aae1b4a" providerId="ADAL" clId="{F9D787BB-DFCF-4FF1-94DC-BE9AFABEDAC1}" dt="2025-06-12T14:29:38.031" v="245" actId="20577"/>
          <ac:spMkLst>
            <pc:docMk/>
            <pc:sldMk cId="3619801957" sldId="290"/>
            <ac:spMk id="3" creationId="{3444EFB4-2BEA-FC29-7940-5BDE2B1E8EF3}"/>
          </ac:spMkLst>
        </pc:spChg>
      </pc:sldChg>
      <pc:sldMasterChg chg="modSldLayout">
        <pc:chgData name="Abels, Patrick" userId="ba666de4-0d21-43a6-8e66-51a18aae1b4a" providerId="ADAL" clId="{F9D787BB-DFCF-4FF1-94DC-BE9AFABEDAC1}" dt="2025-06-12T14:29:11.240" v="238" actId="5793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F9D787BB-DFCF-4FF1-94DC-BE9AFABEDAC1}" dt="2025-06-12T14:29:11.240" v="238" actId="5793"/>
          <pc:sldLayoutMkLst>
            <pc:docMk/>
            <pc:sldMasterMk cId="1043764218" sldId="2147483660"/>
            <pc:sldLayoutMk cId="122919291" sldId="2147483673"/>
          </pc:sldLayoutMkLst>
          <pc:spChg chg="add mod">
            <ac:chgData name="Abels, Patrick" userId="ba666de4-0d21-43a6-8e66-51a18aae1b4a" providerId="ADAL" clId="{F9D787BB-DFCF-4FF1-94DC-BE9AFABEDAC1}" dt="2025-06-12T14:29:11.240" v="238" actId="5793"/>
            <ac:spMkLst>
              <pc:docMk/>
              <pc:sldMasterMk cId="1043764218" sldId="2147483660"/>
              <pc:sldLayoutMk cId="122919291" sldId="2147483673"/>
              <ac:spMk id="4" creationId="{02C2D1C7-AB5A-B615-A731-A156F2D638B5}"/>
            </ac:spMkLst>
          </pc:spChg>
        </pc:sldLayoutChg>
      </pc:sldMasterChg>
    </pc:docChg>
  </pc:docChgLst>
  <pc:docChgLst>
    <pc:chgData name="Abels, Patrick" userId="ba666de4-0d21-43a6-8e66-51a18aae1b4a" providerId="ADAL" clId="{AA08B590-372F-44AB-B5C5-382214F053A9}"/>
    <pc:docChg chg="undo custSel addSld modSld modMainMaster">
      <pc:chgData name="Abels, Patrick" userId="ba666de4-0d21-43a6-8e66-51a18aae1b4a" providerId="ADAL" clId="{AA08B590-372F-44AB-B5C5-382214F053A9}" dt="2023-12-23T22:27:19.250" v="1254" actId="207"/>
      <pc:docMkLst>
        <pc:docMk/>
      </pc:docMkLst>
      <pc:sldChg chg="addSp delSp modSp mod">
        <pc:chgData name="Abels, Patrick" userId="ba666de4-0d21-43a6-8e66-51a18aae1b4a" providerId="ADAL" clId="{AA08B590-372F-44AB-B5C5-382214F053A9}" dt="2023-12-23T22:26:11.928" v="1250" actId="20577"/>
        <pc:sldMkLst>
          <pc:docMk/>
          <pc:sldMk cId="4223110314" sldId="261"/>
        </pc:sldMkLst>
      </pc:sldChg>
      <pc:sldChg chg="addSp delSp modSp mod">
        <pc:chgData name="Abels, Patrick" userId="ba666de4-0d21-43a6-8e66-51a18aae1b4a" providerId="ADAL" clId="{AA08B590-372F-44AB-B5C5-382214F053A9}" dt="2023-12-23T22:23:43.933" v="1202" actId="20577"/>
        <pc:sldMkLst>
          <pc:docMk/>
          <pc:sldMk cId="3463062427" sldId="266"/>
        </pc:sldMkLst>
      </pc:sldChg>
      <pc:sldChg chg="addSp delSp modSp mod">
        <pc:chgData name="Abels, Patrick" userId="ba666de4-0d21-43a6-8e66-51a18aae1b4a" providerId="ADAL" clId="{AA08B590-372F-44AB-B5C5-382214F053A9}" dt="2023-12-23T22:23:49.570" v="1205" actId="20577"/>
        <pc:sldMkLst>
          <pc:docMk/>
          <pc:sldMk cId="1865747485" sldId="267"/>
        </pc:sldMkLst>
      </pc:sldChg>
      <pc:sldChg chg="addSp delSp modSp mod">
        <pc:chgData name="Abels, Patrick" userId="ba666de4-0d21-43a6-8e66-51a18aae1b4a" providerId="ADAL" clId="{AA08B590-372F-44AB-B5C5-382214F053A9}" dt="2023-12-23T22:26:05.602" v="1249" actId="14100"/>
        <pc:sldMkLst>
          <pc:docMk/>
          <pc:sldMk cId="1931251602" sldId="268"/>
        </pc:sldMkLst>
      </pc:sldChg>
      <pc:sldChg chg="addSp delSp modSp mod">
        <pc:chgData name="Abels, Patrick" userId="ba666de4-0d21-43a6-8e66-51a18aae1b4a" providerId="ADAL" clId="{AA08B590-372F-44AB-B5C5-382214F053A9}" dt="2023-12-23T22:26:25.094" v="1251" actId="113"/>
        <pc:sldMkLst>
          <pc:docMk/>
          <pc:sldMk cId="4171353846" sldId="270"/>
        </pc:sldMkLst>
      </pc:sldChg>
      <pc:sldChg chg="addSp modSp mod">
        <pc:chgData name="Abels, Patrick" userId="ba666de4-0d21-43a6-8e66-51a18aae1b4a" providerId="ADAL" clId="{AA08B590-372F-44AB-B5C5-382214F053A9}" dt="2023-12-23T22:04:08.230" v="692" actId="1037"/>
        <pc:sldMkLst>
          <pc:docMk/>
          <pc:sldMk cId="2367007499" sldId="271"/>
        </pc:sldMkLst>
      </pc:sldChg>
      <pc:sldChg chg="modSp mod">
        <pc:chgData name="Abels, Patrick" userId="ba666de4-0d21-43a6-8e66-51a18aae1b4a" providerId="ADAL" clId="{AA08B590-372F-44AB-B5C5-382214F053A9}" dt="2023-12-23T22:27:19.250" v="1254" actId="207"/>
        <pc:sldMkLst>
          <pc:docMk/>
          <pc:sldMk cId="1696715170" sldId="272"/>
        </pc:sldMkLst>
      </pc:sldChg>
      <pc:sldChg chg="addSp modSp add mod">
        <pc:chgData name="Abels, Patrick" userId="ba666de4-0d21-43a6-8e66-51a18aae1b4a" providerId="ADAL" clId="{AA08B590-372F-44AB-B5C5-382214F053A9}" dt="2023-12-23T22:25:57.424" v="1246" actId="20577"/>
        <pc:sldMkLst>
          <pc:docMk/>
          <pc:sldMk cId="1524756335" sldId="273"/>
        </pc:sldMkLst>
      </pc:sldChg>
      <pc:sldChg chg="modSp new mod">
        <pc:chgData name="Abels, Patrick" userId="ba666de4-0d21-43a6-8e66-51a18aae1b4a" providerId="ADAL" clId="{AA08B590-372F-44AB-B5C5-382214F053A9}" dt="2023-12-23T22:17:41.282" v="1112" actId="14100"/>
        <pc:sldMkLst>
          <pc:docMk/>
          <pc:sldMk cId="1306728353" sldId="274"/>
        </pc:sldMkLst>
      </pc:sldChg>
      <pc:sldChg chg="addSp delSp modSp add mod">
        <pc:chgData name="Abels, Patrick" userId="ba666de4-0d21-43a6-8e66-51a18aae1b4a" providerId="ADAL" clId="{AA08B590-372F-44AB-B5C5-382214F053A9}" dt="2023-12-23T22:25:52.489" v="1243" actId="20577"/>
        <pc:sldMkLst>
          <pc:docMk/>
          <pc:sldMk cId="3121237333" sldId="275"/>
        </pc:sldMkLst>
      </pc:sldChg>
      <pc:sldMasterChg chg="delSldLayout modSldLayout">
        <pc:chgData name="Abels, Patrick" userId="ba666de4-0d21-43a6-8e66-51a18aae1b4a" providerId="ADAL" clId="{AA08B590-372F-44AB-B5C5-382214F053A9}" dt="2023-12-23T22:16:09.109" v="1023" actId="2710"/>
        <pc:sldMasterMkLst>
          <pc:docMk/>
          <pc:sldMasterMk cId="1043764218" sldId="2147483660"/>
        </pc:sldMasterMkLst>
        <pc:sldLayoutChg chg="modSp">
          <pc:chgData name="Abels, Patrick" userId="ba666de4-0d21-43a6-8e66-51a18aae1b4a" providerId="ADAL" clId="{AA08B590-372F-44AB-B5C5-382214F053A9}" dt="2023-12-23T22:12:03.544" v="900" actId="2711"/>
          <pc:sldLayoutMkLst>
            <pc:docMk/>
            <pc:sldMasterMk cId="1043764218" sldId="2147483660"/>
            <pc:sldLayoutMk cId="607473778" sldId="2147483661"/>
          </pc:sldLayoutMkLst>
        </pc:sldLayoutChg>
        <pc:sldLayoutChg chg="addSp modSp mod">
          <pc:chgData name="Abels, Patrick" userId="ba666de4-0d21-43a6-8e66-51a18aae1b4a" providerId="ADAL" clId="{AA08B590-372F-44AB-B5C5-382214F053A9}" dt="2023-12-23T22:11:48.858" v="898" actId="14100"/>
          <pc:sldLayoutMkLst>
            <pc:docMk/>
            <pc:sldMasterMk cId="1043764218" sldId="2147483660"/>
            <pc:sldLayoutMk cId="2939654414" sldId="2147483663"/>
          </pc:sldLayoutMkLst>
        </pc:sldLayoutChg>
        <pc:sldLayoutChg chg="addSp modSp mod">
          <pc:chgData name="Abels, Patrick" userId="ba666de4-0d21-43a6-8e66-51a18aae1b4a" providerId="ADAL" clId="{AA08B590-372F-44AB-B5C5-382214F053A9}" dt="2023-12-23T22:11:27.569" v="892" actId="14100"/>
          <pc:sldLayoutMkLst>
            <pc:docMk/>
            <pc:sldMasterMk cId="1043764218" sldId="2147483660"/>
            <pc:sldLayoutMk cId="1665643944" sldId="2147483664"/>
          </pc:sldLayoutMkLst>
        </pc:sldLayoutChg>
        <pc:sldLayoutChg chg="addSp modSp mod">
          <pc:chgData name="Abels, Patrick" userId="ba666de4-0d21-43a6-8e66-51a18aae1b4a" providerId="ADAL" clId="{AA08B590-372F-44AB-B5C5-382214F053A9}" dt="2023-12-23T22:11:11.538" v="886" actId="14100"/>
          <pc:sldLayoutMkLst>
            <pc:docMk/>
            <pc:sldMasterMk cId="1043764218" sldId="2147483660"/>
            <pc:sldLayoutMk cId="815804911" sldId="2147483665"/>
          </pc:sldLayoutMkLst>
        </pc:sldLayoutChg>
        <pc:sldLayoutChg chg="del">
          <pc:chgData name="Abels, Patrick" userId="ba666de4-0d21-43a6-8e66-51a18aae1b4a" providerId="ADAL" clId="{AA08B590-372F-44AB-B5C5-382214F053A9}" dt="2023-12-23T22:06:52.984" v="800" actId="2696"/>
          <pc:sldLayoutMkLst>
            <pc:docMk/>
            <pc:sldMasterMk cId="1043764218" sldId="2147483660"/>
            <pc:sldLayoutMk cId="266409753" sldId="2147483668"/>
          </pc:sldLayoutMkLst>
        </pc:sldLayoutChg>
        <pc:sldLayoutChg chg="del">
          <pc:chgData name="Abels, Patrick" userId="ba666de4-0d21-43a6-8e66-51a18aae1b4a" providerId="ADAL" clId="{AA08B590-372F-44AB-B5C5-382214F053A9}" dt="2023-12-23T22:06:48.508" v="799" actId="2696"/>
          <pc:sldLayoutMkLst>
            <pc:docMk/>
            <pc:sldMasterMk cId="1043764218" sldId="2147483660"/>
            <pc:sldLayoutMk cId="2964693336" sldId="2147483669"/>
          </pc:sldLayoutMkLst>
        </pc:sldLayoutChg>
        <pc:sldLayoutChg chg="modSp mod">
          <pc:chgData name="Abels, Patrick" userId="ba666de4-0d21-43a6-8e66-51a18aae1b4a" providerId="ADAL" clId="{AA08B590-372F-44AB-B5C5-382214F053A9}" dt="2023-12-23T22:10:50.087" v="880" actId="2711"/>
          <pc:sldLayoutMkLst>
            <pc:docMk/>
            <pc:sldMasterMk cId="1043764218" sldId="2147483660"/>
            <pc:sldLayoutMk cId="1654437158" sldId="2147483671"/>
          </pc:sldLayoutMkLst>
        </pc:sldLayoutChg>
        <pc:sldLayoutChg chg="modSp mod">
          <pc:chgData name="Abels, Patrick" userId="ba666de4-0d21-43a6-8e66-51a18aae1b4a" providerId="ADAL" clId="{AA08B590-372F-44AB-B5C5-382214F053A9}" dt="2023-12-23T22:10:18.010" v="877" actId="1037"/>
          <pc:sldLayoutMkLst>
            <pc:docMk/>
            <pc:sldMasterMk cId="1043764218" sldId="2147483660"/>
            <pc:sldLayoutMk cId="1011298598" sldId="2147483672"/>
          </pc:sldLayoutMkLst>
        </pc:sldLayoutChg>
        <pc:sldLayoutChg chg="modSp mod">
          <pc:chgData name="Abels, Patrick" userId="ba666de4-0d21-43a6-8e66-51a18aae1b4a" providerId="ADAL" clId="{AA08B590-372F-44AB-B5C5-382214F053A9}" dt="2023-12-23T22:06:38.465" v="798" actId="2711"/>
          <pc:sldLayoutMkLst>
            <pc:docMk/>
            <pc:sldMasterMk cId="1043764218" sldId="2147483660"/>
            <pc:sldLayoutMk cId="122919291" sldId="2147483673"/>
          </pc:sldLayoutMkLst>
        </pc:sldLayoutChg>
        <pc:sldLayoutChg chg="modSp mod">
          <pc:chgData name="Abels, Patrick" userId="ba666de4-0d21-43a6-8e66-51a18aae1b4a" providerId="ADAL" clId="{AA08B590-372F-44AB-B5C5-382214F053A9}" dt="2023-12-23T22:16:09.109" v="1023" actId="2710"/>
          <pc:sldLayoutMkLst>
            <pc:docMk/>
            <pc:sldMasterMk cId="1043764218" sldId="2147483660"/>
            <pc:sldLayoutMk cId="2434053926" sldId="2147483674"/>
          </pc:sldLayoutMkLst>
        </pc:sldLayoutChg>
        <pc:sldLayoutChg chg="modSp">
          <pc:chgData name="Abels, Patrick" userId="ba666de4-0d21-43a6-8e66-51a18aae1b4a" providerId="ADAL" clId="{AA08B590-372F-44AB-B5C5-382214F053A9}" dt="2023-12-23T22:11:54.305" v="899" actId="2711"/>
          <pc:sldLayoutMkLst>
            <pc:docMk/>
            <pc:sldMasterMk cId="1043764218" sldId="2147483660"/>
            <pc:sldLayoutMk cId="525908872" sldId="2147483675"/>
          </pc:sldLayoutMkLst>
        </pc:sldLayoutChg>
        <pc:sldLayoutChg chg="modSp">
          <pc:chgData name="Abels, Patrick" userId="ba666de4-0d21-43a6-8e66-51a18aae1b4a" providerId="ADAL" clId="{AA08B590-372F-44AB-B5C5-382214F053A9}" dt="2023-12-23T22:12:09.460" v="901" actId="2711"/>
          <pc:sldLayoutMkLst>
            <pc:docMk/>
            <pc:sldMasterMk cId="1043764218" sldId="2147483660"/>
            <pc:sldLayoutMk cId="2951064508" sldId="2147483676"/>
          </pc:sldLayoutMkLst>
        </pc:sldLayoutChg>
      </pc:sldMasterChg>
    </pc:docChg>
  </pc:docChgLst>
  <pc:docChgLst>
    <pc:chgData name="Abels, Patrick" userId="ba666de4-0d21-43a6-8e66-51a18aae1b4a" providerId="ADAL" clId="{477F4B63-053C-4146-9706-2E68F493DF47}"/>
    <pc:docChg chg="undo custSel addSld delSld modSld modMainMaster">
      <pc:chgData name="Abels, Patrick" userId="ba666de4-0d21-43a6-8e66-51a18aae1b4a" providerId="ADAL" clId="{477F4B63-053C-4146-9706-2E68F493DF47}" dt="2023-04-25T08:37:40.502" v="2070" actId="1036"/>
      <pc:docMkLst>
        <pc:docMk/>
      </pc:docMkLst>
      <pc:sldChg chg="addSp delSp modSp new mod modTransition modClrScheme chgLayout">
        <pc:chgData name="Abels, Patrick" userId="ba666de4-0d21-43a6-8e66-51a18aae1b4a" providerId="ADAL" clId="{477F4B63-053C-4146-9706-2E68F493DF47}" dt="2023-04-25T08:17:28.576" v="1852" actId="20577"/>
        <pc:sldMkLst>
          <pc:docMk/>
          <pc:sldMk cId="1986885273" sldId="256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026350181" sldId="257"/>
        </pc:sldMkLst>
      </pc:sldChg>
      <pc:sldChg chg="addSp delSp modSp new mod">
        <pc:chgData name="Abels, Patrick" userId="ba666de4-0d21-43a6-8e66-51a18aae1b4a" providerId="ADAL" clId="{477F4B63-053C-4146-9706-2E68F493DF47}" dt="2023-04-24T16:11:24.773" v="864" actId="478"/>
        <pc:sldMkLst>
          <pc:docMk/>
          <pc:sldMk cId="1179587911" sldId="257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1523563" sldId="258"/>
        </pc:sldMkLst>
      </pc:sldChg>
      <pc:sldChg chg="modSp add mod modTransition">
        <pc:chgData name="Abels, Patrick" userId="ba666de4-0d21-43a6-8e66-51a18aae1b4a" providerId="ADAL" clId="{477F4B63-053C-4146-9706-2E68F493DF47}" dt="2023-04-24T16:37:22.368" v="1508"/>
        <pc:sldMkLst>
          <pc:docMk/>
          <pc:sldMk cId="4287185686" sldId="258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27514028" sldId="259"/>
        </pc:sldMkLst>
      </pc:sldChg>
      <pc:sldChg chg="addSp delSp modSp new mod">
        <pc:chgData name="Abels, Patrick" userId="ba666de4-0d21-43a6-8e66-51a18aae1b4a" providerId="ADAL" clId="{477F4B63-053C-4146-9706-2E68F493DF47}" dt="2023-04-24T16:22:46.705" v="1258" actId="1076"/>
        <pc:sldMkLst>
          <pc:docMk/>
          <pc:sldMk cId="2690822542" sldId="259"/>
        </pc:sldMkLst>
      </pc:sldChg>
      <pc:sldChg chg="addSp delSp modSp new mod">
        <pc:chgData name="Abels, Patrick" userId="ba666de4-0d21-43a6-8e66-51a18aae1b4a" providerId="ADAL" clId="{477F4B63-053C-4146-9706-2E68F493DF47}" dt="2023-04-24T16:23:15.858" v="1264" actId="14100"/>
        <pc:sldMkLst>
          <pc:docMk/>
          <pc:sldMk cId="3117757405" sldId="260"/>
        </pc:sldMkLst>
      </pc:sldChg>
      <pc:sldChg chg="add del">
        <pc:chgData name="Abels, Patrick" userId="ba666de4-0d21-43a6-8e66-51a18aae1b4a" providerId="ADAL" clId="{477F4B63-053C-4146-9706-2E68F493DF47}" dt="2023-04-24T16:16:37.413" v="964" actId="47"/>
        <pc:sldMkLst>
          <pc:docMk/>
          <pc:sldMk cId="3806107440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28901497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5496443" sldId="261"/>
        </pc:sldMkLst>
      </pc:sldChg>
      <pc:sldChg chg="addSp delSp modSp new mod">
        <pc:chgData name="Abels, Patrick" userId="ba666de4-0d21-43a6-8e66-51a18aae1b4a" providerId="ADAL" clId="{477F4B63-053C-4146-9706-2E68F493DF47}" dt="2023-04-25T08:37:40.502" v="2070" actId="1036"/>
        <pc:sldMkLst>
          <pc:docMk/>
          <pc:sldMk cId="2438877614" sldId="261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83115367" sldId="262"/>
        </pc:sldMkLst>
      </pc:sldChg>
      <pc:sldChg chg="addSp delSp modSp new mod modClrScheme chgLayout">
        <pc:chgData name="Abels, Patrick" userId="ba666de4-0d21-43a6-8e66-51a18aae1b4a" providerId="ADAL" clId="{477F4B63-053C-4146-9706-2E68F493DF47}" dt="2023-04-24T16:36:55.464" v="1507" actId="1037"/>
        <pc:sldMkLst>
          <pc:docMk/>
          <pc:sldMk cId="572060250" sldId="262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901099149" sldId="263"/>
        </pc:sldMkLst>
      </pc:sldChg>
      <pc:sldChg chg="addSp delSp modSp new mod">
        <pc:chgData name="Abels, Patrick" userId="ba666de4-0d21-43a6-8e66-51a18aae1b4a" providerId="ADAL" clId="{477F4B63-053C-4146-9706-2E68F493DF47}" dt="2023-04-24T17:27:49.422" v="1835" actId="1035"/>
        <pc:sldMkLst>
          <pc:docMk/>
          <pc:sldMk cId="1982254768" sldId="263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133548300" sldId="264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9013320" sldId="265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64712958" sldId="266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79377407" sldId="267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8671290" sldId="268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00960324" sldId="269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2464172290" sldId="27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7461558" sldId="271"/>
        </pc:sldMkLst>
      </pc:sldChg>
      <pc:sldMasterChg chg="modSldLayout">
        <pc:chgData name="Abels, Patrick" userId="ba666de4-0d21-43a6-8e66-51a18aae1b4a" providerId="ADAL" clId="{477F4B63-053C-4146-9706-2E68F493DF47}" dt="2023-04-24T17:07:55.789" v="1524" actId="1076"/>
        <pc:sldMasterMkLst>
          <pc:docMk/>
          <pc:sldMasterMk cId="1043764218" sldId="2147483660"/>
        </pc:sldMasterMkLst>
        <pc:sldLayoutChg chg="addSp delSp modSp mod modTransition">
          <pc:chgData name="Abels, Patrick" userId="ba666de4-0d21-43a6-8e66-51a18aae1b4a" providerId="ADAL" clId="{477F4B63-053C-4146-9706-2E68F493DF47}" dt="2023-04-24T16:38:02.895" v="1510"/>
          <pc:sldLayoutMkLst>
            <pc:docMk/>
            <pc:sldMasterMk cId="1043764218" sldId="2147483660"/>
            <pc:sldLayoutMk cId="1011298598" sldId="2147483672"/>
          </pc:sldLayoutMkLst>
        </pc:sldLayoutChg>
        <pc:sldLayoutChg chg="addSp delSp modSp mod">
          <pc:chgData name="Abels, Patrick" userId="ba666de4-0d21-43a6-8e66-51a18aae1b4a" providerId="ADAL" clId="{477F4B63-053C-4146-9706-2E68F493DF47}" dt="2023-04-24T16:35:53.881" v="1456" actId="20577"/>
          <pc:sldLayoutMkLst>
            <pc:docMk/>
            <pc:sldMasterMk cId="1043764218" sldId="2147483660"/>
            <pc:sldLayoutMk cId="122919291" sldId="2147483673"/>
          </pc:sldLayoutMkLst>
        </pc:sldLayoutChg>
        <pc:sldLayoutChg chg="addSp delSp modSp mod">
          <pc:chgData name="Abels, Patrick" userId="ba666de4-0d21-43a6-8e66-51a18aae1b4a" providerId="ADAL" clId="{477F4B63-053C-4146-9706-2E68F493DF47}" dt="2023-04-24T17:07:55.789" v="1524" actId="1076"/>
          <pc:sldLayoutMkLst>
            <pc:docMk/>
            <pc:sldMasterMk cId="1043764218" sldId="2147483660"/>
            <pc:sldLayoutMk cId="2434053926" sldId="2147483674"/>
          </pc:sldLayoutMkLst>
        </pc:sldLayoutChg>
      </pc:sldMasterChg>
    </pc:docChg>
  </pc:docChgLst>
  <pc:docChgLst>
    <pc:chgData name="Abels, Patrick" userId="ba666de4-0d21-43a6-8e66-51a18aae1b4a" providerId="ADAL" clId="{5EB88388-CC71-4CA3-AB3D-B1BE678D6FCE}"/>
    <pc:docChg chg="undo custSel addSld delSld modSld sldOrd">
      <pc:chgData name="Abels, Patrick" userId="ba666de4-0d21-43a6-8e66-51a18aae1b4a" providerId="ADAL" clId="{5EB88388-CC71-4CA3-AB3D-B1BE678D6FCE}" dt="2023-03-06T13:48:15.773" v="1911" actId="207"/>
      <pc:docMkLst>
        <pc:docMk/>
      </pc:docMkLst>
      <pc:sldChg chg="modSp mod">
        <pc:chgData name="Abels, Patrick" userId="ba666de4-0d21-43a6-8e66-51a18aae1b4a" providerId="ADAL" clId="{5EB88388-CC71-4CA3-AB3D-B1BE678D6FCE}" dt="2023-03-06T11:12:27.745" v="24" actId="20577"/>
        <pc:sldMkLst>
          <pc:docMk/>
          <pc:sldMk cId="1026350181" sldId="257"/>
        </pc:sldMkLst>
      </pc:sldChg>
      <pc:sldChg chg="addSp modSp new mod">
        <pc:chgData name="Abels, Patrick" userId="ba666de4-0d21-43a6-8e66-51a18aae1b4a" providerId="ADAL" clId="{5EB88388-CC71-4CA3-AB3D-B1BE678D6FCE}" dt="2023-03-06T11:16:58.852" v="316" actId="1076"/>
        <pc:sldMkLst>
          <pc:docMk/>
          <pc:sldMk cId="3111523563" sldId="258"/>
        </pc:sldMkLst>
      </pc:sldChg>
      <pc:sldChg chg="addSp modSp new mod">
        <pc:chgData name="Abels, Patrick" userId="ba666de4-0d21-43a6-8e66-51a18aae1b4a" providerId="ADAL" clId="{5EB88388-CC71-4CA3-AB3D-B1BE678D6FCE}" dt="2023-03-06T11:22:07.970" v="487" actId="207"/>
        <pc:sldMkLst>
          <pc:docMk/>
          <pc:sldMk cId="1327514028" sldId="259"/>
        </pc:sldMkLst>
      </pc:sldChg>
      <pc:sldChg chg="modSp new mod">
        <pc:chgData name="Abels, Patrick" userId="ba666de4-0d21-43a6-8e66-51a18aae1b4a" providerId="ADAL" clId="{5EB88388-CC71-4CA3-AB3D-B1BE678D6FCE}" dt="2023-03-06T11:24:42.561" v="549" actId="2711"/>
        <pc:sldMkLst>
          <pc:docMk/>
          <pc:sldMk cId="3828901497" sldId="260"/>
        </pc:sldMkLst>
      </pc:sldChg>
      <pc:sldChg chg="modSp add del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35496443" sldId="261"/>
        </pc:sldMkLst>
      </pc:sldChg>
      <pc:sldChg chg="modSp new mod ord">
        <pc:chgData name="Abels, Patrick" userId="ba666de4-0d21-43a6-8e66-51a18aae1b4a" providerId="ADAL" clId="{5EB88388-CC71-4CA3-AB3D-B1BE678D6FCE}" dt="2023-03-06T11:42:42.219" v="663"/>
        <pc:sldMkLst>
          <pc:docMk/>
          <pc:sldMk cId="483115367" sldId="262"/>
        </pc:sldMkLst>
      </pc:sldChg>
      <pc:sldChg chg="modSp add del mod">
        <pc:chgData name="Abels, Patrick" userId="ba666de4-0d21-43a6-8e66-51a18aae1b4a" providerId="ADAL" clId="{5EB88388-CC71-4CA3-AB3D-B1BE678D6FCE}" dt="2023-03-06T11:41:21.917" v="634" actId="47"/>
        <pc:sldMkLst>
          <pc:docMk/>
          <pc:sldMk cId="932336243" sldId="262"/>
        </pc:sldMkLst>
      </pc:sldChg>
      <pc:sldChg chg="modSp add mod modTransition">
        <pc:chgData name="Abels, Patrick" userId="ba666de4-0d21-43a6-8e66-51a18aae1b4a" providerId="ADAL" clId="{5EB88388-CC71-4CA3-AB3D-B1BE678D6FCE}" dt="2023-03-06T12:37:44.142" v="1903"/>
        <pc:sldMkLst>
          <pc:docMk/>
          <pc:sldMk cId="901099149" sldId="263"/>
        </pc:sldMkLst>
      </pc:sldChg>
      <pc:sldChg chg="modSp add del mod">
        <pc:chgData name="Abels, Patrick" userId="ba666de4-0d21-43a6-8e66-51a18aae1b4a" providerId="ADAL" clId="{5EB88388-CC71-4CA3-AB3D-B1BE678D6FCE}" dt="2023-03-06T11:41:20.816" v="633" actId="47"/>
        <pc:sldMkLst>
          <pc:docMk/>
          <pc:sldMk cId="928536701" sldId="263"/>
        </pc:sldMkLst>
      </pc:sldChg>
      <pc:sldChg chg="modSp add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133548300" sldId="264"/>
        </pc:sldMkLst>
      </pc:sldChg>
      <pc:sldChg chg="modSp add mod modTransition">
        <pc:chgData name="Abels, Patrick" userId="ba666de4-0d21-43a6-8e66-51a18aae1b4a" providerId="ADAL" clId="{5EB88388-CC71-4CA3-AB3D-B1BE678D6FCE}" dt="2023-03-06T12:37:47.518" v="1905"/>
        <pc:sldMkLst>
          <pc:docMk/>
          <pc:sldMk cId="3119013320" sldId="265"/>
        </pc:sldMkLst>
      </pc:sldChg>
      <pc:sldChg chg="addSp modSp new mod">
        <pc:chgData name="Abels, Patrick" userId="ba666de4-0d21-43a6-8e66-51a18aae1b4a" providerId="ADAL" clId="{5EB88388-CC71-4CA3-AB3D-B1BE678D6FCE}" dt="2023-03-06T11:51:09.064" v="945" actId="6549"/>
        <pc:sldMkLst>
          <pc:docMk/>
          <pc:sldMk cId="3964712958" sldId="266"/>
        </pc:sldMkLst>
      </pc:sldChg>
      <pc:sldChg chg="modSp new mod">
        <pc:chgData name="Abels, Patrick" userId="ba666de4-0d21-43a6-8e66-51a18aae1b4a" providerId="ADAL" clId="{5EB88388-CC71-4CA3-AB3D-B1BE678D6FCE}" dt="2023-03-06T12:19:30.481" v="1786" actId="20577"/>
        <pc:sldMkLst>
          <pc:docMk/>
          <pc:sldMk cId="3979377407" sldId="267"/>
        </pc:sldMkLst>
      </pc:sldChg>
      <pc:sldChg chg="modSp new mod">
        <pc:chgData name="Abels, Patrick" userId="ba666de4-0d21-43a6-8e66-51a18aae1b4a" providerId="ADAL" clId="{5EB88388-CC71-4CA3-AB3D-B1BE678D6FCE}" dt="2023-03-06T12:01:04.179" v="1341" actId="20577"/>
        <pc:sldMkLst>
          <pc:docMk/>
          <pc:sldMk cId="388671290" sldId="268"/>
        </pc:sldMkLst>
      </pc:sldChg>
      <pc:sldChg chg="modSp add mod modTransition">
        <pc:chgData name="Abels, Patrick" userId="ba666de4-0d21-43a6-8e66-51a18aae1b4a" providerId="ADAL" clId="{5EB88388-CC71-4CA3-AB3D-B1BE678D6FCE}" dt="2023-03-06T13:48:09.930" v="1910" actId="207"/>
        <pc:sldMkLst>
          <pc:docMk/>
          <pc:sldMk cId="400960324" sldId="269"/>
        </pc:sldMkLst>
      </pc:sldChg>
      <pc:sldChg chg="modSp add mod modTransition">
        <pc:chgData name="Abels, Patrick" userId="ba666de4-0d21-43a6-8e66-51a18aae1b4a" providerId="ADAL" clId="{5EB88388-CC71-4CA3-AB3D-B1BE678D6FCE}" dt="2023-03-06T13:48:15.773" v="1911" actId="207"/>
        <pc:sldMkLst>
          <pc:docMk/>
          <pc:sldMk cId="2464172290" sldId="270"/>
        </pc:sldMkLst>
      </pc:sldChg>
      <pc:sldChg chg="addSp modSp new mod">
        <pc:chgData name="Abels, Patrick" userId="ba666de4-0d21-43a6-8e66-51a18aae1b4a" providerId="ADAL" clId="{5EB88388-CC71-4CA3-AB3D-B1BE678D6FCE}" dt="2023-03-06T12:14:36.368" v="1759" actId="14100"/>
        <pc:sldMkLst>
          <pc:docMk/>
          <pc:sldMk cId="37461558" sldId="271"/>
        </pc:sldMkLst>
      </pc:sldChg>
      <pc:sldChg chg="modSp new del mod">
        <pc:chgData name="Abels, Patrick" userId="ba666de4-0d21-43a6-8e66-51a18aae1b4a" providerId="ADAL" clId="{5EB88388-CC71-4CA3-AB3D-B1BE678D6FCE}" dt="2023-03-06T12:31:16.056" v="1899" actId="47"/>
        <pc:sldMkLst>
          <pc:docMk/>
          <pc:sldMk cId="3008183447" sldId="27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22372186" sldId="28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00792665" sldId="29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03165342" sldId="29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7849716" sldId="29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852114195" sldId="29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785893300" sldId="29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64068967" sldId="29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85362355" sldId="29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3146436" sldId="30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549340540" sldId="30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10174096" sldId="30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281495989" sldId="30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665153520" sldId="30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2664890" sldId="30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89009764" sldId="30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47323312" sldId="30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95560973" sldId="30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911937670" sldId="30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543463475" sldId="31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6276498" sldId="31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966100775" sldId="31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699810089" sldId="31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066045972" sldId="31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351068989" sldId="31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3275064" sldId="31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29883214" sldId="31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79290916" sldId="31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8359726" sldId="31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62084658" sldId="32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4124647077" sldId="32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256673160" sldId="32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0692183" sldId="32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44526283" sldId="324"/>
        </pc:sldMkLst>
      </pc:sldChg>
    </pc:docChg>
  </pc:docChgLst>
  <pc:docChgLst>
    <pc:chgData name="Abels, Patrick" userId="ba666de4-0d21-43a6-8e66-51a18aae1b4a" providerId="ADAL" clId="{1725C4E2-1A73-41B8-A1C8-4484FCE28D48}"/>
    <pc:docChg chg="undo custSel addSld delSld modSld modMainMaster">
      <pc:chgData name="Abels, Patrick" userId="ba666de4-0d21-43a6-8e66-51a18aae1b4a" providerId="ADAL" clId="{1725C4E2-1A73-41B8-A1C8-4484FCE28D48}" dt="2024-03-17T19:10:55.235" v="916" actId="1076"/>
      <pc:docMkLst>
        <pc:docMk/>
      </pc:docMkLst>
      <pc:sldChg chg="del">
        <pc:chgData name="Abels, Patrick" userId="ba666de4-0d21-43a6-8e66-51a18aae1b4a" providerId="ADAL" clId="{1725C4E2-1A73-41B8-A1C8-4484FCE28D48}" dt="2024-03-11T18:36:03.830" v="2" actId="47"/>
        <pc:sldMkLst>
          <pc:docMk/>
          <pc:sldMk cId="4223110314" sldId="261"/>
        </pc:sldMkLst>
      </pc:sldChg>
      <pc:sldChg chg="del">
        <pc:chgData name="Abels, Patrick" userId="ba666de4-0d21-43a6-8e66-51a18aae1b4a" providerId="ADAL" clId="{1725C4E2-1A73-41B8-A1C8-4484FCE28D48}" dt="2024-03-11T18:35:56.951" v="0" actId="47"/>
        <pc:sldMkLst>
          <pc:docMk/>
          <pc:sldMk cId="4171353846" sldId="270"/>
        </pc:sldMkLst>
      </pc:sldChg>
      <pc:sldChg chg="del">
        <pc:chgData name="Abels, Patrick" userId="ba666de4-0d21-43a6-8e66-51a18aae1b4a" providerId="ADAL" clId="{1725C4E2-1A73-41B8-A1C8-4484FCE28D48}" dt="2024-03-11T18:35:58.734" v="1" actId="47"/>
        <pc:sldMkLst>
          <pc:docMk/>
          <pc:sldMk cId="2367007499" sldId="271"/>
        </pc:sldMkLst>
      </pc:sldChg>
      <pc:sldChg chg="addSp modSp mod">
        <pc:chgData name="Abels, Patrick" userId="ba666de4-0d21-43a6-8e66-51a18aae1b4a" providerId="ADAL" clId="{1725C4E2-1A73-41B8-A1C8-4484FCE28D48}" dt="2024-03-17T14:12:43.441" v="785" actId="1076"/>
        <pc:sldMkLst>
          <pc:docMk/>
          <pc:sldMk cId="1696715170" sldId="272"/>
        </pc:sldMkLst>
      </pc:sldChg>
      <pc:sldChg chg="modSp mod">
        <pc:chgData name="Abels, Patrick" userId="ba666de4-0d21-43a6-8e66-51a18aae1b4a" providerId="ADAL" clId="{1725C4E2-1A73-41B8-A1C8-4484FCE28D48}" dt="2024-03-17T13:56:47.342" v="725" actId="20577"/>
        <pc:sldMkLst>
          <pc:docMk/>
          <pc:sldMk cId="1306728353" sldId="274"/>
        </pc:sldMkLst>
      </pc:sldChg>
      <pc:sldChg chg="del">
        <pc:chgData name="Abels, Patrick" userId="ba666de4-0d21-43a6-8e66-51a18aae1b4a" providerId="ADAL" clId="{1725C4E2-1A73-41B8-A1C8-4484FCE28D48}" dt="2024-03-11T18:36:03.830" v="2" actId="47"/>
        <pc:sldMkLst>
          <pc:docMk/>
          <pc:sldMk cId="355605763" sldId="275"/>
        </pc:sldMkLst>
      </pc:sldChg>
      <pc:sldChg chg="del">
        <pc:chgData name="Abels, Patrick" userId="ba666de4-0d21-43a6-8e66-51a18aae1b4a" providerId="ADAL" clId="{1725C4E2-1A73-41B8-A1C8-4484FCE28D48}" dt="2024-03-11T18:36:03.830" v="2" actId="47"/>
        <pc:sldMkLst>
          <pc:docMk/>
          <pc:sldMk cId="1823604352" sldId="276"/>
        </pc:sldMkLst>
      </pc:sldChg>
      <pc:sldChg chg="del">
        <pc:chgData name="Abels, Patrick" userId="ba666de4-0d21-43a6-8e66-51a18aae1b4a" providerId="ADAL" clId="{1725C4E2-1A73-41B8-A1C8-4484FCE28D48}" dt="2024-03-11T18:36:03.830" v="2" actId="47"/>
        <pc:sldMkLst>
          <pc:docMk/>
          <pc:sldMk cId="1385441611" sldId="277"/>
        </pc:sldMkLst>
      </pc:sldChg>
      <pc:sldChg chg="del">
        <pc:chgData name="Abels, Patrick" userId="ba666de4-0d21-43a6-8e66-51a18aae1b4a" providerId="ADAL" clId="{1725C4E2-1A73-41B8-A1C8-4484FCE28D48}" dt="2024-03-11T18:52:00.533" v="414" actId="47"/>
        <pc:sldMkLst>
          <pc:docMk/>
          <pc:sldMk cId="1174564002" sldId="278"/>
        </pc:sldMkLst>
      </pc:sldChg>
      <pc:sldChg chg="addSp delSp modSp new mod">
        <pc:chgData name="Abels, Patrick" userId="ba666de4-0d21-43a6-8e66-51a18aae1b4a" providerId="ADAL" clId="{1725C4E2-1A73-41B8-A1C8-4484FCE28D48}" dt="2024-03-11T18:51:37.952" v="413" actId="1076"/>
        <pc:sldMkLst>
          <pc:docMk/>
          <pc:sldMk cId="1411571808" sldId="279"/>
        </pc:sldMkLst>
      </pc:sldChg>
      <pc:sldChg chg="addSp modSp new mod">
        <pc:chgData name="Abels, Patrick" userId="ba666de4-0d21-43a6-8e66-51a18aae1b4a" providerId="ADAL" clId="{1725C4E2-1A73-41B8-A1C8-4484FCE28D48}" dt="2024-03-17T14:14:04.334" v="859" actId="20577"/>
        <pc:sldMkLst>
          <pc:docMk/>
          <pc:sldMk cId="797940177" sldId="280"/>
        </pc:sldMkLst>
      </pc:sldChg>
      <pc:sldChg chg="addSp modSp new mod">
        <pc:chgData name="Abels, Patrick" userId="ba666de4-0d21-43a6-8e66-51a18aae1b4a" providerId="ADAL" clId="{1725C4E2-1A73-41B8-A1C8-4484FCE28D48}" dt="2024-03-17T14:16:54.192" v="888" actId="1076"/>
        <pc:sldMkLst>
          <pc:docMk/>
          <pc:sldMk cId="447289031" sldId="281"/>
        </pc:sldMkLst>
      </pc:sldChg>
      <pc:sldChg chg="modSp new del mod">
        <pc:chgData name="Abels, Patrick" userId="ba666de4-0d21-43a6-8e66-51a18aae1b4a" providerId="ADAL" clId="{1725C4E2-1A73-41B8-A1C8-4484FCE28D48}" dt="2024-03-11T18:58:44.738" v="568" actId="47"/>
        <pc:sldMkLst>
          <pc:docMk/>
          <pc:sldMk cId="1130448614" sldId="281"/>
        </pc:sldMkLst>
      </pc:sldChg>
      <pc:sldChg chg="modSp new del mod">
        <pc:chgData name="Abels, Patrick" userId="ba666de4-0d21-43a6-8e66-51a18aae1b4a" providerId="ADAL" clId="{1725C4E2-1A73-41B8-A1C8-4484FCE28D48}" dt="2024-03-11T18:58:43.084" v="567" actId="47"/>
        <pc:sldMkLst>
          <pc:docMk/>
          <pc:sldMk cId="2370044484" sldId="282"/>
        </pc:sldMkLst>
      </pc:sldChg>
      <pc:sldChg chg="addSp modSp new mod">
        <pc:chgData name="Abels, Patrick" userId="ba666de4-0d21-43a6-8e66-51a18aae1b4a" providerId="ADAL" clId="{1725C4E2-1A73-41B8-A1C8-4484FCE28D48}" dt="2024-03-17T14:18:23.079" v="894" actId="1076"/>
        <pc:sldMkLst>
          <pc:docMk/>
          <pc:sldMk cId="4220106601" sldId="282"/>
        </pc:sldMkLst>
      </pc:sldChg>
      <pc:sldChg chg="modSp new del mod">
        <pc:chgData name="Abels, Patrick" userId="ba666de4-0d21-43a6-8e66-51a18aae1b4a" providerId="ADAL" clId="{1725C4E2-1A73-41B8-A1C8-4484FCE28D48}" dt="2024-03-11T18:58:39.069" v="566" actId="47"/>
        <pc:sldMkLst>
          <pc:docMk/>
          <pc:sldMk cId="2033566405" sldId="283"/>
        </pc:sldMkLst>
      </pc:sldChg>
      <pc:sldChg chg="addSp modSp new mod">
        <pc:chgData name="Abels, Patrick" userId="ba666de4-0d21-43a6-8e66-51a18aae1b4a" providerId="ADAL" clId="{1725C4E2-1A73-41B8-A1C8-4484FCE28D48}" dt="2024-03-17T19:08:41.529" v="901" actId="1076"/>
        <pc:sldMkLst>
          <pc:docMk/>
          <pc:sldMk cId="4009498562" sldId="283"/>
        </pc:sldMkLst>
      </pc:sldChg>
      <pc:sldChg chg="addSp modSp add mod">
        <pc:chgData name="Abels, Patrick" userId="ba666de4-0d21-43a6-8e66-51a18aae1b4a" providerId="ADAL" clId="{1725C4E2-1A73-41B8-A1C8-4484FCE28D48}" dt="2024-03-17T19:10:19.042" v="912" actId="1076"/>
        <pc:sldMkLst>
          <pc:docMk/>
          <pc:sldMk cId="1588362680" sldId="284"/>
        </pc:sldMkLst>
      </pc:sldChg>
      <pc:sldChg chg="addSp modSp add mod">
        <pc:chgData name="Abels, Patrick" userId="ba666de4-0d21-43a6-8e66-51a18aae1b4a" providerId="ADAL" clId="{1725C4E2-1A73-41B8-A1C8-4484FCE28D48}" dt="2024-03-17T19:10:55.235" v="916" actId="1076"/>
        <pc:sldMkLst>
          <pc:docMk/>
          <pc:sldMk cId="3534051485" sldId="285"/>
        </pc:sldMkLst>
      </pc:sldChg>
      <pc:sldMasterChg chg="modSldLayout">
        <pc:chgData name="Abels, Patrick" userId="ba666de4-0d21-43a6-8e66-51a18aae1b4a" providerId="ADAL" clId="{1725C4E2-1A73-41B8-A1C8-4484FCE28D48}" dt="2024-03-17T14:15:01.537" v="863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1725C4E2-1A73-41B8-A1C8-4484FCE28D48}" dt="2024-03-17T14:15:01.537" v="863"/>
          <pc:sldLayoutMkLst>
            <pc:docMk/>
            <pc:sldMasterMk cId="1043764218" sldId="2147483660"/>
            <pc:sldLayoutMk cId="815804911" sldId="2147483665"/>
          </pc:sldLayoutMkLst>
        </pc:sldLayoutChg>
      </pc:sldMasterChg>
    </pc:docChg>
  </pc:docChgLst>
  <pc:docChgLst>
    <pc:chgData name="Abels, Patrick" userId="ba666de4-0d21-43a6-8e66-51a18aae1b4a" providerId="ADAL" clId="{1634440E-5C8D-49FC-91FF-E8704F7FD0D5}"/>
    <pc:docChg chg="undo custSel modSld">
      <pc:chgData name="Abels, Patrick" userId="ba666de4-0d21-43a6-8e66-51a18aae1b4a" providerId="ADAL" clId="{1634440E-5C8D-49FC-91FF-E8704F7FD0D5}" dt="2023-02-27T13:34:58.778" v="710" actId="11"/>
      <pc:docMkLst>
        <pc:docMk/>
      </pc:docMkLst>
      <pc:sldChg chg="modSp mod">
        <pc:chgData name="Abels, Patrick" userId="ba666de4-0d21-43a6-8e66-51a18aae1b4a" providerId="ADAL" clId="{1634440E-5C8D-49FC-91FF-E8704F7FD0D5}" dt="2023-02-27T13:34:58.778" v="710" actId="11"/>
        <pc:sldMkLst>
          <pc:docMk/>
          <pc:sldMk cId="3144526283" sldId="324"/>
        </pc:sldMkLst>
      </pc:sldChg>
    </pc:docChg>
  </pc:docChgLst>
  <pc:docChgLst>
    <pc:chgData name="Abels, Patrick" userId="ba666de4-0d21-43a6-8e66-51a18aae1b4a" providerId="ADAL" clId="{5ACCBE59-8799-4B3C-B5C5-AFBBB09E1B6F}"/>
    <pc:docChg chg="undo custSel modSld">
      <pc:chgData name="Abels, Patrick" userId="ba666de4-0d21-43a6-8e66-51a18aae1b4a" providerId="ADAL" clId="{5ACCBE59-8799-4B3C-B5C5-AFBBB09E1B6F}" dt="2025-07-07T22:10:38.058" v="470" actId="20577"/>
      <pc:docMkLst>
        <pc:docMk/>
      </pc:docMkLst>
      <pc:sldChg chg="addSp modSp mod">
        <pc:chgData name="Abels, Patrick" userId="ba666de4-0d21-43a6-8e66-51a18aae1b4a" providerId="ADAL" clId="{5ACCBE59-8799-4B3C-B5C5-AFBBB09E1B6F}" dt="2025-07-07T22:10:09.578" v="466" actId="1035"/>
        <pc:sldMkLst>
          <pc:docMk/>
          <pc:sldMk cId="1306728353" sldId="274"/>
        </pc:sldMkLst>
        <pc:spChg chg="mod">
          <ac:chgData name="Abels, Patrick" userId="ba666de4-0d21-43a6-8e66-51a18aae1b4a" providerId="ADAL" clId="{5ACCBE59-8799-4B3C-B5C5-AFBBB09E1B6F}" dt="2025-07-07T22:10:05.364" v="464" actId="20577"/>
          <ac:spMkLst>
            <pc:docMk/>
            <pc:sldMk cId="1306728353" sldId="274"/>
            <ac:spMk id="2" creationId="{E48070DE-A5F9-BD5B-6EDA-2B06A4048B06}"/>
          </ac:spMkLst>
        </pc:spChg>
      </pc:sldChg>
      <pc:sldChg chg="modSp mod">
        <pc:chgData name="Abels, Patrick" userId="ba666de4-0d21-43a6-8e66-51a18aae1b4a" providerId="ADAL" clId="{5ACCBE59-8799-4B3C-B5C5-AFBBB09E1B6F}" dt="2025-07-07T21:54:31.629" v="317" actId="20577"/>
        <pc:sldMkLst>
          <pc:docMk/>
          <pc:sldMk cId="1411571808" sldId="279"/>
        </pc:sldMkLst>
        <pc:spChg chg="mod">
          <ac:chgData name="Abels, Patrick" userId="ba666de4-0d21-43a6-8e66-51a18aae1b4a" providerId="ADAL" clId="{5ACCBE59-8799-4B3C-B5C5-AFBBB09E1B6F}" dt="2025-07-07T21:54:31.629" v="317" actId="20577"/>
          <ac:spMkLst>
            <pc:docMk/>
            <pc:sldMk cId="1411571808" sldId="279"/>
            <ac:spMk id="2" creationId="{0FD96FBB-644B-A330-7B21-09D46AFC24AD}"/>
          </ac:spMkLst>
        </pc:spChg>
      </pc:sldChg>
      <pc:sldChg chg="addSp delSp modSp mod">
        <pc:chgData name="Abels, Patrick" userId="ba666de4-0d21-43a6-8e66-51a18aae1b4a" providerId="ADAL" clId="{5ACCBE59-8799-4B3C-B5C5-AFBBB09E1B6F}" dt="2025-07-07T22:06:08.162" v="428" actId="1036"/>
        <pc:sldMkLst>
          <pc:docMk/>
          <pc:sldMk cId="797940177" sldId="280"/>
        </pc:sldMkLst>
        <pc:spChg chg="mod">
          <ac:chgData name="Abels, Patrick" userId="ba666de4-0d21-43a6-8e66-51a18aae1b4a" providerId="ADAL" clId="{5ACCBE59-8799-4B3C-B5C5-AFBBB09E1B6F}" dt="2025-07-07T21:56:35.651" v="321" actId="20577"/>
          <ac:spMkLst>
            <pc:docMk/>
            <pc:sldMk cId="797940177" sldId="280"/>
            <ac:spMk id="3" creationId="{16118E2E-8501-E9D6-8FA1-7E94A5136F9C}"/>
          </ac:spMkLst>
        </pc:spChg>
      </pc:sldChg>
      <pc:sldChg chg="addSp delSp modSp mod">
        <pc:chgData name="Abels, Patrick" userId="ba666de4-0d21-43a6-8e66-51a18aae1b4a" providerId="ADAL" clId="{5ACCBE59-8799-4B3C-B5C5-AFBBB09E1B6F}" dt="2025-07-07T22:03:06.794" v="351" actId="478"/>
        <pc:sldMkLst>
          <pc:docMk/>
          <pc:sldMk cId="4009498562" sldId="283"/>
        </pc:sldMkLst>
        <pc:spChg chg="mod">
          <ac:chgData name="Abels, Patrick" userId="ba666de4-0d21-43a6-8e66-51a18aae1b4a" providerId="ADAL" clId="{5ACCBE59-8799-4B3C-B5C5-AFBBB09E1B6F}" dt="2025-07-07T21:56:39.099" v="323" actId="20577"/>
          <ac:spMkLst>
            <pc:docMk/>
            <pc:sldMk cId="4009498562" sldId="283"/>
            <ac:spMk id="3" creationId="{32402D9B-13BF-18E0-5F7E-A2C9A365C8FE}"/>
          </ac:spMkLst>
        </pc:spChg>
      </pc:sldChg>
      <pc:sldChg chg="modSp mod">
        <pc:chgData name="Abels, Patrick" userId="ba666de4-0d21-43a6-8e66-51a18aae1b4a" providerId="ADAL" clId="{5ACCBE59-8799-4B3C-B5C5-AFBBB09E1B6F}" dt="2025-07-07T22:10:38.058" v="470" actId="20577"/>
        <pc:sldMkLst>
          <pc:docMk/>
          <pc:sldMk cId="1507240946" sldId="288"/>
        </pc:sldMkLst>
      </pc:sldChg>
      <pc:sldChg chg="addSp modSp mod">
        <pc:chgData name="Abels, Patrick" userId="ba666de4-0d21-43a6-8e66-51a18aae1b4a" providerId="ADAL" clId="{5ACCBE59-8799-4B3C-B5C5-AFBBB09E1B6F}" dt="2025-07-07T21:49:20.279" v="273" actId="732"/>
        <pc:sldMkLst>
          <pc:docMk/>
          <pc:sldMk cId="3937252269" sldId="289"/>
        </pc:sldMkLst>
        <pc:spChg chg="mod">
          <ac:chgData name="Abels, Patrick" userId="ba666de4-0d21-43a6-8e66-51a18aae1b4a" providerId="ADAL" clId="{5ACCBE59-8799-4B3C-B5C5-AFBBB09E1B6F}" dt="2025-07-07T21:48:36.947" v="243" actId="1076"/>
          <ac:spMkLst>
            <pc:docMk/>
            <pc:sldMk cId="3937252269" sldId="289"/>
            <ac:spMk id="17" creationId="{A76FB969-37F4-128C-2719-FEFFEDD58F11}"/>
          </ac:spMkLst>
        </pc:spChg>
        <pc:spChg chg="mod">
          <ac:chgData name="Abels, Patrick" userId="ba666de4-0d21-43a6-8e66-51a18aae1b4a" providerId="ADAL" clId="{5ACCBE59-8799-4B3C-B5C5-AFBBB09E1B6F}" dt="2025-07-07T21:48:34.459" v="242" actId="1076"/>
          <ac:spMkLst>
            <pc:docMk/>
            <pc:sldMk cId="3937252269" sldId="289"/>
            <ac:spMk id="18" creationId="{1D21445C-2E8C-BEDE-BB12-864E7151087C}"/>
          </ac:spMkLst>
        </pc:spChg>
        <pc:spChg chg="mod">
          <ac:chgData name="Abels, Patrick" userId="ba666de4-0d21-43a6-8e66-51a18aae1b4a" providerId="ADAL" clId="{5ACCBE59-8799-4B3C-B5C5-AFBBB09E1B6F}" dt="2025-07-07T21:48:31.302" v="241" actId="1076"/>
          <ac:spMkLst>
            <pc:docMk/>
            <pc:sldMk cId="3937252269" sldId="289"/>
            <ac:spMk id="19" creationId="{C6FDC914-802C-56BA-B9CA-03FFA7724860}"/>
          </ac:spMkLst>
        </pc:spChg>
        <pc:grpChg chg="mod">
          <ac:chgData name="Abels, Patrick" userId="ba666de4-0d21-43a6-8e66-51a18aae1b4a" providerId="ADAL" clId="{5ACCBE59-8799-4B3C-B5C5-AFBBB09E1B6F}" dt="2025-07-07T21:49:06.018" v="265" actId="1035"/>
          <ac:grpSpMkLst>
            <pc:docMk/>
            <pc:sldMk cId="3937252269" sldId="289"/>
            <ac:grpSpMk id="5" creationId="{5CCA6493-7C03-AB4F-3EA0-A587596B4908}"/>
          </ac:grpSpMkLst>
        </pc:grpChg>
        <pc:grpChg chg="mod">
          <ac:chgData name="Abels, Patrick" userId="ba666de4-0d21-43a6-8e66-51a18aae1b4a" providerId="ADAL" clId="{5ACCBE59-8799-4B3C-B5C5-AFBBB09E1B6F}" dt="2025-07-07T21:49:12.371" v="272" actId="1037"/>
          <ac:grpSpMkLst>
            <pc:docMk/>
            <pc:sldMk cId="3937252269" sldId="289"/>
            <ac:grpSpMk id="6" creationId="{E2610194-5786-F5F7-F56C-86B61CEEFA33}"/>
          </ac:grpSpMkLst>
        </pc:grpChg>
        <pc:grpChg chg="mod">
          <ac:chgData name="Abels, Patrick" userId="ba666de4-0d21-43a6-8e66-51a18aae1b4a" providerId="ADAL" clId="{5ACCBE59-8799-4B3C-B5C5-AFBBB09E1B6F}" dt="2025-07-07T21:49:06.018" v="265" actId="1035"/>
          <ac:grpSpMkLst>
            <pc:docMk/>
            <pc:sldMk cId="3937252269" sldId="289"/>
            <ac:grpSpMk id="12" creationId="{20280562-DD8D-9F61-5FE6-1EA895F8B080}"/>
          </ac:grpSpMkLst>
        </pc:grpChg>
        <pc:grpChg chg="mod">
          <ac:chgData name="Abels, Patrick" userId="ba666de4-0d21-43a6-8e66-51a18aae1b4a" providerId="ADAL" clId="{5ACCBE59-8799-4B3C-B5C5-AFBBB09E1B6F}" dt="2025-07-07T21:46:44.940" v="183" actId="1076"/>
          <ac:grpSpMkLst>
            <pc:docMk/>
            <pc:sldMk cId="3937252269" sldId="289"/>
            <ac:grpSpMk id="14" creationId="{5E23C19B-083D-13DE-19FF-BCDDDC48C215}"/>
          </ac:grpSpMkLst>
        </pc:grpChg>
        <pc:graphicFrameChg chg="add mod ord modGraphic">
          <ac:chgData name="Abels, Patrick" userId="ba666de4-0d21-43a6-8e66-51a18aae1b4a" providerId="ADAL" clId="{5ACCBE59-8799-4B3C-B5C5-AFBBB09E1B6F}" dt="2025-07-07T21:48:05.973" v="240" actId="20577"/>
          <ac:graphicFrameMkLst>
            <pc:docMk/>
            <pc:sldMk cId="3937252269" sldId="289"/>
            <ac:graphicFrameMk id="2" creationId="{0F267560-2880-B8B0-4D2D-804C4FC84E27}"/>
          </ac:graphicFrameMkLst>
        </pc:graphicFrameChg>
        <pc:picChg chg="mod modCrop">
          <ac:chgData name="Abels, Patrick" userId="ba666de4-0d21-43a6-8e66-51a18aae1b4a" providerId="ADAL" clId="{5ACCBE59-8799-4B3C-B5C5-AFBBB09E1B6F}" dt="2025-07-07T21:49:20.279" v="273" actId="732"/>
          <ac:picMkLst>
            <pc:docMk/>
            <pc:sldMk cId="3937252269" sldId="289"/>
            <ac:picMk id="7" creationId="{C505E8E1-C43A-4897-968B-7E9412934880}"/>
          </ac:picMkLst>
        </pc:picChg>
        <pc:picChg chg="mod">
          <ac:chgData name="Abels, Patrick" userId="ba666de4-0d21-43a6-8e66-51a18aae1b4a" providerId="ADAL" clId="{5ACCBE59-8799-4B3C-B5C5-AFBBB09E1B6F}" dt="2025-07-07T21:49:06.018" v="265" actId="1035"/>
          <ac:picMkLst>
            <pc:docMk/>
            <pc:sldMk cId="3937252269" sldId="289"/>
            <ac:picMk id="9" creationId="{EB66ED01-4875-3C7C-9987-6305BB1A66E4}"/>
          </ac:picMkLst>
        </pc:picChg>
        <pc:picChg chg="mod">
          <ac:chgData name="Abels, Patrick" userId="ba666de4-0d21-43a6-8e66-51a18aae1b4a" providerId="ADAL" clId="{5ACCBE59-8799-4B3C-B5C5-AFBBB09E1B6F}" dt="2025-07-07T21:49:06.018" v="265" actId="1035"/>
          <ac:picMkLst>
            <pc:docMk/>
            <pc:sldMk cId="3937252269" sldId="289"/>
            <ac:picMk id="10" creationId="{7178F86A-1123-6CB6-78AD-F305F381A7BC}"/>
          </ac:picMkLst>
        </pc:picChg>
      </pc:sldChg>
      <pc:sldChg chg="addSp delSp modSp mod">
        <pc:chgData name="Abels, Patrick" userId="ba666de4-0d21-43a6-8e66-51a18aae1b4a" providerId="ADAL" clId="{5ACCBE59-8799-4B3C-B5C5-AFBBB09E1B6F}" dt="2025-07-07T22:01:49.414" v="347" actId="1076"/>
        <pc:sldMkLst>
          <pc:docMk/>
          <pc:sldMk cId="3619801957" sldId="290"/>
        </pc:sldMkLst>
        <pc:spChg chg="mod">
          <ac:chgData name="Abels, Patrick" userId="ba666de4-0d21-43a6-8e66-51a18aae1b4a" providerId="ADAL" clId="{5ACCBE59-8799-4B3C-B5C5-AFBBB09E1B6F}" dt="2025-07-07T22:01:24.395" v="343" actId="20577"/>
          <ac:spMkLst>
            <pc:docMk/>
            <pc:sldMk cId="3619801957" sldId="290"/>
            <ac:spMk id="3" creationId="{3444EFB4-2BEA-FC29-7940-5BDE2B1E8EF3}"/>
          </ac:spMkLst>
        </pc:spChg>
      </pc:sldChg>
    </pc:docChg>
  </pc:docChgLst>
  <pc:docChgLst>
    <pc:chgData name="Abels, Patrick" userId="ba666de4-0d21-43a6-8e66-51a18aae1b4a" providerId="ADAL" clId="{44B4F687-916B-4349-9548-BBC6C46779FC}"/>
    <pc:docChg chg="custSel addSld delSld modSld">
      <pc:chgData name="Abels, Patrick" userId="ba666de4-0d21-43a6-8e66-51a18aae1b4a" providerId="ADAL" clId="{44B4F687-916B-4349-9548-BBC6C46779FC}" dt="2025-05-20T08:56:42.314" v="316" actId="20577"/>
      <pc:docMkLst>
        <pc:docMk/>
      </pc:docMkLst>
      <pc:sldChg chg="modSp mod">
        <pc:chgData name="Abels, Patrick" userId="ba666de4-0d21-43a6-8e66-51a18aae1b4a" providerId="ADAL" clId="{44B4F687-916B-4349-9548-BBC6C46779FC}" dt="2025-05-20T08:41:04.899" v="0" actId="20577"/>
        <pc:sldMkLst>
          <pc:docMk/>
          <pc:sldMk cId="2766537786" sldId="263"/>
        </pc:sldMkLst>
        <pc:spChg chg="mod">
          <ac:chgData name="Abels, Patrick" userId="ba666de4-0d21-43a6-8e66-51a18aae1b4a" providerId="ADAL" clId="{44B4F687-916B-4349-9548-BBC6C46779FC}" dt="2025-05-20T08:41:04.899" v="0" actId="20577"/>
          <ac:spMkLst>
            <pc:docMk/>
            <pc:sldMk cId="2766537786" sldId="263"/>
            <ac:spMk id="2" creationId="{68E00736-7763-5364-29F5-3973C6BC804D}"/>
          </ac:spMkLst>
        </pc:spChg>
      </pc:sldChg>
      <pc:sldChg chg="delSp modSp mod">
        <pc:chgData name="Abels, Patrick" userId="ba666de4-0d21-43a6-8e66-51a18aae1b4a" providerId="ADAL" clId="{44B4F687-916B-4349-9548-BBC6C46779FC}" dt="2025-05-20T08:56:42.314" v="316" actId="20577"/>
        <pc:sldMkLst>
          <pc:docMk/>
          <pc:sldMk cId="1696715170" sldId="272"/>
        </pc:sldMkLst>
      </pc:sldChg>
      <pc:sldChg chg="delSp modSp mod">
        <pc:chgData name="Abels, Patrick" userId="ba666de4-0d21-43a6-8e66-51a18aae1b4a" providerId="ADAL" clId="{44B4F687-916B-4349-9548-BBC6C46779FC}" dt="2025-05-20T08:53:48.519" v="284" actId="12"/>
        <pc:sldMkLst>
          <pc:docMk/>
          <pc:sldMk cId="1411571808" sldId="279"/>
        </pc:sldMkLst>
        <pc:spChg chg="mod">
          <ac:chgData name="Abels, Patrick" userId="ba666de4-0d21-43a6-8e66-51a18aae1b4a" providerId="ADAL" clId="{44B4F687-916B-4349-9548-BBC6C46779FC}" dt="2025-05-20T08:53:48.519" v="284" actId="12"/>
          <ac:spMkLst>
            <pc:docMk/>
            <pc:sldMk cId="1411571808" sldId="279"/>
            <ac:spMk id="2" creationId="{0FD96FBB-644B-A330-7B21-09D46AFC24AD}"/>
          </ac:spMkLst>
        </pc:spChg>
        <pc:spChg chg="mod">
          <ac:chgData name="Abels, Patrick" userId="ba666de4-0d21-43a6-8e66-51a18aae1b4a" providerId="ADAL" clId="{44B4F687-916B-4349-9548-BBC6C46779FC}" dt="2025-05-20T08:48:31.167" v="26" actId="20577"/>
          <ac:spMkLst>
            <pc:docMk/>
            <pc:sldMk cId="1411571808" sldId="279"/>
            <ac:spMk id="3" creationId="{5A8A3D9B-303D-6504-4867-9F9CE7FC5011}"/>
          </ac:spMkLst>
        </pc:spChg>
      </pc:sldChg>
      <pc:sldChg chg="addSp delSp modSp mod">
        <pc:chgData name="Abels, Patrick" userId="ba666de4-0d21-43a6-8e66-51a18aae1b4a" providerId="ADAL" clId="{44B4F687-916B-4349-9548-BBC6C46779FC}" dt="2025-05-20T08:56:16.559" v="305" actId="20577"/>
        <pc:sldMkLst>
          <pc:docMk/>
          <pc:sldMk cId="797940177" sldId="280"/>
        </pc:sldMkLst>
        <pc:spChg chg="mod">
          <ac:chgData name="Abels, Patrick" userId="ba666de4-0d21-43a6-8e66-51a18aae1b4a" providerId="ADAL" clId="{44B4F687-916B-4349-9548-BBC6C46779FC}" dt="2025-05-20T08:56:16.559" v="305" actId="20577"/>
          <ac:spMkLst>
            <pc:docMk/>
            <pc:sldMk cId="797940177" sldId="280"/>
            <ac:spMk id="3" creationId="{16118E2E-8501-E9D6-8FA1-7E94A5136F9C}"/>
          </ac:spMkLst>
        </pc:spChg>
      </pc:sldChg>
      <pc:sldChg chg="del">
        <pc:chgData name="Abels, Patrick" userId="ba666de4-0d21-43a6-8e66-51a18aae1b4a" providerId="ADAL" clId="{44B4F687-916B-4349-9548-BBC6C46779FC}" dt="2025-05-20T08:55:01.674" v="285" actId="47"/>
        <pc:sldMkLst>
          <pc:docMk/>
          <pc:sldMk cId="447289031" sldId="281"/>
        </pc:sldMkLst>
      </pc:sldChg>
      <pc:sldChg chg="del">
        <pc:chgData name="Abels, Patrick" userId="ba666de4-0d21-43a6-8e66-51a18aae1b4a" providerId="ADAL" clId="{44B4F687-916B-4349-9548-BBC6C46779FC}" dt="2025-05-20T08:55:01.674" v="285" actId="47"/>
        <pc:sldMkLst>
          <pc:docMk/>
          <pc:sldMk cId="4220106601" sldId="282"/>
        </pc:sldMkLst>
      </pc:sldChg>
      <pc:sldChg chg="delSp modSp mod">
        <pc:chgData name="Abels, Patrick" userId="ba666de4-0d21-43a6-8e66-51a18aae1b4a" providerId="ADAL" clId="{44B4F687-916B-4349-9548-BBC6C46779FC}" dt="2025-05-20T08:56:32.014" v="313" actId="20577"/>
        <pc:sldMkLst>
          <pc:docMk/>
          <pc:sldMk cId="4009498562" sldId="283"/>
        </pc:sldMkLst>
        <pc:spChg chg="mod">
          <ac:chgData name="Abels, Patrick" userId="ba666de4-0d21-43a6-8e66-51a18aae1b4a" providerId="ADAL" clId="{44B4F687-916B-4349-9548-BBC6C46779FC}" dt="2025-05-20T08:56:32.014" v="313" actId="20577"/>
          <ac:spMkLst>
            <pc:docMk/>
            <pc:sldMk cId="4009498562" sldId="283"/>
            <ac:spMk id="3" creationId="{32402D9B-13BF-18E0-5F7E-A2C9A365C8FE}"/>
          </ac:spMkLst>
        </pc:spChg>
      </pc:sldChg>
      <pc:sldChg chg="del">
        <pc:chgData name="Abels, Patrick" userId="ba666de4-0d21-43a6-8e66-51a18aae1b4a" providerId="ADAL" clId="{44B4F687-916B-4349-9548-BBC6C46779FC}" dt="2025-05-20T08:55:01.674" v="285" actId="47"/>
        <pc:sldMkLst>
          <pc:docMk/>
          <pc:sldMk cId="1588362680" sldId="284"/>
        </pc:sldMkLst>
      </pc:sldChg>
      <pc:sldChg chg="del">
        <pc:chgData name="Abels, Patrick" userId="ba666de4-0d21-43a6-8e66-51a18aae1b4a" providerId="ADAL" clId="{44B4F687-916B-4349-9548-BBC6C46779FC}" dt="2025-05-20T08:55:01.674" v="285" actId="47"/>
        <pc:sldMkLst>
          <pc:docMk/>
          <pc:sldMk cId="3534051485" sldId="285"/>
        </pc:sldMkLst>
      </pc:sldChg>
      <pc:sldChg chg="new del">
        <pc:chgData name="Abels, Patrick" userId="ba666de4-0d21-43a6-8e66-51a18aae1b4a" providerId="ADAL" clId="{44B4F687-916B-4349-9548-BBC6C46779FC}" dt="2025-05-20T08:47:42.386" v="2" actId="47"/>
        <pc:sldMkLst>
          <pc:docMk/>
          <pc:sldMk cId="330988970" sldId="286"/>
        </pc:sldMkLst>
      </pc:sldChg>
      <pc:sldChg chg="modSp new mod">
        <pc:chgData name="Abels, Patrick" userId="ba666de4-0d21-43a6-8e66-51a18aae1b4a" providerId="ADAL" clId="{44B4F687-916B-4349-9548-BBC6C46779FC}" dt="2025-05-20T08:48:01.117" v="16" actId="6549"/>
        <pc:sldMkLst>
          <pc:docMk/>
          <pc:sldMk cId="3362198231" sldId="286"/>
        </pc:sldMkLst>
        <pc:spChg chg="mod">
          <ac:chgData name="Abels, Patrick" userId="ba666de4-0d21-43a6-8e66-51a18aae1b4a" providerId="ADAL" clId="{44B4F687-916B-4349-9548-BBC6C46779FC}" dt="2025-05-20T08:48:01.117" v="16" actId="6549"/>
          <ac:spMkLst>
            <pc:docMk/>
            <pc:sldMk cId="3362198231" sldId="286"/>
            <ac:spMk id="2" creationId="{D615A5A3-68C6-F3DF-27A6-2464D6655B1A}"/>
          </ac:spMkLst>
        </pc:spChg>
      </pc:sldChg>
      <pc:sldChg chg="new">
        <pc:chgData name="Abels, Patrick" userId="ba666de4-0d21-43a6-8e66-51a18aae1b4a" providerId="ADAL" clId="{44B4F687-916B-4349-9548-BBC6C46779FC}" dt="2025-05-20T08:48:17.727" v="17" actId="680"/>
        <pc:sldMkLst>
          <pc:docMk/>
          <pc:sldMk cId="3793378365" sldId="287"/>
        </pc:sldMkLst>
      </pc:sldChg>
    </pc:docChg>
  </pc:docChgLst>
  <pc:docChgLst>
    <pc:chgData name="Abels, Patrick" userId="ba666de4-0d21-43a6-8e66-51a18aae1b4a" providerId="ADAL" clId="{B0CF3ED5-1F9A-4DC6-82A7-58D99FDEBD36}"/>
    <pc:docChg chg="custSel addSld delSld modSld">
      <pc:chgData name="Abels, Patrick" userId="ba666de4-0d21-43a6-8e66-51a18aae1b4a" providerId="ADAL" clId="{B0CF3ED5-1F9A-4DC6-82A7-58D99FDEBD36}" dt="2024-01-24T16:20:54.333" v="570" actId="20577"/>
      <pc:docMkLst>
        <pc:docMk/>
      </pc:docMkLst>
      <pc:sldChg chg="addSp delSp modSp mod">
        <pc:chgData name="Abels, Patrick" userId="ba666de4-0d21-43a6-8e66-51a18aae1b4a" providerId="ADAL" clId="{B0CF3ED5-1F9A-4DC6-82A7-58D99FDEBD36}" dt="2024-01-24T16:17:15.624" v="454" actId="478"/>
        <pc:sldMkLst>
          <pc:docMk/>
          <pc:sldMk cId="4223110314" sldId="261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3463062427" sldId="266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1865747485" sldId="267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1931251602" sldId="268"/>
        </pc:sldMkLst>
      </pc:sldChg>
      <pc:sldChg chg="modSp mod">
        <pc:chgData name="Abels, Patrick" userId="ba666de4-0d21-43a6-8e66-51a18aae1b4a" providerId="ADAL" clId="{B0CF3ED5-1F9A-4DC6-82A7-58D99FDEBD36}" dt="2024-01-24T16:02:25.873" v="17" actId="14100"/>
        <pc:sldMkLst>
          <pc:docMk/>
          <pc:sldMk cId="4171353846" sldId="270"/>
        </pc:sldMkLst>
      </pc:sldChg>
      <pc:sldChg chg="delSp modSp mod">
        <pc:chgData name="Abels, Patrick" userId="ba666de4-0d21-43a6-8e66-51a18aae1b4a" providerId="ADAL" clId="{B0CF3ED5-1F9A-4DC6-82A7-58D99FDEBD36}" dt="2024-01-24T16:09:31.639" v="367" actId="1036"/>
        <pc:sldMkLst>
          <pc:docMk/>
          <pc:sldMk cId="2367007499" sldId="271"/>
        </pc:sldMkLst>
      </pc:sldChg>
      <pc:sldChg chg="modSp mod">
        <pc:chgData name="Abels, Patrick" userId="ba666de4-0d21-43a6-8e66-51a18aae1b4a" providerId="ADAL" clId="{B0CF3ED5-1F9A-4DC6-82A7-58D99FDEBD36}" dt="2024-01-24T16:10:12.812" v="414" actId="6549"/>
        <pc:sldMkLst>
          <pc:docMk/>
          <pc:sldMk cId="1696715170" sldId="272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1524756335" sldId="273"/>
        </pc:sldMkLst>
      </pc:sldChg>
      <pc:sldChg chg="modSp mod">
        <pc:chgData name="Abels, Patrick" userId="ba666de4-0d21-43a6-8e66-51a18aae1b4a" providerId="ADAL" clId="{B0CF3ED5-1F9A-4DC6-82A7-58D99FDEBD36}" dt="2024-01-24T16:07:56.530" v="282" actId="20577"/>
        <pc:sldMkLst>
          <pc:docMk/>
          <pc:sldMk cId="1306728353" sldId="274"/>
        </pc:sldMkLst>
      </pc:sldChg>
      <pc:sldChg chg="addSp modSp add mod">
        <pc:chgData name="Abels, Patrick" userId="ba666de4-0d21-43a6-8e66-51a18aae1b4a" providerId="ADAL" clId="{B0CF3ED5-1F9A-4DC6-82A7-58D99FDEBD36}" dt="2024-01-24T16:20:54.333" v="570" actId="20577"/>
        <pc:sldMkLst>
          <pc:docMk/>
          <pc:sldMk cId="355605763" sldId="275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3121237333" sldId="275"/>
        </pc:sldMkLst>
      </pc:sldChg>
      <pc:sldChg chg="addSp modSp add mod">
        <pc:chgData name="Abels, Patrick" userId="ba666de4-0d21-43a6-8e66-51a18aae1b4a" providerId="ADAL" clId="{B0CF3ED5-1F9A-4DC6-82A7-58D99FDEBD36}" dt="2024-01-24T16:20:38.976" v="551" actId="20577"/>
        <pc:sldMkLst>
          <pc:docMk/>
          <pc:sldMk cId="1823604352" sldId="276"/>
        </pc:sldMkLst>
      </pc:sldChg>
      <pc:sldChg chg="addSp modSp add mod">
        <pc:chgData name="Abels, Patrick" userId="ba666de4-0d21-43a6-8e66-51a18aae1b4a" providerId="ADAL" clId="{B0CF3ED5-1F9A-4DC6-82A7-58D99FDEBD36}" dt="2024-01-24T16:20:20.586" v="509" actId="20577"/>
        <pc:sldMkLst>
          <pc:docMk/>
          <pc:sldMk cId="1385441611" sldId="277"/>
        </pc:sldMkLst>
      </pc:sldChg>
      <pc:sldChg chg="addSp modSp add mod">
        <pc:chgData name="Abels, Patrick" userId="ba666de4-0d21-43a6-8e66-51a18aae1b4a" providerId="ADAL" clId="{B0CF3ED5-1F9A-4DC6-82A7-58D99FDEBD36}" dt="2024-01-24T16:20:14.285" v="492" actId="20577"/>
        <pc:sldMkLst>
          <pc:docMk/>
          <pc:sldMk cId="1174564002" sldId="278"/>
        </pc:sldMkLst>
      </pc:sldChg>
    </pc:docChg>
  </pc:docChgLst>
  <pc:docChgLst>
    <pc:chgData name="Abels, Patrick" userId="ba666de4-0d21-43a6-8e66-51a18aae1b4a" providerId="ADAL" clId="{1EA24D17-B000-4F5B-B835-0A7A60C4E8D2}"/>
    <pc:docChg chg="undo custSel addSld delSld modSld modMainMaster">
      <pc:chgData name="Abels, Patrick" userId="ba666de4-0d21-43a6-8e66-51a18aae1b4a" providerId="ADAL" clId="{1EA24D17-B000-4F5B-B835-0A7A60C4E8D2}" dt="2023-07-31T19:08:28.051" v="731" actId="1038"/>
      <pc:docMkLst>
        <pc:docMk/>
      </pc:docMkLst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6885273" sldId="256"/>
        </pc:sldMkLst>
      </pc:sldChg>
      <pc:sldChg chg="new del">
        <pc:chgData name="Abels, Patrick" userId="ba666de4-0d21-43a6-8e66-51a18aae1b4a" providerId="ADAL" clId="{1EA24D17-B000-4F5B-B835-0A7A60C4E8D2}" dt="2023-07-31T18:24:31.468" v="56" actId="47"/>
        <pc:sldMkLst>
          <pc:docMk/>
          <pc:sldMk cId="2531811691" sldId="256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179587911" sldId="257"/>
        </pc:sldMkLst>
      </pc:sldChg>
      <pc:sldChg chg="addSp modSp new del mod">
        <pc:chgData name="Abels, Patrick" userId="ba666de4-0d21-43a6-8e66-51a18aae1b4a" providerId="ADAL" clId="{1EA24D17-B000-4F5B-B835-0A7A60C4E8D2}" dt="2023-07-31T18:29:43.828" v="131" actId="47"/>
        <pc:sldMkLst>
          <pc:docMk/>
          <pc:sldMk cId="3816611931" sldId="257"/>
        </pc:sldMkLst>
      </pc:sldChg>
      <pc:sldChg chg="addSp modSp new mod">
        <pc:chgData name="Abels, Patrick" userId="ba666de4-0d21-43a6-8e66-51a18aae1b4a" providerId="ADAL" clId="{1EA24D17-B000-4F5B-B835-0A7A60C4E8D2}" dt="2023-07-31T18:34:46.030" v="225" actId="20577"/>
        <pc:sldMkLst>
          <pc:docMk/>
          <pc:sldMk cId="4053142725" sldId="258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4287185686" sldId="258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690822542" sldId="259"/>
        </pc:sldMkLst>
      </pc:sldChg>
      <pc:sldChg chg="modSp new mod">
        <pc:chgData name="Abels, Patrick" userId="ba666de4-0d21-43a6-8e66-51a18aae1b4a" providerId="ADAL" clId="{1EA24D17-B000-4F5B-B835-0A7A60C4E8D2}" dt="2023-07-31T18:36:11.990" v="247" actId="20577"/>
        <pc:sldMkLst>
          <pc:docMk/>
          <pc:sldMk cId="3366437632" sldId="259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3117757405" sldId="260"/>
        </pc:sldMkLst>
      </pc:sldChg>
      <pc:sldChg chg="new del">
        <pc:chgData name="Abels, Patrick" userId="ba666de4-0d21-43a6-8e66-51a18aae1b4a" providerId="ADAL" clId="{1EA24D17-B000-4F5B-B835-0A7A60C4E8D2}" dt="2023-07-31T18:47:41.362" v="470" actId="47"/>
        <pc:sldMkLst>
          <pc:docMk/>
          <pc:sldMk cId="3666141988" sldId="260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438877614" sldId="261"/>
        </pc:sldMkLst>
      </pc:sldChg>
      <pc:sldChg chg="addSp delSp modSp new mod">
        <pc:chgData name="Abels, Patrick" userId="ba666de4-0d21-43a6-8e66-51a18aae1b4a" providerId="ADAL" clId="{1EA24D17-B000-4F5B-B835-0A7A60C4E8D2}" dt="2023-07-31T18:59:23.311" v="617" actId="732"/>
        <pc:sldMkLst>
          <pc:docMk/>
          <pc:sldMk cId="4223110314" sldId="261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572060250" sldId="262"/>
        </pc:sldMkLst>
      </pc:sldChg>
      <pc:sldChg chg="addSp delSp modSp new mod">
        <pc:chgData name="Abels, Patrick" userId="ba666de4-0d21-43a6-8e66-51a18aae1b4a" providerId="ADAL" clId="{1EA24D17-B000-4F5B-B835-0A7A60C4E8D2}" dt="2023-07-31T19:08:28.051" v="731" actId="1038"/>
        <pc:sldMkLst>
          <pc:docMk/>
          <pc:sldMk cId="4127666779" sldId="262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2254768" sldId="263"/>
        </pc:sldMkLst>
      </pc:sldChg>
      <pc:sldChg chg="modSp new mod modTransition">
        <pc:chgData name="Abels, Patrick" userId="ba666de4-0d21-43a6-8e66-51a18aae1b4a" providerId="ADAL" clId="{1EA24D17-B000-4F5B-B835-0A7A60C4E8D2}" dt="2023-07-31T18:30:10.003" v="151"/>
        <pc:sldMkLst>
          <pc:docMk/>
          <pc:sldMk cId="2766537786" sldId="263"/>
        </pc:sldMkLst>
      </pc:sldChg>
      <pc:sldChg chg="addSp modSp add del mod">
        <pc:chgData name="Abels, Patrick" userId="ba666de4-0d21-43a6-8e66-51a18aae1b4a" providerId="ADAL" clId="{1EA24D17-B000-4F5B-B835-0A7A60C4E8D2}" dt="2023-07-31T18:40:32.318" v="393" actId="47"/>
        <pc:sldMkLst>
          <pc:docMk/>
          <pc:sldMk cId="3698756132" sldId="264"/>
        </pc:sldMkLst>
      </pc:sldChg>
      <pc:sldChg chg="addSp delSp modSp add mod">
        <pc:chgData name="Abels, Patrick" userId="ba666de4-0d21-43a6-8e66-51a18aae1b4a" providerId="ADAL" clId="{1EA24D17-B000-4F5B-B835-0A7A60C4E8D2}" dt="2023-07-31T18:46:05.280" v="469" actId="207"/>
        <pc:sldMkLst>
          <pc:docMk/>
          <pc:sldMk cId="2628582133" sldId="265"/>
        </pc:sldMkLst>
      </pc:sldChg>
      <pc:sldChg chg="addSp delSp modSp add mod">
        <pc:chgData name="Abels, Patrick" userId="ba666de4-0d21-43a6-8e66-51a18aae1b4a" providerId="ADAL" clId="{1EA24D17-B000-4F5B-B835-0A7A60C4E8D2}" dt="2023-07-31T18:59:50.637" v="626" actId="1035"/>
        <pc:sldMkLst>
          <pc:docMk/>
          <pc:sldMk cId="3463062427" sldId="266"/>
        </pc:sldMkLst>
      </pc:sldChg>
      <pc:sldChg chg="addSp delSp modSp add mod">
        <pc:chgData name="Abels, Patrick" userId="ba666de4-0d21-43a6-8e66-51a18aae1b4a" providerId="ADAL" clId="{1EA24D17-B000-4F5B-B835-0A7A60C4E8D2}" dt="2023-07-31T19:01:26.310" v="646" actId="1037"/>
        <pc:sldMkLst>
          <pc:docMk/>
          <pc:sldMk cId="1865747485" sldId="267"/>
        </pc:sldMkLst>
      </pc:sldChg>
      <pc:sldChg chg="addSp modSp add mod">
        <pc:chgData name="Abels, Patrick" userId="ba666de4-0d21-43a6-8e66-51a18aae1b4a" providerId="ADAL" clId="{1EA24D17-B000-4F5B-B835-0A7A60C4E8D2}" dt="2023-07-31T19:02:16.013" v="655"/>
        <pc:sldMkLst>
          <pc:docMk/>
          <pc:sldMk cId="1931251602" sldId="268"/>
        </pc:sldMkLst>
      </pc:sldChg>
      <pc:sldChg chg="addSp modSp add mod">
        <pc:chgData name="Abels, Patrick" userId="ba666de4-0d21-43a6-8e66-51a18aae1b4a" providerId="ADAL" clId="{1EA24D17-B000-4F5B-B835-0A7A60C4E8D2}" dt="2023-07-31T19:03:52.672" v="667" actId="1076"/>
        <pc:sldMkLst>
          <pc:docMk/>
          <pc:sldMk cId="3717009104" sldId="269"/>
        </pc:sldMkLst>
      </pc:sldChg>
      <pc:sldMasterChg chg="modSldLayout sldLayoutOrd">
        <pc:chgData name="Abels, Patrick" userId="ba666de4-0d21-43a6-8e66-51a18aae1b4a" providerId="ADAL" clId="{1EA24D17-B000-4F5B-B835-0A7A60C4E8D2}" dt="2023-07-31T18:52:13.937" v="505" actId="14100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1EA24D17-B000-4F5B-B835-0A7A60C4E8D2}" dt="2023-07-31T18:23:11.344" v="47" actId="478"/>
          <pc:sldLayoutMkLst>
            <pc:docMk/>
            <pc:sldMasterMk cId="1043764218" sldId="2147483660"/>
            <pc:sldLayoutMk cId="2939654414" sldId="2147483663"/>
          </pc:sldLayoutMkLst>
        </pc:sldLayoutChg>
        <pc:sldLayoutChg chg="delSp mod">
          <pc:chgData name="Abels, Patrick" userId="ba666de4-0d21-43a6-8e66-51a18aae1b4a" providerId="ADAL" clId="{1EA24D17-B000-4F5B-B835-0A7A60C4E8D2}" dt="2023-07-31T18:22:56.716" v="42" actId="478"/>
          <pc:sldLayoutMkLst>
            <pc:docMk/>
            <pc:sldMasterMk cId="1043764218" sldId="2147483660"/>
            <pc:sldLayoutMk cId="1665643944" sldId="2147483664"/>
          </pc:sldLayoutMkLst>
        </pc:sldLayoutChg>
        <pc:sldLayoutChg chg="delSp mod">
          <pc:chgData name="Abels, Patrick" userId="ba666de4-0d21-43a6-8e66-51a18aae1b4a" providerId="ADAL" clId="{1EA24D17-B000-4F5B-B835-0A7A60C4E8D2}" dt="2023-07-31T18:22:50.925" v="41" actId="478"/>
          <pc:sldLayoutMkLst>
            <pc:docMk/>
            <pc:sldMasterMk cId="1043764218" sldId="2147483660"/>
            <pc:sldLayoutMk cId="815804911" sldId="2147483665"/>
          </pc:sldLayoutMkLst>
        </pc:sldLayoutChg>
        <pc:sldLayoutChg chg="addSp delSp modSp mod">
          <pc:chgData name="Abels, Patrick" userId="ba666de4-0d21-43a6-8e66-51a18aae1b4a" providerId="ADAL" clId="{1EA24D17-B000-4F5B-B835-0A7A60C4E8D2}" dt="2023-07-31T18:24:10.204" v="52" actId="207"/>
          <pc:sldLayoutMkLst>
            <pc:docMk/>
            <pc:sldMasterMk cId="1043764218" sldId="2147483660"/>
            <pc:sldLayoutMk cId="266409753" sldId="2147483668"/>
          </pc:sldLayoutMkLst>
        </pc:sldLayoutChg>
        <pc:sldLayoutChg chg="addSp delSp modSp mod">
          <pc:chgData name="Abels, Patrick" userId="ba666de4-0d21-43a6-8e66-51a18aae1b4a" providerId="ADAL" clId="{1EA24D17-B000-4F5B-B835-0A7A60C4E8D2}" dt="2023-07-31T18:23:33.103" v="49" actId="207"/>
          <pc:sldLayoutMkLst>
            <pc:docMk/>
            <pc:sldMasterMk cId="1043764218" sldId="2147483660"/>
            <pc:sldLayoutMk cId="2964693336" sldId="2147483669"/>
          </pc:sldLayoutMkLst>
        </pc:sldLayoutChg>
        <pc:sldLayoutChg chg="addSp delSp modSp mod">
          <pc:chgData name="Abels, Patrick" userId="ba666de4-0d21-43a6-8e66-51a18aae1b4a" providerId="ADAL" clId="{1EA24D17-B000-4F5B-B835-0A7A60C4E8D2}" dt="2023-07-31T18:52:13.937" v="505" actId="14100"/>
          <pc:sldLayoutMkLst>
            <pc:docMk/>
            <pc:sldMasterMk cId="1043764218" sldId="2147483660"/>
            <pc:sldLayoutMk cId="1654437158" sldId="2147483671"/>
          </pc:sldLayoutMkLst>
        </pc:sldLayoutChg>
        <pc:sldLayoutChg chg="modSp mod">
          <pc:chgData name="Abels, Patrick" userId="ba666de4-0d21-43a6-8e66-51a18aae1b4a" providerId="ADAL" clId="{1EA24D17-B000-4F5B-B835-0A7A60C4E8D2}" dt="2023-07-31T18:20:21.777" v="24" actId="14100"/>
          <pc:sldLayoutMkLst>
            <pc:docMk/>
            <pc:sldMasterMk cId="1043764218" sldId="2147483660"/>
            <pc:sldLayoutMk cId="1011298598" sldId="2147483672"/>
          </pc:sldLayoutMkLst>
        </pc:sldLayoutChg>
        <pc:sldLayoutChg chg="addSp delSp modSp mod">
          <pc:chgData name="Abels, Patrick" userId="ba666de4-0d21-43a6-8e66-51a18aae1b4a" providerId="ADAL" clId="{1EA24D17-B000-4F5B-B835-0A7A60C4E8D2}" dt="2023-07-31T18:23:26.776" v="48" actId="207"/>
          <pc:sldLayoutMkLst>
            <pc:docMk/>
            <pc:sldMasterMk cId="1043764218" sldId="2147483660"/>
            <pc:sldLayoutMk cId="122919291" sldId="2147483673"/>
          </pc:sldLayoutMkLst>
        </pc:sldLayoutChg>
        <pc:sldLayoutChg chg="addSp delSp modSp mod">
          <pc:chgData name="Abels, Patrick" userId="ba666de4-0d21-43a6-8e66-51a18aae1b4a" providerId="ADAL" clId="{1EA24D17-B000-4F5B-B835-0A7A60C4E8D2}" dt="2023-07-31T18:22:01.850" v="37" actId="1076"/>
          <pc:sldLayoutMkLst>
            <pc:docMk/>
            <pc:sldMasterMk cId="1043764218" sldId="2147483660"/>
            <pc:sldLayoutMk cId="2434053926" sldId="2147483674"/>
          </pc:sldLayoutMkLst>
        </pc:sldLayoutChg>
        <pc:sldLayoutChg chg="mod modAnim">
          <pc:chgData name="Abels, Patrick" userId="ba666de4-0d21-43a6-8e66-51a18aae1b4a" providerId="ADAL" clId="{1EA24D17-B000-4F5B-B835-0A7A60C4E8D2}" dt="2023-07-31T18:17:41.876" v="3"/>
          <pc:sldLayoutMkLst>
            <pc:docMk/>
            <pc:sldMasterMk cId="1043764218" sldId="2147483660"/>
            <pc:sldLayoutMk cId="525908872" sldId="2147483675"/>
          </pc:sldLayoutMkLst>
        </pc:sldLayoutChg>
        <pc:sldLayoutChg chg="addSp modSp mod ord modTransition">
          <pc:chgData name="Abels, Patrick" userId="ba666de4-0d21-43a6-8e66-51a18aae1b4a" providerId="ADAL" clId="{1EA24D17-B000-4F5B-B835-0A7A60C4E8D2}" dt="2023-07-31T18:30:10.003" v="151"/>
          <pc:sldLayoutMkLst>
            <pc:docMk/>
            <pc:sldMasterMk cId="1043764218" sldId="2147483660"/>
            <pc:sldLayoutMk cId="2951064508" sldId="2147483676"/>
          </pc:sldLayoutMkLst>
        </pc:sldLayoutChg>
      </pc:sldMasterChg>
    </pc:docChg>
  </pc:docChgLst>
  <pc:docChgLst>
    <pc:chgData name="Abels, Patrick" userId="ba666de4-0d21-43a6-8e66-51a18aae1b4a" providerId="ADAL" clId="{D0CE542F-DFE1-9149-BD1C-D3F070C0125E}"/>
    <pc:docChg chg="modSld">
      <pc:chgData name="Abels, Patrick" userId="ba666de4-0d21-43a6-8e66-51a18aae1b4a" providerId="ADAL" clId="{D0CE542F-DFE1-9149-BD1C-D3F070C0125E}" dt="2024-03-18T08:15:16.291" v="15" actId="20577"/>
      <pc:docMkLst>
        <pc:docMk/>
      </pc:docMkLst>
      <pc:sldChg chg="modSp">
        <pc:chgData name="Abels, Patrick" userId="ba666de4-0d21-43a6-8e66-51a18aae1b4a" providerId="ADAL" clId="{D0CE542F-DFE1-9149-BD1C-D3F070C0125E}" dt="2024-03-18T08:15:16.291" v="15" actId="20577"/>
        <pc:sldMkLst>
          <pc:docMk/>
          <pc:sldMk cId="447289031" sldId="281"/>
        </pc:sldMkLst>
      </pc:sldChg>
      <pc:sldChg chg="modSp">
        <pc:chgData name="Abels, Patrick" userId="ba666de4-0d21-43a6-8e66-51a18aae1b4a" providerId="ADAL" clId="{D0CE542F-DFE1-9149-BD1C-D3F070C0125E}" dt="2024-03-18T08:15:09.439" v="5" actId="20577"/>
        <pc:sldMkLst>
          <pc:docMk/>
          <pc:sldMk cId="4220106601" sldId="282"/>
        </pc:sldMkLst>
      </pc:sldChg>
    </pc:docChg>
  </pc:docChgLst>
  <pc:docChgLst>
    <pc:chgData name="Abels, Patrick" userId="ba666de4-0d21-43a6-8e66-51a18aae1b4a" providerId="ADAL" clId="{F1FF30BF-E144-411A-A891-B1FCF2BE3B4F}"/>
    <pc:docChg chg="undo custSel addSld delSld modSld">
      <pc:chgData name="Abels, Patrick" userId="ba666de4-0d21-43a6-8e66-51a18aae1b4a" providerId="ADAL" clId="{F1FF30BF-E144-411A-A891-B1FCF2BE3B4F}" dt="2023-11-13T16:46:32.712" v="479" actId="1038"/>
      <pc:docMkLst>
        <pc:docMk/>
      </pc:docMkLst>
      <pc:sldChg chg="del">
        <pc:chgData name="Abels, Patrick" userId="ba666de4-0d21-43a6-8e66-51a18aae1b4a" providerId="ADAL" clId="{F1FF30BF-E144-411A-A891-B1FCF2BE3B4F}" dt="2023-11-13T16:28:30.619" v="0" actId="47"/>
        <pc:sldMkLst>
          <pc:docMk/>
          <pc:sldMk cId="4053142725" sldId="258"/>
        </pc:sldMkLst>
      </pc:sldChg>
      <pc:sldChg chg="del">
        <pc:chgData name="Abels, Patrick" userId="ba666de4-0d21-43a6-8e66-51a18aae1b4a" providerId="ADAL" clId="{F1FF30BF-E144-411A-A891-B1FCF2BE3B4F}" dt="2023-11-13T16:31:07.980" v="68" actId="47"/>
        <pc:sldMkLst>
          <pc:docMk/>
          <pc:sldMk cId="3366437632" sldId="259"/>
        </pc:sldMkLst>
      </pc:sldChg>
      <pc:sldChg chg="addSp delSp modSp mod">
        <pc:chgData name="Abels, Patrick" userId="ba666de4-0d21-43a6-8e66-51a18aae1b4a" providerId="ADAL" clId="{F1FF30BF-E144-411A-A891-B1FCF2BE3B4F}" dt="2023-11-13T16:40:46.198" v="427"/>
        <pc:sldMkLst>
          <pc:docMk/>
          <pc:sldMk cId="4223110314" sldId="261"/>
        </pc:sldMkLst>
      </pc:sldChg>
      <pc:sldChg chg="delSp del mod">
        <pc:chgData name="Abels, Patrick" userId="ba666de4-0d21-43a6-8e66-51a18aae1b4a" providerId="ADAL" clId="{F1FF30BF-E144-411A-A891-B1FCF2BE3B4F}" dt="2023-11-13T16:34:04.643" v="224" actId="47"/>
        <pc:sldMkLst>
          <pc:docMk/>
          <pc:sldMk cId="4127666779" sldId="262"/>
        </pc:sldMkLst>
      </pc:sldChg>
      <pc:sldChg chg="delSp modSp del mod">
        <pc:chgData name="Abels, Patrick" userId="ba666de4-0d21-43a6-8e66-51a18aae1b4a" providerId="ADAL" clId="{F1FF30BF-E144-411A-A891-B1FCF2BE3B4F}" dt="2023-11-13T16:33:09.483" v="217" actId="47"/>
        <pc:sldMkLst>
          <pc:docMk/>
          <pc:sldMk cId="2628582133" sldId="265"/>
        </pc:sldMkLst>
      </pc:sldChg>
      <pc:sldChg chg="addSp delSp modSp mod">
        <pc:chgData name="Abels, Patrick" userId="ba666de4-0d21-43a6-8e66-51a18aae1b4a" providerId="ADAL" clId="{F1FF30BF-E144-411A-A891-B1FCF2BE3B4F}" dt="2023-11-13T16:40:55.853" v="429"/>
        <pc:sldMkLst>
          <pc:docMk/>
          <pc:sldMk cId="3463062427" sldId="266"/>
        </pc:sldMkLst>
      </pc:sldChg>
      <pc:sldChg chg="addSp delSp modSp mod">
        <pc:chgData name="Abels, Patrick" userId="ba666de4-0d21-43a6-8e66-51a18aae1b4a" providerId="ADAL" clId="{F1FF30BF-E144-411A-A891-B1FCF2BE3B4F}" dt="2023-11-13T16:42:07.537" v="438" actId="14100"/>
        <pc:sldMkLst>
          <pc:docMk/>
          <pc:sldMk cId="1865747485" sldId="267"/>
        </pc:sldMkLst>
      </pc:sldChg>
      <pc:sldChg chg="addSp delSp modSp mod">
        <pc:chgData name="Abels, Patrick" userId="ba666de4-0d21-43a6-8e66-51a18aae1b4a" providerId="ADAL" clId="{F1FF30BF-E144-411A-A891-B1FCF2BE3B4F}" dt="2023-11-13T16:46:32.712" v="479" actId="1038"/>
        <pc:sldMkLst>
          <pc:docMk/>
          <pc:sldMk cId="1931251602" sldId="268"/>
        </pc:sldMkLst>
      </pc:sldChg>
      <pc:sldChg chg="del">
        <pc:chgData name="Abels, Patrick" userId="ba666de4-0d21-43a6-8e66-51a18aae1b4a" providerId="ADAL" clId="{F1FF30BF-E144-411A-A891-B1FCF2BE3B4F}" dt="2023-11-13T16:33:31.934" v="218" actId="47"/>
        <pc:sldMkLst>
          <pc:docMk/>
          <pc:sldMk cId="3717009104" sldId="269"/>
        </pc:sldMkLst>
      </pc:sldChg>
      <pc:sldChg chg="addSp modSp new mod">
        <pc:chgData name="Abels, Patrick" userId="ba666de4-0d21-43a6-8e66-51a18aae1b4a" providerId="ADAL" clId="{F1FF30BF-E144-411A-A891-B1FCF2BE3B4F}" dt="2023-11-13T16:30:57.976" v="67" actId="20577"/>
        <pc:sldMkLst>
          <pc:docMk/>
          <pc:sldMk cId="4171353846" sldId="270"/>
        </pc:sldMkLst>
      </pc:sldChg>
      <pc:sldChg chg="addSp delSp modSp new mod">
        <pc:chgData name="Abels, Patrick" userId="ba666de4-0d21-43a6-8e66-51a18aae1b4a" providerId="ADAL" clId="{F1FF30BF-E144-411A-A891-B1FCF2BE3B4F}" dt="2023-11-13T16:33:07.897" v="216" actId="478"/>
        <pc:sldMkLst>
          <pc:docMk/>
          <pc:sldMk cId="2367007499" sldId="271"/>
        </pc:sldMkLst>
      </pc:sldChg>
      <pc:sldChg chg="modSp new mod">
        <pc:chgData name="Abels, Patrick" userId="ba666de4-0d21-43a6-8e66-51a18aae1b4a" providerId="ADAL" clId="{F1FF30BF-E144-411A-A891-B1FCF2BE3B4F}" dt="2023-11-13T16:34:20.003" v="271" actId="20577"/>
        <pc:sldMkLst>
          <pc:docMk/>
          <pc:sldMk cId="1696715170" sldId="272"/>
        </pc:sldMkLst>
      </pc:sldChg>
    </pc:docChg>
  </pc:docChgLst>
  <pc:docChgLst>
    <pc:chgData name="Abels, Patrick" userId="ba666de4-0d21-43a6-8e66-51a18aae1b4a" providerId="ADAL" clId="{331E59C0-4CFF-4493-ACCA-1C121C1F8702}"/>
    <pc:docChg chg="undo custSel modSld">
      <pc:chgData name="Abels, Patrick" userId="ba666de4-0d21-43a6-8e66-51a18aae1b4a" providerId="ADAL" clId="{331E59C0-4CFF-4493-ACCA-1C121C1F8702}" dt="2025-07-14T20:28:24.590" v="996" actId="1076"/>
      <pc:docMkLst>
        <pc:docMk/>
      </pc:docMkLst>
      <pc:sldChg chg="addSp delSp modSp mod">
        <pc:chgData name="Abels, Patrick" userId="ba666de4-0d21-43a6-8e66-51a18aae1b4a" providerId="ADAL" clId="{331E59C0-4CFF-4493-ACCA-1C121C1F8702}" dt="2025-07-14T20:28:24.590" v="996" actId="1076"/>
        <pc:sldMkLst>
          <pc:docMk/>
          <pc:sldMk cId="1306728353" sldId="274"/>
        </pc:sldMkLst>
        <pc:spChg chg="del mod">
          <ac:chgData name="Abels, Patrick" userId="ba666de4-0d21-43a6-8e66-51a18aae1b4a" providerId="ADAL" clId="{331E59C0-4CFF-4493-ACCA-1C121C1F8702}" dt="2025-07-14T20:28:01.633" v="990" actId="478"/>
          <ac:spMkLst>
            <pc:docMk/>
            <pc:sldMk cId="1306728353" sldId="274"/>
            <ac:spMk id="2" creationId="{E48070DE-A5F9-BD5B-6EDA-2B06A4048B06}"/>
          </ac:spMkLst>
        </pc:spChg>
        <pc:spChg chg="add del mod">
          <ac:chgData name="Abels, Patrick" userId="ba666de4-0d21-43a6-8e66-51a18aae1b4a" providerId="ADAL" clId="{331E59C0-4CFF-4493-ACCA-1C121C1F8702}" dt="2025-07-14T20:28:04.968" v="991" actId="478"/>
          <ac:spMkLst>
            <pc:docMk/>
            <pc:sldMk cId="1306728353" sldId="274"/>
            <ac:spMk id="7" creationId="{206C1B7F-93EA-05ED-743D-D7451F86B42E}"/>
          </ac:spMkLst>
        </pc:spChg>
        <pc:picChg chg="add mod modCrop">
          <ac:chgData name="Abels, Patrick" userId="ba666de4-0d21-43a6-8e66-51a18aae1b4a" providerId="ADAL" clId="{331E59C0-4CFF-4493-ACCA-1C121C1F8702}" dt="2025-07-14T20:28:24.590" v="996" actId="1076"/>
          <ac:picMkLst>
            <pc:docMk/>
            <pc:sldMk cId="1306728353" sldId="274"/>
            <ac:picMk id="3" creationId="{59719D42-2801-2AEF-CAE6-B6B1DCCAF546}"/>
          </ac:picMkLst>
        </pc:picChg>
        <pc:picChg chg="add del mod">
          <ac:chgData name="Abels, Patrick" userId="ba666de4-0d21-43a6-8e66-51a18aae1b4a" providerId="ADAL" clId="{331E59C0-4CFF-4493-ACCA-1C121C1F8702}" dt="2025-07-14T20:27:57.839" v="988" actId="478"/>
          <ac:picMkLst>
            <pc:docMk/>
            <pc:sldMk cId="1306728353" sldId="274"/>
            <ac:picMk id="4" creationId="{579675F6-558C-FB3C-9248-FAE68ECA4D50}"/>
          </ac:picMkLst>
        </pc:picChg>
        <pc:picChg chg="add del mod modCrop">
          <ac:chgData name="Abels, Patrick" userId="ba666de4-0d21-43a6-8e66-51a18aae1b4a" providerId="ADAL" clId="{331E59C0-4CFF-4493-ACCA-1C121C1F8702}" dt="2025-07-14T20:27:56.883" v="987" actId="478"/>
          <ac:picMkLst>
            <pc:docMk/>
            <pc:sldMk cId="1306728353" sldId="274"/>
            <ac:picMk id="5" creationId="{8B3CE1DC-3AFD-A198-CB17-E2D6C1148831}"/>
          </ac:picMkLst>
        </pc:picChg>
      </pc:sldChg>
      <pc:sldChg chg="addSp delSp modSp mod">
        <pc:chgData name="Abels, Patrick" userId="ba666de4-0d21-43a6-8e66-51a18aae1b4a" providerId="ADAL" clId="{331E59C0-4CFF-4493-ACCA-1C121C1F8702}" dt="2025-07-14T20:07:03.885" v="489" actId="167"/>
        <pc:sldMkLst>
          <pc:docMk/>
          <pc:sldMk cId="1411571808" sldId="279"/>
        </pc:sldMkLst>
        <pc:spChg chg="mod">
          <ac:chgData name="Abels, Patrick" userId="ba666de4-0d21-43a6-8e66-51a18aae1b4a" providerId="ADAL" clId="{331E59C0-4CFF-4493-ACCA-1C121C1F8702}" dt="2025-07-14T19:52:56.240" v="103" actId="20577"/>
          <ac:spMkLst>
            <pc:docMk/>
            <pc:sldMk cId="1411571808" sldId="279"/>
            <ac:spMk id="2" creationId="{0FD96FBB-644B-A330-7B21-09D46AFC24AD}"/>
          </ac:spMkLst>
        </pc:spChg>
        <pc:spChg chg="mod">
          <ac:chgData name="Abels, Patrick" userId="ba666de4-0d21-43a6-8e66-51a18aae1b4a" providerId="ADAL" clId="{331E59C0-4CFF-4493-ACCA-1C121C1F8702}" dt="2025-07-14T19:50:57.622" v="13" actId="20577"/>
          <ac:spMkLst>
            <pc:docMk/>
            <pc:sldMk cId="1411571808" sldId="279"/>
            <ac:spMk id="3" creationId="{5A8A3D9B-303D-6504-4867-9F9CE7FC5011}"/>
          </ac:spMkLst>
        </pc:spChg>
        <pc:spChg chg="add mod">
          <ac:chgData name="Abels, Patrick" userId="ba666de4-0d21-43a6-8e66-51a18aae1b4a" providerId="ADAL" clId="{331E59C0-4CFF-4493-ACCA-1C121C1F8702}" dt="2025-07-14T19:51:19.660" v="16"/>
          <ac:spMkLst>
            <pc:docMk/>
            <pc:sldMk cId="1411571808" sldId="279"/>
            <ac:spMk id="7" creationId="{56A8C71D-FFFE-8603-9707-4B2138A5E24A}"/>
          </ac:spMkLst>
        </pc:spChg>
        <pc:spChg chg="add mod">
          <ac:chgData name="Abels, Patrick" userId="ba666de4-0d21-43a6-8e66-51a18aae1b4a" providerId="ADAL" clId="{331E59C0-4CFF-4493-ACCA-1C121C1F8702}" dt="2025-07-14T19:51:19.660" v="16"/>
          <ac:spMkLst>
            <pc:docMk/>
            <pc:sldMk cId="1411571808" sldId="279"/>
            <ac:spMk id="8" creationId="{DCB0BDCA-0CCD-CEBE-C179-07466D850D8F}"/>
          </ac:spMkLst>
        </pc:spChg>
        <pc:spChg chg="add del mod">
          <ac:chgData name="Abels, Patrick" userId="ba666de4-0d21-43a6-8e66-51a18aae1b4a" providerId="ADAL" clId="{331E59C0-4CFF-4493-ACCA-1C121C1F8702}" dt="2025-07-14T19:54:13.051" v="265" actId="478"/>
          <ac:spMkLst>
            <pc:docMk/>
            <pc:sldMk cId="1411571808" sldId="279"/>
            <ac:spMk id="11" creationId="{AA8C5C6E-8824-D534-A4FF-013B3282EB26}"/>
          </ac:spMkLst>
        </pc:spChg>
        <pc:spChg chg="add mod">
          <ac:chgData name="Abels, Patrick" userId="ba666de4-0d21-43a6-8e66-51a18aae1b4a" providerId="ADAL" clId="{331E59C0-4CFF-4493-ACCA-1C121C1F8702}" dt="2025-07-14T19:53:49.447" v="146" actId="1035"/>
          <ac:spMkLst>
            <pc:docMk/>
            <pc:sldMk cId="1411571808" sldId="279"/>
            <ac:spMk id="12" creationId="{6E80DD18-4A59-12DE-C448-51A49D1234B3}"/>
          </ac:spMkLst>
        </pc:spChg>
        <pc:spChg chg="del">
          <ac:chgData name="Abels, Patrick" userId="ba666de4-0d21-43a6-8e66-51a18aae1b4a" providerId="ADAL" clId="{331E59C0-4CFF-4493-ACCA-1C121C1F8702}" dt="2025-07-14T19:51:14.923" v="14" actId="478"/>
          <ac:spMkLst>
            <pc:docMk/>
            <pc:sldMk cId="1411571808" sldId="279"/>
            <ac:spMk id="13" creationId="{7938420E-6E5D-3D6A-05A8-4C000C6FB698}"/>
          </ac:spMkLst>
        </pc:spChg>
        <pc:spChg chg="del">
          <ac:chgData name="Abels, Patrick" userId="ba666de4-0d21-43a6-8e66-51a18aae1b4a" providerId="ADAL" clId="{331E59C0-4CFF-4493-ACCA-1C121C1F8702}" dt="2025-07-14T19:51:14.923" v="14" actId="478"/>
          <ac:spMkLst>
            <pc:docMk/>
            <pc:sldMk cId="1411571808" sldId="279"/>
            <ac:spMk id="14" creationId="{629A9F63-242C-86A8-848A-74E1E1C65767}"/>
          </ac:spMkLst>
        </pc:spChg>
        <pc:spChg chg="add mod">
          <ac:chgData name="Abels, Patrick" userId="ba666de4-0d21-43a6-8e66-51a18aae1b4a" providerId="ADAL" clId="{331E59C0-4CFF-4493-ACCA-1C121C1F8702}" dt="2025-07-14T19:51:19.660" v="16"/>
          <ac:spMkLst>
            <pc:docMk/>
            <pc:sldMk cId="1411571808" sldId="279"/>
            <ac:spMk id="15" creationId="{A760D91C-C9E8-8D2D-2B6E-C0085CD0BC06}"/>
          </ac:spMkLst>
        </pc:spChg>
        <pc:spChg chg="del">
          <ac:chgData name="Abels, Patrick" userId="ba666de4-0d21-43a6-8e66-51a18aae1b4a" providerId="ADAL" clId="{331E59C0-4CFF-4493-ACCA-1C121C1F8702}" dt="2025-07-14T19:51:14.923" v="14" actId="478"/>
          <ac:spMkLst>
            <pc:docMk/>
            <pc:sldMk cId="1411571808" sldId="279"/>
            <ac:spMk id="16" creationId="{72743B16-EA69-668C-6E24-EE3F75192FCA}"/>
          </ac:spMkLst>
        </pc:spChg>
        <pc:spChg chg="del">
          <ac:chgData name="Abels, Patrick" userId="ba666de4-0d21-43a6-8e66-51a18aae1b4a" providerId="ADAL" clId="{331E59C0-4CFF-4493-ACCA-1C121C1F8702}" dt="2025-07-14T19:51:14.923" v="14" actId="478"/>
          <ac:spMkLst>
            <pc:docMk/>
            <pc:sldMk cId="1411571808" sldId="279"/>
            <ac:spMk id="17" creationId="{504167CC-3385-8D58-50B3-83E879D870ED}"/>
          </ac:spMkLst>
        </pc:spChg>
        <pc:spChg chg="del">
          <ac:chgData name="Abels, Patrick" userId="ba666de4-0d21-43a6-8e66-51a18aae1b4a" providerId="ADAL" clId="{331E59C0-4CFF-4493-ACCA-1C121C1F8702}" dt="2025-07-14T19:51:14.923" v="14" actId="478"/>
          <ac:spMkLst>
            <pc:docMk/>
            <pc:sldMk cId="1411571808" sldId="279"/>
            <ac:spMk id="18" creationId="{1C6F930F-2673-7BD8-94A3-CCAAAA887E7B}"/>
          </ac:spMkLst>
        </pc:spChg>
        <pc:spChg chg="del">
          <ac:chgData name="Abels, Patrick" userId="ba666de4-0d21-43a6-8e66-51a18aae1b4a" providerId="ADAL" clId="{331E59C0-4CFF-4493-ACCA-1C121C1F8702}" dt="2025-07-14T19:51:14.923" v="14" actId="478"/>
          <ac:spMkLst>
            <pc:docMk/>
            <pc:sldMk cId="1411571808" sldId="279"/>
            <ac:spMk id="19" creationId="{F6145FC8-8F27-7936-4483-A42EDEE40013}"/>
          </ac:spMkLst>
        </pc:spChg>
        <pc:spChg chg="del">
          <ac:chgData name="Abels, Patrick" userId="ba666de4-0d21-43a6-8e66-51a18aae1b4a" providerId="ADAL" clId="{331E59C0-4CFF-4493-ACCA-1C121C1F8702}" dt="2025-07-14T19:51:14.923" v="14" actId="478"/>
          <ac:spMkLst>
            <pc:docMk/>
            <pc:sldMk cId="1411571808" sldId="279"/>
            <ac:spMk id="20" creationId="{88EB2A46-EC7D-EAAA-D868-EC19470EFFFD}"/>
          </ac:spMkLst>
        </pc:spChg>
        <pc:spChg chg="del">
          <ac:chgData name="Abels, Patrick" userId="ba666de4-0d21-43a6-8e66-51a18aae1b4a" providerId="ADAL" clId="{331E59C0-4CFF-4493-ACCA-1C121C1F8702}" dt="2025-07-14T19:51:14.923" v="14" actId="478"/>
          <ac:spMkLst>
            <pc:docMk/>
            <pc:sldMk cId="1411571808" sldId="279"/>
            <ac:spMk id="21" creationId="{F21A05C5-1133-9F76-631D-FCC87A2EE79F}"/>
          </ac:spMkLst>
        </pc:spChg>
        <pc:spChg chg="del">
          <ac:chgData name="Abels, Patrick" userId="ba666de4-0d21-43a6-8e66-51a18aae1b4a" providerId="ADAL" clId="{331E59C0-4CFF-4493-ACCA-1C121C1F8702}" dt="2025-07-14T19:51:14.923" v="14" actId="478"/>
          <ac:spMkLst>
            <pc:docMk/>
            <pc:sldMk cId="1411571808" sldId="279"/>
            <ac:spMk id="22" creationId="{0AC0DDE2-531C-4CAA-FF23-8F57BB2F276C}"/>
          </ac:spMkLst>
        </pc:spChg>
        <pc:spChg chg="add mod">
          <ac:chgData name="Abels, Patrick" userId="ba666de4-0d21-43a6-8e66-51a18aae1b4a" providerId="ADAL" clId="{331E59C0-4CFF-4493-ACCA-1C121C1F8702}" dt="2025-07-14T19:51:19.660" v="16"/>
          <ac:spMkLst>
            <pc:docMk/>
            <pc:sldMk cId="1411571808" sldId="279"/>
            <ac:spMk id="23" creationId="{1312DB9F-778E-2466-8E35-5C09F1B32795}"/>
          </ac:spMkLst>
        </pc:spChg>
        <pc:spChg chg="add mod">
          <ac:chgData name="Abels, Patrick" userId="ba666de4-0d21-43a6-8e66-51a18aae1b4a" providerId="ADAL" clId="{331E59C0-4CFF-4493-ACCA-1C121C1F8702}" dt="2025-07-14T20:05:30.508" v="441" actId="1038"/>
          <ac:spMkLst>
            <pc:docMk/>
            <pc:sldMk cId="1411571808" sldId="279"/>
            <ac:spMk id="26" creationId="{940A638F-C72A-E454-6AC1-6226AF003C98}"/>
          </ac:spMkLst>
        </pc:spChg>
        <pc:spChg chg="del">
          <ac:chgData name="Abels, Patrick" userId="ba666de4-0d21-43a6-8e66-51a18aae1b4a" providerId="ADAL" clId="{331E59C0-4CFF-4493-ACCA-1C121C1F8702}" dt="2025-07-14T19:51:19.150" v="15" actId="478"/>
          <ac:spMkLst>
            <pc:docMk/>
            <pc:sldMk cId="1411571808" sldId="279"/>
            <ac:spMk id="27" creationId="{D86619D2-795B-C91D-CDFC-0A5793AF0454}"/>
          </ac:spMkLst>
        </pc:spChg>
        <pc:spChg chg="del">
          <ac:chgData name="Abels, Patrick" userId="ba666de4-0d21-43a6-8e66-51a18aae1b4a" providerId="ADAL" clId="{331E59C0-4CFF-4493-ACCA-1C121C1F8702}" dt="2025-07-14T19:51:19.150" v="15" actId="478"/>
          <ac:spMkLst>
            <pc:docMk/>
            <pc:sldMk cId="1411571808" sldId="279"/>
            <ac:spMk id="28" creationId="{80CBA310-7371-F220-C7E1-5E742B149234}"/>
          </ac:spMkLst>
        </pc:spChg>
        <pc:spChg chg="add mod">
          <ac:chgData name="Abels, Patrick" userId="ba666de4-0d21-43a6-8e66-51a18aae1b4a" providerId="ADAL" clId="{331E59C0-4CFF-4493-ACCA-1C121C1F8702}" dt="2025-07-14T20:05:54.389" v="488" actId="1035"/>
          <ac:spMkLst>
            <pc:docMk/>
            <pc:sldMk cId="1411571808" sldId="279"/>
            <ac:spMk id="29" creationId="{7CCF509B-B277-57DA-516D-AC529E8BED89}"/>
          </ac:spMkLst>
        </pc:spChg>
        <pc:spChg chg="add mod">
          <ac:chgData name="Abels, Patrick" userId="ba666de4-0d21-43a6-8e66-51a18aae1b4a" providerId="ADAL" clId="{331E59C0-4CFF-4493-ACCA-1C121C1F8702}" dt="2025-07-14T20:05:23.532" v="434" actId="1038"/>
          <ac:spMkLst>
            <pc:docMk/>
            <pc:sldMk cId="1411571808" sldId="279"/>
            <ac:spMk id="30" creationId="{D425D80B-E6F8-78A2-2394-1B83AC7D5FA9}"/>
          </ac:spMkLst>
        </pc:spChg>
        <pc:spChg chg="add mod ord">
          <ac:chgData name="Abels, Patrick" userId="ba666de4-0d21-43a6-8e66-51a18aae1b4a" providerId="ADAL" clId="{331E59C0-4CFF-4493-ACCA-1C121C1F8702}" dt="2025-07-14T20:07:03.885" v="489" actId="167"/>
          <ac:spMkLst>
            <pc:docMk/>
            <pc:sldMk cId="1411571808" sldId="279"/>
            <ac:spMk id="31" creationId="{EFD2A220-5FBA-A55B-0FA1-EF11EBC6FA4E}"/>
          </ac:spMkLst>
        </pc:spChg>
        <pc:cxnChg chg="add del mod">
          <ac:chgData name="Abels, Patrick" userId="ba666de4-0d21-43a6-8e66-51a18aae1b4a" providerId="ADAL" clId="{331E59C0-4CFF-4493-ACCA-1C121C1F8702}" dt="2025-07-14T20:03:20.331" v="414" actId="478"/>
          <ac:cxnSpMkLst>
            <pc:docMk/>
            <pc:sldMk cId="1411571808" sldId="279"/>
            <ac:cxnSpMk id="4" creationId="{A018CACF-AF96-B43F-9202-BD1860A8BC82}"/>
          </ac:cxnSpMkLst>
        </pc:cxnChg>
        <pc:cxnChg chg="del">
          <ac:chgData name="Abels, Patrick" userId="ba666de4-0d21-43a6-8e66-51a18aae1b4a" providerId="ADAL" clId="{331E59C0-4CFF-4493-ACCA-1C121C1F8702}" dt="2025-07-14T19:51:14.923" v="14" actId="478"/>
          <ac:cxnSpMkLst>
            <pc:docMk/>
            <pc:sldMk cId="1411571808" sldId="279"/>
            <ac:cxnSpMk id="9" creationId="{215F3C31-DA92-4549-D4C9-85448481100B}"/>
          </ac:cxnSpMkLst>
        </pc:cxnChg>
      </pc:sldChg>
      <pc:sldChg chg="addSp modSp mod">
        <pc:chgData name="Abels, Patrick" userId="ba666de4-0d21-43a6-8e66-51a18aae1b4a" providerId="ADAL" clId="{331E59C0-4CFF-4493-ACCA-1C121C1F8702}" dt="2025-07-14T20:25:30.001" v="980" actId="1035"/>
        <pc:sldMkLst>
          <pc:docMk/>
          <pc:sldMk cId="797940177" sldId="280"/>
        </pc:sldMkLst>
        <pc:spChg chg="mod">
          <ac:chgData name="Abels, Patrick" userId="ba666de4-0d21-43a6-8e66-51a18aae1b4a" providerId="ADAL" clId="{331E59C0-4CFF-4493-ACCA-1C121C1F8702}" dt="2025-07-14T20:18:19.039" v="799" actId="20577"/>
          <ac:spMkLst>
            <pc:docMk/>
            <pc:sldMk cId="797940177" sldId="280"/>
            <ac:spMk id="3" creationId="{16118E2E-8501-E9D6-8FA1-7E94A5136F9C}"/>
          </ac:spMkLst>
        </pc:spChg>
        <pc:spChg chg="add mod">
          <ac:chgData name="Abels, Patrick" userId="ba666de4-0d21-43a6-8e66-51a18aae1b4a" providerId="ADAL" clId="{331E59C0-4CFF-4493-ACCA-1C121C1F8702}" dt="2025-07-14T20:20:11.116" v="823" actId="13822"/>
          <ac:spMkLst>
            <pc:docMk/>
            <pc:sldMk cId="797940177" sldId="280"/>
            <ac:spMk id="8" creationId="{F5957813-FC13-A4D1-2B97-8F819F3358EF}"/>
          </ac:spMkLst>
        </pc:spChg>
        <pc:spChg chg="add mod">
          <ac:chgData name="Abels, Patrick" userId="ba666de4-0d21-43a6-8e66-51a18aae1b4a" providerId="ADAL" clId="{331E59C0-4CFF-4493-ACCA-1C121C1F8702}" dt="2025-07-14T20:25:13.440" v="975" actId="1036"/>
          <ac:spMkLst>
            <pc:docMk/>
            <pc:sldMk cId="797940177" sldId="280"/>
            <ac:spMk id="11" creationId="{8973C5F0-B087-1204-903F-E355FFEC4ACE}"/>
          </ac:spMkLst>
        </pc:spChg>
        <pc:spChg chg="add mod">
          <ac:chgData name="Abels, Patrick" userId="ba666de4-0d21-43a6-8e66-51a18aae1b4a" providerId="ADAL" clId="{331E59C0-4CFF-4493-ACCA-1C121C1F8702}" dt="2025-07-14T20:24:26.225" v="941" actId="1035"/>
          <ac:spMkLst>
            <pc:docMk/>
            <pc:sldMk cId="797940177" sldId="280"/>
            <ac:spMk id="12" creationId="{D14305EE-38E7-E542-7359-4984C9E55CE6}"/>
          </ac:spMkLst>
        </pc:spChg>
        <pc:spChg chg="add mod">
          <ac:chgData name="Abels, Patrick" userId="ba666de4-0d21-43a6-8e66-51a18aae1b4a" providerId="ADAL" clId="{331E59C0-4CFF-4493-ACCA-1C121C1F8702}" dt="2025-07-14T20:24:20.843" v="931" actId="1035"/>
          <ac:spMkLst>
            <pc:docMk/>
            <pc:sldMk cId="797940177" sldId="280"/>
            <ac:spMk id="13" creationId="{127642C7-611A-D7BF-D0B4-B47BF1E4CE3C}"/>
          </ac:spMkLst>
        </pc:spChg>
        <pc:spChg chg="add mod">
          <ac:chgData name="Abels, Patrick" userId="ba666de4-0d21-43a6-8e66-51a18aae1b4a" providerId="ADAL" clId="{331E59C0-4CFF-4493-ACCA-1C121C1F8702}" dt="2025-07-14T20:24:48.759" v="949" actId="1037"/>
          <ac:spMkLst>
            <pc:docMk/>
            <pc:sldMk cId="797940177" sldId="280"/>
            <ac:spMk id="14" creationId="{14D7DF1A-7C92-9654-D4F4-459E8B036531}"/>
          </ac:spMkLst>
        </pc:spChg>
        <pc:spChg chg="add mod">
          <ac:chgData name="Abels, Patrick" userId="ba666de4-0d21-43a6-8e66-51a18aae1b4a" providerId="ADAL" clId="{331E59C0-4CFF-4493-ACCA-1C121C1F8702}" dt="2025-07-14T20:24:57.175" v="961" actId="1035"/>
          <ac:spMkLst>
            <pc:docMk/>
            <pc:sldMk cId="797940177" sldId="280"/>
            <ac:spMk id="15" creationId="{C22B321F-0619-1404-9831-B81514355908}"/>
          </ac:spMkLst>
        </pc:spChg>
        <pc:spChg chg="add mod">
          <ac:chgData name="Abels, Patrick" userId="ba666de4-0d21-43a6-8e66-51a18aae1b4a" providerId="ADAL" clId="{331E59C0-4CFF-4493-ACCA-1C121C1F8702}" dt="2025-07-14T20:25:07.598" v="969" actId="1035"/>
          <ac:spMkLst>
            <pc:docMk/>
            <pc:sldMk cId="797940177" sldId="280"/>
            <ac:spMk id="16" creationId="{596D1BE3-831E-1B7C-6660-799ABA643389}"/>
          </ac:spMkLst>
        </pc:spChg>
        <pc:spChg chg="add mod">
          <ac:chgData name="Abels, Patrick" userId="ba666de4-0d21-43a6-8e66-51a18aae1b4a" providerId="ADAL" clId="{331E59C0-4CFF-4493-ACCA-1C121C1F8702}" dt="2025-07-14T20:25:30.001" v="980" actId="1035"/>
          <ac:spMkLst>
            <pc:docMk/>
            <pc:sldMk cId="797940177" sldId="280"/>
            <ac:spMk id="17" creationId="{6085030B-DA8C-A8D8-DF61-8FF925E33FC8}"/>
          </ac:spMkLst>
        </pc:spChg>
        <pc:picChg chg="add mod">
          <ac:chgData name="Abels, Patrick" userId="ba666de4-0d21-43a6-8e66-51a18aae1b4a" providerId="ADAL" clId="{331E59C0-4CFF-4493-ACCA-1C121C1F8702}" dt="2025-07-14T20:19:43.901" v="818" actId="1076"/>
          <ac:picMkLst>
            <pc:docMk/>
            <pc:sldMk cId="797940177" sldId="280"/>
            <ac:picMk id="4" creationId="{B67588FB-96AB-FF03-2445-49CE23E3BA23}"/>
          </ac:picMkLst>
        </pc:picChg>
        <pc:picChg chg="add mod">
          <ac:chgData name="Abels, Patrick" userId="ba666de4-0d21-43a6-8e66-51a18aae1b4a" providerId="ADAL" clId="{331E59C0-4CFF-4493-ACCA-1C121C1F8702}" dt="2025-07-14T20:19:31.633" v="813" actId="14100"/>
          <ac:picMkLst>
            <pc:docMk/>
            <pc:sldMk cId="797940177" sldId="280"/>
            <ac:picMk id="6" creationId="{3B8760C7-0D4A-7712-7688-D2C08F25FBE3}"/>
          </ac:picMkLst>
        </pc:picChg>
        <pc:picChg chg="add mod modCrop">
          <ac:chgData name="Abels, Patrick" userId="ba666de4-0d21-43a6-8e66-51a18aae1b4a" providerId="ADAL" clId="{331E59C0-4CFF-4493-ACCA-1C121C1F8702}" dt="2025-07-14T20:19:58.847" v="821" actId="1076"/>
          <ac:picMkLst>
            <pc:docMk/>
            <pc:sldMk cId="797940177" sldId="280"/>
            <ac:picMk id="7" creationId="{E1781B2F-FF06-D9B8-FC91-D9BF5CDDFD8B}"/>
          </ac:picMkLst>
        </pc:picChg>
        <pc:picChg chg="add mod">
          <ac:chgData name="Abels, Patrick" userId="ba666de4-0d21-43a6-8e66-51a18aae1b4a" providerId="ADAL" clId="{331E59C0-4CFF-4493-ACCA-1C121C1F8702}" dt="2025-07-14T20:20:41.057" v="829" actId="1076"/>
          <ac:picMkLst>
            <pc:docMk/>
            <pc:sldMk cId="797940177" sldId="280"/>
            <ac:picMk id="10" creationId="{96C939D8-E6AB-B877-E168-EB12AE5C77ED}"/>
          </ac:picMkLst>
        </pc:picChg>
      </pc:sldChg>
      <pc:sldChg chg="addSp modSp mod">
        <pc:chgData name="Abels, Patrick" userId="ba666de4-0d21-43a6-8e66-51a18aae1b4a" providerId="ADAL" clId="{331E59C0-4CFF-4493-ACCA-1C121C1F8702}" dt="2025-07-14T20:23:44.750" v="917" actId="1037"/>
        <pc:sldMkLst>
          <pc:docMk/>
          <pc:sldMk cId="4009498562" sldId="283"/>
        </pc:sldMkLst>
        <pc:spChg chg="mod">
          <ac:chgData name="Abels, Patrick" userId="ba666de4-0d21-43a6-8e66-51a18aae1b4a" providerId="ADAL" clId="{331E59C0-4CFF-4493-ACCA-1C121C1F8702}" dt="2025-07-14T20:18:39.103" v="806" actId="6549"/>
          <ac:spMkLst>
            <pc:docMk/>
            <pc:sldMk cId="4009498562" sldId="283"/>
            <ac:spMk id="3" creationId="{32402D9B-13BF-18E0-5F7E-A2C9A365C8FE}"/>
          </ac:spMkLst>
        </pc:spChg>
        <pc:picChg chg="add mod modCrop">
          <ac:chgData name="Abels, Patrick" userId="ba666de4-0d21-43a6-8e66-51a18aae1b4a" providerId="ADAL" clId="{331E59C0-4CFF-4493-ACCA-1C121C1F8702}" dt="2025-07-14T20:23:44.750" v="917" actId="1037"/>
          <ac:picMkLst>
            <pc:docMk/>
            <pc:sldMk cId="4009498562" sldId="283"/>
            <ac:picMk id="4" creationId="{AF7F48CA-B0D1-50A3-34BA-5934EE2E2B57}"/>
          </ac:picMkLst>
        </pc:picChg>
        <pc:picChg chg="add mod">
          <ac:chgData name="Abels, Patrick" userId="ba666de4-0d21-43a6-8e66-51a18aae1b4a" providerId="ADAL" clId="{331E59C0-4CFF-4493-ACCA-1C121C1F8702}" dt="2025-07-14T20:23:44.750" v="917" actId="1037"/>
          <ac:picMkLst>
            <pc:docMk/>
            <pc:sldMk cId="4009498562" sldId="283"/>
            <ac:picMk id="6" creationId="{B9BEDA80-BB5A-ABA5-4146-BAB4E656A562}"/>
          </ac:picMkLst>
        </pc:picChg>
        <pc:picChg chg="add mod modCrop">
          <ac:chgData name="Abels, Patrick" userId="ba666de4-0d21-43a6-8e66-51a18aae1b4a" providerId="ADAL" clId="{331E59C0-4CFF-4493-ACCA-1C121C1F8702}" dt="2025-07-14T20:23:44.750" v="917" actId="1037"/>
          <ac:picMkLst>
            <pc:docMk/>
            <pc:sldMk cId="4009498562" sldId="283"/>
            <ac:picMk id="7" creationId="{47AB9FEC-115A-C4B3-A38F-E53E3A932189}"/>
          </ac:picMkLst>
        </pc:picChg>
      </pc:sldChg>
      <pc:sldChg chg="modSp mod">
        <pc:chgData name="Abels, Patrick" userId="ba666de4-0d21-43a6-8e66-51a18aae1b4a" providerId="ADAL" clId="{331E59C0-4CFF-4493-ACCA-1C121C1F8702}" dt="2025-07-14T13:52:21.568" v="6" actId="207"/>
        <pc:sldMkLst>
          <pc:docMk/>
          <pc:sldMk cId="3362198231" sldId="286"/>
        </pc:sldMkLst>
        <pc:spChg chg="mod">
          <ac:chgData name="Abels, Patrick" userId="ba666de4-0d21-43a6-8e66-51a18aae1b4a" providerId="ADAL" clId="{331E59C0-4CFF-4493-ACCA-1C121C1F8702}" dt="2025-07-14T13:52:21.568" v="6" actId="207"/>
          <ac:spMkLst>
            <pc:docMk/>
            <pc:sldMk cId="3362198231" sldId="286"/>
            <ac:spMk id="2" creationId="{D615A5A3-68C6-F3DF-27A6-2464D6655B1A}"/>
          </ac:spMkLst>
        </pc:spChg>
      </pc:sldChg>
      <pc:sldChg chg="addSp delSp modSp mod">
        <pc:chgData name="Abels, Patrick" userId="ba666de4-0d21-43a6-8e66-51a18aae1b4a" providerId="ADAL" clId="{331E59C0-4CFF-4493-ACCA-1C121C1F8702}" dt="2025-07-14T20:16:50.607" v="785" actId="113"/>
        <pc:sldMkLst>
          <pc:docMk/>
          <pc:sldMk cId="3793378365" sldId="287"/>
        </pc:sldMkLst>
        <pc:spChg chg="add mod">
          <ac:chgData name="Abels, Patrick" userId="ba666de4-0d21-43a6-8e66-51a18aae1b4a" providerId="ADAL" clId="{331E59C0-4CFF-4493-ACCA-1C121C1F8702}" dt="2025-07-14T20:16:50.607" v="785" actId="113"/>
          <ac:spMkLst>
            <pc:docMk/>
            <pc:sldMk cId="3793378365" sldId="287"/>
            <ac:spMk id="4" creationId="{C03E2C08-6913-F519-884C-572877BFB2B9}"/>
          </ac:spMkLst>
        </pc:spChg>
        <pc:picChg chg="add mod">
          <ac:chgData name="Abels, Patrick" userId="ba666de4-0d21-43a6-8e66-51a18aae1b4a" providerId="ADAL" clId="{331E59C0-4CFF-4493-ACCA-1C121C1F8702}" dt="2025-07-14T20:15:54.215" v="767" actId="1076"/>
          <ac:picMkLst>
            <pc:docMk/>
            <pc:sldMk cId="3793378365" sldId="287"/>
            <ac:picMk id="7" creationId="{DD250264-C70B-3FEC-07A5-442F52CE873C}"/>
          </ac:picMkLst>
        </pc:picChg>
        <pc:picChg chg="add del mod">
          <ac:chgData name="Abels, Patrick" userId="ba666de4-0d21-43a6-8e66-51a18aae1b4a" providerId="ADAL" clId="{331E59C0-4CFF-4493-ACCA-1C121C1F8702}" dt="2025-07-14T20:15:34.885" v="765" actId="478"/>
          <ac:picMkLst>
            <pc:docMk/>
            <pc:sldMk cId="3793378365" sldId="287"/>
            <ac:picMk id="1026" creationId="{1A7E1BBC-3D0E-78C9-4015-FBA5EEE90CD6}"/>
          </ac:picMkLst>
        </pc:picChg>
      </pc:sldChg>
      <pc:sldChg chg="addSp modSp mod">
        <pc:chgData name="Abels, Patrick" userId="ba666de4-0d21-43a6-8e66-51a18aae1b4a" providerId="ADAL" clId="{331E59C0-4CFF-4493-ACCA-1C121C1F8702}" dt="2025-07-14T20:18:12.285" v="792" actId="1076"/>
        <pc:sldMkLst>
          <pc:docMk/>
          <pc:sldMk cId="3619801957" sldId="290"/>
        </pc:sldMkLst>
        <pc:spChg chg="mod">
          <ac:chgData name="Abels, Patrick" userId="ba666de4-0d21-43a6-8e66-51a18aae1b4a" providerId="ADAL" clId="{331E59C0-4CFF-4493-ACCA-1C121C1F8702}" dt="2025-07-14T20:18:05.938" v="790" actId="6549"/>
          <ac:spMkLst>
            <pc:docMk/>
            <pc:sldMk cId="3619801957" sldId="290"/>
            <ac:spMk id="3" creationId="{3444EFB4-2BEA-FC29-7940-5BDE2B1E8EF3}"/>
          </ac:spMkLst>
        </pc:spChg>
        <pc:picChg chg="add mod">
          <ac:chgData name="Abels, Patrick" userId="ba666de4-0d21-43a6-8e66-51a18aae1b4a" providerId="ADAL" clId="{331E59C0-4CFF-4493-ACCA-1C121C1F8702}" dt="2025-07-14T20:18:12.285" v="792" actId="1076"/>
          <ac:picMkLst>
            <pc:docMk/>
            <pc:sldMk cId="3619801957" sldId="290"/>
            <ac:picMk id="4" creationId="{1380B060-6756-B3DE-B6A8-3EBD1750A345}"/>
          </ac:picMkLst>
        </pc:picChg>
      </pc:sldChg>
    </pc:docChg>
  </pc:docChgLst>
  <pc:docChgLst>
    <pc:chgData name="Abels, Patrick" userId="ba666de4-0d21-43a6-8e66-51a18aae1b4a" providerId="ADAL" clId="{132F4124-92B2-48A8-BBD5-8A3615F7DB8A}"/>
    <pc:docChg chg="custSel modSld">
      <pc:chgData name="Abels, Patrick" userId="ba666de4-0d21-43a6-8e66-51a18aae1b4a" providerId="ADAL" clId="{132F4124-92B2-48A8-BBD5-8A3615F7DB8A}" dt="2025-07-07T22:37:06.957" v="69" actId="20577"/>
      <pc:docMkLst>
        <pc:docMk/>
      </pc:docMkLst>
      <pc:sldChg chg="delSp modSp mod">
        <pc:chgData name="Abels, Patrick" userId="ba666de4-0d21-43a6-8e66-51a18aae1b4a" providerId="ADAL" clId="{132F4124-92B2-48A8-BBD5-8A3615F7DB8A}" dt="2025-07-07T22:36:45.381" v="5" actId="20577"/>
        <pc:sldMkLst>
          <pc:docMk/>
          <pc:sldMk cId="1306728353" sldId="274"/>
        </pc:sldMkLst>
        <pc:spChg chg="mod">
          <ac:chgData name="Abels, Patrick" userId="ba666de4-0d21-43a6-8e66-51a18aae1b4a" providerId="ADAL" clId="{132F4124-92B2-48A8-BBD5-8A3615F7DB8A}" dt="2025-07-07T22:36:45.381" v="5" actId="20577"/>
          <ac:spMkLst>
            <pc:docMk/>
            <pc:sldMk cId="1306728353" sldId="274"/>
            <ac:spMk id="2" creationId="{E48070DE-A5F9-BD5B-6EDA-2B06A4048B06}"/>
          </ac:spMkLst>
        </pc:spChg>
      </pc:sldChg>
      <pc:sldChg chg="modSp mod">
        <pc:chgData name="Abels, Patrick" userId="ba666de4-0d21-43a6-8e66-51a18aae1b4a" providerId="ADAL" clId="{132F4124-92B2-48A8-BBD5-8A3615F7DB8A}" dt="2025-07-07T22:37:06.957" v="69" actId="20577"/>
        <pc:sldMkLst>
          <pc:docMk/>
          <pc:sldMk cId="1411571808" sldId="279"/>
        </pc:sldMkLst>
        <pc:spChg chg="mod">
          <ac:chgData name="Abels, Patrick" userId="ba666de4-0d21-43a6-8e66-51a18aae1b4a" providerId="ADAL" clId="{132F4124-92B2-48A8-BBD5-8A3615F7DB8A}" dt="2025-07-07T22:37:06.957" v="69" actId="20577"/>
          <ac:spMkLst>
            <pc:docMk/>
            <pc:sldMk cId="1411571808" sldId="279"/>
            <ac:spMk id="3" creationId="{5A8A3D9B-303D-6504-4867-9F9CE7FC5011}"/>
          </ac:spMkLst>
        </pc:spChg>
      </pc:sldChg>
      <pc:sldChg chg="modSp mod">
        <pc:chgData name="Abels, Patrick" userId="ba666de4-0d21-43a6-8e66-51a18aae1b4a" providerId="ADAL" clId="{132F4124-92B2-48A8-BBD5-8A3615F7DB8A}" dt="2025-07-07T22:36:56.476" v="34" actId="20577"/>
        <pc:sldMkLst>
          <pc:docMk/>
          <pc:sldMk cId="3362198231" sldId="286"/>
        </pc:sldMkLst>
        <pc:spChg chg="mod">
          <ac:chgData name="Abels, Patrick" userId="ba666de4-0d21-43a6-8e66-51a18aae1b4a" providerId="ADAL" clId="{132F4124-92B2-48A8-BBD5-8A3615F7DB8A}" dt="2025-07-07T22:36:56.476" v="34" actId="20577"/>
          <ac:spMkLst>
            <pc:docMk/>
            <pc:sldMk cId="3362198231" sldId="286"/>
            <ac:spMk id="2" creationId="{D615A5A3-68C6-F3DF-27A6-2464D6655B1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6960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7" y="2036617"/>
            <a:ext cx="11285239" cy="441036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02C2D1C7-AB5A-B615-A731-A156F2D638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/>
              <a:t>Fun …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2291929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316494" cy="441036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First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53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5106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0747377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Animate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2590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7" y="2036617"/>
            <a:ext cx="11368207" cy="44138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4753" y="619845"/>
            <a:ext cx="914400" cy="9144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6788-0DB4-7E84-1F70-465F03B940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8986" y="407504"/>
            <a:ext cx="1281600" cy="1282148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8D296A4-2077-12B4-53D8-2472FECBC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281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FDBFC21C-4561-54AC-2D13-2FA78D6663B6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5441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3832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71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Hi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6"/>
            <a:ext cx="11377732" cy="437370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C5A454-C75F-6FDA-789A-702540F36A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33876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72B7E6FC-7A9B-0664-B363-B0218EE031D5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43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40228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50068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3B8809EF-E0A0-9BB5-504C-EA2E35B5906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4" name="Partial Circle 3">
            <a:extLst>
              <a:ext uri="{FF2B5EF4-FFF2-40B4-BE49-F238E27FC236}">
                <a16:creationId xmlns:a16="http://schemas.microsoft.com/office/drawing/2014/main" id="{6988BA44-164A-F7CA-AC6A-C1C359CE07A8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D4DDF931-1D2A-A0BE-2792-86C1CEE29E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0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707418" y="-1509486"/>
            <a:ext cx="5010068" cy="3012859"/>
          </a:xfrm>
          <a:prstGeom prst="pie">
            <a:avLst>
              <a:gd name="adj1" fmla="val 5421550"/>
              <a:gd name="adj2" fmla="val 10807593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7" y="781533"/>
            <a:ext cx="798201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10144704" y="132860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859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61" r:id="rId3"/>
    <p:sldLayoutId id="2147483675" r:id="rId4"/>
    <p:sldLayoutId id="2147483663" r:id="rId5"/>
    <p:sldLayoutId id="2147483671" r:id="rId6"/>
    <p:sldLayoutId id="2147483664" r:id="rId7"/>
    <p:sldLayoutId id="2147483665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00736-7763-5364-29F5-3973C6BC8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Mathematik</a:t>
            </a:r>
            <a:r>
              <a:rPr lang="en-GB"/>
              <a:t> 7 </a:t>
            </a:r>
            <a:r>
              <a:rPr lang="en-GB" dirty="0"/>
              <a:t>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6653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719D42-2801-2AEF-CAE6-B6B1DCCAF5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66"/>
          <a:stretch>
            <a:fillRect/>
          </a:stretch>
        </p:blipFill>
        <p:spPr>
          <a:xfrm>
            <a:off x="649001" y="2195574"/>
            <a:ext cx="10893998" cy="353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2835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15A5A3-68C6-F3DF-27A6-2464D6655B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>
                <a:solidFill>
                  <a:srgbClr val="FFC000"/>
                </a:solidFill>
              </a:rPr>
              <a:t>Anti</a:t>
            </a:r>
            <a:r>
              <a:rPr lang="de-DE" dirty="0"/>
              <a:t>proportionale Zuordnungen</a:t>
            </a:r>
          </a:p>
        </p:txBody>
      </p:sp>
    </p:spTree>
    <p:extLst>
      <p:ext uri="{BB962C8B-B14F-4D97-AF65-F5344CB8AC3E}">
        <p14:creationId xmlns:p14="http://schemas.microsoft.com/office/powerpoint/2010/main" val="336219823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3F81AB-3357-4C03-021B-6C89B5F17D32}"/>
              </a:ext>
            </a:extLst>
          </p:cNvPr>
          <p:cNvGrpSpPr/>
          <p:nvPr/>
        </p:nvGrpSpPr>
        <p:grpSpPr>
          <a:xfrm>
            <a:off x="8334617" y="157104"/>
            <a:ext cx="3705747" cy="1736276"/>
            <a:chOff x="853440" y="2950593"/>
            <a:chExt cx="3705747" cy="173627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C5E45A1-3A4B-1909-E461-905658B9B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-107" r="1" b="22465"/>
            <a:stretch>
              <a:fillRect/>
            </a:stretch>
          </p:blipFill>
          <p:spPr>
            <a:xfrm>
              <a:off x="853440" y="2950593"/>
              <a:ext cx="3705747" cy="153828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782369D-C351-83FA-2C65-1E81457B2D31}"/>
                </a:ext>
              </a:extLst>
            </p:cNvPr>
            <p:cNvSpPr/>
            <p:nvPr/>
          </p:nvSpPr>
          <p:spPr>
            <a:xfrm>
              <a:off x="2215242" y="4419600"/>
              <a:ext cx="1480458" cy="26726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03E2C08-6913-F519-884C-572877BFB2B9}"/>
              </a:ext>
            </a:extLst>
          </p:cNvPr>
          <p:cNvSpPr txBox="1"/>
          <p:nvPr/>
        </p:nvSpPr>
        <p:spPr>
          <a:xfrm>
            <a:off x="488544" y="2180962"/>
            <a:ext cx="104716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Montserrat" pitchFamily="2" charset="0"/>
              </a:rPr>
              <a:t>20 Spielkarten werden auf alle Spieler aufgeteilt. </a:t>
            </a:r>
          </a:p>
          <a:p>
            <a:r>
              <a:rPr lang="de-DE" sz="2400" dirty="0" err="1">
                <a:solidFill>
                  <a:schemeClr val="bg1"/>
                </a:solidFill>
                <a:latin typeface="Montserrat" pitchFamily="2" charset="0"/>
              </a:rPr>
              <a:t>Wieviele</a:t>
            </a:r>
            <a:r>
              <a:rPr lang="de-DE" sz="2400" dirty="0">
                <a:solidFill>
                  <a:schemeClr val="bg1"/>
                </a:solidFill>
                <a:latin typeface="Montserrat" pitchFamily="2" charset="0"/>
              </a:rPr>
              <a:t> Karten bekommst du, wenn ihr insgesamt …</a:t>
            </a:r>
          </a:p>
          <a:p>
            <a:pPr marL="342900" indent="-342900">
              <a:buFont typeface="+mj-lt"/>
              <a:buAutoNum type="alphaLcParenR"/>
            </a:pPr>
            <a:endParaRPr lang="de-DE" sz="2400" dirty="0">
              <a:solidFill>
                <a:schemeClr val="bg1"/>
              </a:solidFill>
              <a:latin typeface="Montserrat" pitchFamily="2" charset="0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de-DE" sz="2400" dirty="0">
                <a:solidFill>
                  <a:schemeClr val="bg1"/>
                </a:solidFill>
                <a:latin typeface="Montserrat" pitchFamily="2" charset="0"/>
              </a:rPr>
              <a:t>   1</a:t>
            </a:r>
          </a:p>
          <a:p>
            <a:pPr marL="800100" lvl="1" indent="-342900">
              <a:buFont typeface="+mj-lt"/>
              <a:buAutoNum type="alphaLcParenR"/>
            </a:pPr>
            <a:r>
              <a:rPr lang="de-DE" sz="2400" dirty="0">
                <a:solidFill>
                  <a:schemeClr val="bg1"/>
                </a:solidFill>
                <a:latin typeface="Montserrat" pitchFamily="2" charset="0"/>
              </a:rPr>
              <a:t>   2</a:t>
            </a:r>
          </a:p>
          <a:p>
            <a:pPr marL="800100" lvl="1" indent="-342900">
              <a:buFont typeface="+mj-lt"/>
              <a:buAutoNum type="alphaLcParenR"/>
            </a:pPr>
            <a:r>
              <a:rPr lang="de-DE" sz="2400" dirty="0">
                <a:solidFill>
                  <a:schemeClr val="bg1"/>
                </a:solidFill>
                <a:latin typeface="Montserrat" pitchFamily="2" charset="0"/>
              </a:rPr>
              <a:t>   4</a:t>
            </a:r>
          </a:p>
          <a:p>
            <a:pPr marL="800100" lvl="1" indent="-342900">
              <a:buFont typeface="+mj-lt"/>
              <a:buAutoNum type="alphaLcParenR"/>
            </a:pPr>
            <a:r>
              <a:rPr lang="de-DE" sz="2400" dirty="0">
                <a:solidFill>
                  <a:schemeClr val="bg1"/>
                </a:solidFill>
                <a:latin typeface="Montserrat" pitchFamily="2" charset="0"/>
              </a:rPr>
              <a:t>   5</a:t>
            </a:r>
          </a:p>
          <a:p>
            <a:pPr marL="342900" indent="-342900">
              <a:buFont typeface="+mj-lt"/>
              <a:buAutoNum type="alphaLcParenR"/>
            </a:pPr>
            <a:endParaRPr lang="de-DE" sz="2400" dirty="0">
              <a:solidFill>
                <a:schemeClr val="bg1"/>
              </a:solidFill>
              <a:latin typeface="Montserrat" pitchFamily="2" charset="0"/>
            </a:endParaRPr>
          </a:p>
          <a:p>
            <a:r>
              <a:rPr lang="de-DE" sz="2400" dirty="0">
                <a:solidFill>
                  <a:schemeClr val="bg1"/>
                </a:solidFill>
                <a:latin typeface="Montserrat" pitchFamily="2" charset="0"/>
              </a:rPr>
              <a:t>… Spieler seid?</a:t>
            </a:r>
          </a:p>
          <a:p>
            <a:endParaRPr lang="de-DE" sz="2400" dirty="0">
              <a:solidFill>
                <a:schemeClr val="bg1"/>
              </a:solidFill>
              <a:latin typeface="Montserrat" pitchFamily="2" charset="0"/>
            </a:endParaRPr>
          </a:p>
          <a:p>
            <a:r>
              <a:rPr lang="de-DE" sz="2400" dirty="0">
                <a:solidFill>
                  <a:schemeClr val="bg1"/>
                </a:solidFill>
                <a:latin typeface="Montserrat" pitchFamily="2" charset="0"/>
              </a:rPr>
              <a:t>Stelle die Zuordnung </a:t>
            </a:r>
            <a:r>
              <a:rPr lang="de-DE" sz="2400" b="1" dirty="0">
                <a:solidFill>
                  <a:schemeClr val="bg1"/>
                </a:solidFill>
                <a:latin typeface="Montserrat" pitchFamily="2" charset="0"/>
              </a:rPr>
              <a:t>Spieler </a:t>
            </a:r>
            <a:r>
              <a:rPr lang="de-DE" sz="2400" b="1" dirty="0">
                <a:solidFill>
                  <a:schemeClr val="bg1"/>
                </a:solidFill>
                <a:latin typeface="Montserrat" pitchFamily="2" charset="0"/>
                <a:sym typeface="Wingdings" panose="05000000000000000000" pitchFamily="2" charset="2"/>
              </a:rPr>
              <a:t> Karten </a:t>
            </a:r>
            <a:r>
              <a:rPr lang="de-DE" sz="2400" dirty="0">
                <a:solidFill>
                  <a:schemeClr val="bg1"/>
                </a:solidFill>
                <a:latin typeface="Montserrat" pitchFamily="2" charset="0"/>
                <a:sym typeface="Wingdings" panose="05000000000000000000" pitchFamily="2" charset="2"/>
              </a:rPr>
              <a:t>im Koordinatensystem dar.</a:t>
            </a:r>
            <a:endParaRPr lang="de-DE" sz="2400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250264-C70B-3FEC-07A5-442F52CE8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912" y="2690379"/>
            <a:ext cx="2915057" cy="29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7836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rc 30">
            <a:extLst>
              <a:ext uri="{FF2B5EF4-FFF2-40B4-BE49-F238E27FC236}">
                <a16:creationId xmlns:a16="http://schemas.microsoft.com/office/drawing/2014/main" id="{EFD2A220-5FBA-A55B-0FA1-EF11EBC6FA4E}"/>
              </a:ext>
            </a:extLst>
          </p:cNvPr>
          <p:cNvSpPr/>
          <p:nvPr/>
        </p:nvSpPr>
        <p:spPr>
          <a:xfrm rot="181743">
            <a:off x="7875321" y="2622668"/>
            <a:ext cx="6939643" cy="3657754"/>
          </a:xfrm>
          <a:prstGeom prst="arc">
            <a:avLst>
              <a:gd name="adj1" fmla="val 5296748"/>
              <a:gd name="adj2" fmla="val 10510176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D96FBB-644B-A330-7B21-09D46AFC24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9327" y="2036616"/>
            <a:ext cx="11228861" cy="4288141"/>
          </a:xfrm>
        </p:spPr>
        <p:txBody>
          <a:bodyPr/>
          <a:lstStyle/>
          <a:p>
            <a:r>
              <a:rPr lang="en-GB" dirty="0"/>
              <a:t>Für </a:t>
            </a:r>
            <a:r>
              <a:rPr lang="en-GB" dirty="0" err="1"/>
              <a:t>antiproportionale</a:t>
            </a:r>
            <a:r>
              <a:rPr lang="en-GB" dirty="0"/>
              <a:t> </a:t>
            </a:r>
            <a:r>
              <a:rPr lang="en-GB" dirty="0" err="1"/>
              <a:t>Zuordnungen</a:t>
            </a:r>
            <a:r>
              <a:rPr lang="en-GB" dirty="0"/>
              <a:t> gilt: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b="1" dirty="0" err="1">
                <a:solidFill>
                  <a:srgbClr val="FFC000"/>
                </a:solidFill>
              </a:rPr>
              <a:t>verdoppelt</a:t>
            </a:r>
            <a:r>
              <a:rPr lang="en-GB" dirty="0"/>
              <a:t> (</a:t>
            </a:r>
            <a:r>
              <a:rPr lang="en-GB" dirty="0" err="1"/>
              <a:t>verdreifacht</a:t>
            </a:r>
            <a:r>
              <a:rPr lang="en-GB" dirty="0"/>
              <a:t>, </a:t>
            </a:r>
            <a:r>
              <a:rPr lang="en-GB" dirty="0" err="1"/>
              <a:t>vervierfacht</a:t>
            </a:r>
            <a:r>
              <a:rPr lang="en-GB" dirty="0"/>
              <a:t>, …) man </a:t>
            </a:r>
            <a:r>
              <a:rPr lang="en-GB" dirty="0" err="1"/>
              <a:t>einen</a:t>
            </a:r>
            <a:r>
              <a:rPr lang="en-GB" dirty="0"/>
              <a:t> </a:t>
            </a:r>
            <a:r>
              <a:rPr lang="en-GB" dirty="0" err="1"/>
              <a:t>Ausgangswert</a:t>
            </a:r>
            <a:r>
              <a:rPr lang="en-GB" dirty="0"/>
              <a:t>, so </a:t>
            </a:r>
            <a:r>
              <a:rPr lang="en-GB" b="1" dirty="0" err="1">
                <a:solidFill>
                  <a:srgbClr val="FFC000"/>
                </a:solidFill>
              </a:rPr>
              <a:t>halbiert</a:t>
            </a:r>
            <a:r>
              <a:rPr lang="en-GB" dirty="0"/>
              <a:t> (</a:t>
            </a:r>
            <a:r>
              <a:rPr lang="en-GB" dirty="0" err="1"/>
              <a:t>drittelt</a:t>
            </a:r>
            <a:r>
              <a:rPr lang="en-GB" dirty="0"/>
              <a:t>, </a:t>
            </a:r>
            <a:r>
              <a:rPr lang="en-GB" dirty="0" err="1"/>
              <a:t>viertelt</a:t>
            </a:r>
            <a:r>
              <a:rPr lang="en-GB" dirty="0"/>
              <a:t>, …) </a:t>
            </a:r>
            <a:r>
              <a:rPr lang="en-GB" dirty="0" err="1"/>
              <a:t>sich</a:t>
            </a:r>
            <a:r>
              <a:rPr lang="en-GB" dirty="0"/>
              <a:t> der </a:t>
            </a:r>
            <a:r>
              <a:rPr lang="en-GB" dirty="0" err="1"/>
              <a:t>zugeordnete</a:t>
            </a:r>
            <a:r>
              <a:rPr lang="en-GB" dirty="0"/>
              <a:t> Wert.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b="1" dirty="0" err="1">
                <a:solidFill>
                  <a:srgbClr val="FFC000"/>
                </a:solidFill>
              </a:rPr>
              <a:t>halbiert</a:t>
            </a:r>
            <a:r>
              <a:rPr lang="en-GB" dirty="0"/>
              <a:t> (</a:t>
            </a:r>
            <a:r>
              <a:rPr lang="en-GB" dirty="0" err="1"/>
              <a:t>drittelt</a:t>
            </a:r>
            <a:r>
              <a:rPr lang="en-GB" dirty="0"/>
              <a:t>, </a:t>
            </a:r>
            <a:r>
              <a:rPr lang="en-GB" dirty="0" err="1"/>
              <a:t>viertelt</a:t>
            </a:r>
            <a:r>
              <a:rPr lang="en-GB" dirty="0"/>
              <a:t>, …) man </a:t>
            </a:r>
            <a:r>
              <a:rPr lang="en-GB" dirty="0" err="1"/>
              <a:t>einen</a:t>
            </a:r>
            <a:r>
              <a:rPr lang="en-GB" dirty="0"/>
              <a:t> </a:t>
            </a:r>
            <a:r>
              <a:rPr lang="en-GB" dirty="0" err="1"/>
              <a:t>Ausgangswert</a:t>
            </a:r>
            <a:r>
              <a:rPr lang="en-GB" dirty="0"/>
              <a:t>, so 	         </a:t>
            </a:r>
            <a:r>
              <a:rPr lang="en-GB" b="1" dirty="0" err="1">
                <a:solidFill>
                  <a:srgbClr val="FFC000"/>
                </a:solidFill>
              </a:rPr>
              <a:t>verdoppelt</a:t>
            </a:r>
            <a:r>
              <a:rPr lang="en-GB" dirty="0"/>
              <a:t> (</a:t>
            </a:r>
            <a:r>
              <a:rPr lang="en-GB" dirty="0" err="1"/>
              <a:t>verdreifacht</a:t>
            </a:r>
            <a:r>
              <a:rPr lang="en-GB" dirty="0"/>
              <a:t>, </a:t>
            </a:r>
            <a:r>
              <a:rPr lang="en-GB" dirty="0" err="1"/>
              <a:t>vervierfacht</a:t>
            </a:r>
            <a:r>
              <a:rPr lang="en-GB" dirty="0"/>
              <a:t>, …) </a:t>
            </a:r>
            <a:r>
              <a:rPr lang="en-GB" dirty="0" err="1"/>
              <a:t>sich</a:t>
            </a:r>
            <a:r>
              <a:rPr lang="en-GB" dirty="0"/>
              <a:t> der </a:t>
            </a:r>
            <a:r>
              <a:rPr lang="en-GB" dirty="0" err="1"/>
              <a:t>zugehörige</a:t>
            </a:r>
            <a:r>
              <a:rPr lang="en-GB" dirty="0"/>
              <a:t> Wert.</a:t>
            </a:r>
          </a:p>
          <a:p>
            <a:endParaRPr lang="en-GB" dirty="0"/>
          </a:p>
          <a:p>
            <a:r>
              <a:rPr lang="en-GB" dirty="0"/>
              <a:t>In </a:t>
            </a:r>
            <a:r>
              <a:rPr lang="en-GB" dirty="0" err="1"/>
              <a:t>einem</a:t>
            </a:r>
            <a:r>
              <a:rPr lang="en-GB" dirty="0"/>
              <a:t> </a:t>
            </a:r>
            <a:r>
              <a:rPr lang="en-GB" dirty="0" err="1"/>
              <a:t>Koordinatensystem</a:t>
            </a:r>
            <a:r>
              <a:rPr lang="en-GB" dirty="0"/>
              <a:t> </a:t>
            </a:r>
            <a:r>
              <a:rPr lang="en-GB" dirty="0" err="1"/>
              <a:t>liegen</a:t>
            </a:r>
            <a:r>
              <a:rPr lang="en-GB" dirty="0"/>
              <a:t> </a:t>
            </a:r>
          </a:p>
          <a:p>
            <a:r>
              <a:rPr lang="en-GB" dirty="0"/>
              <a:t>alle </a:t>
            </a:r>
            <a:r>
              <a:rPr lang="en-GB" dirty="0" err="1"/>
              <a:t>Punkte</a:t>
            </a:r>
            <a:r>
              <a:rPr lang="en-GB" dirty="0"/>
              <a:t> </a:t>
            </a:r>
            <a:r>
              <a:rPr lang="en-GB" dirty="0" err="1"/>
              <a:t>einer</a:t>
            </a:r>
            <a:r>
              <a:rPr lang="en-GB" dirty="0"/>
              <a:t> </a:t>
            </a:r>
            <a:r>
              <a:rPr lang="en-GB" dirty="0" err="1"/>
              <a:t>antiproportionalen</a:t>
            </a:r>
            <a:r>
              <a:rPr lang="en-GB" dirty="0"/>
              <a:t> </a:t>
            </a:r>
          </a:p>
          <a:p>
            <a:r>
              <a:rPr lang="en-GB" dirty="0" err="1"/>
              <a:t>Zuordnung</a:t>
            </a:r>
            <a:r>
              <a:rPr lang="en-GB" dirty="0"/>
              <a:t> auf </a:t>
            </a:r>
            <a:r>
              <a:rPr lang="en-GB" dirty="0" err="1"/>
              <a:t>einer</a:t>
            </a:r>
            <a:r>
              <a:rPr lang="en-GB" dirty="0"/>
              <a:t> </a:t>
            </a:r>
          </a:p>
          <a:p>
            <a:r>
              <a:rPr lang="en-GB" b="1" dirty="0" err="1">
                <a:solidFill>
                  <a:srgbClr val="FFC000"/>
                </a:solidFill>
              </a:rPr>
              <a:t>Hyperbel</a:t>
            </a:r>
            <a:r>
              <a:rPr lang="en-GB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A3D9B-303D-6504-4867-9F9CE7FC50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Antiproportionale</a:t>
            </a:r>
            <a:r>
              <a:rPr lang="en-GB" dirty="0"/>
              <a:t> </a:t>
            </a:r>
            <a:r>
              <a:rPr lang="en-GB" dirty="0" err="1"/>
              <a:t>Zuordnungen</a:t>
            </a:r>
            <a:endParaRPr lang="en-DE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BD4CF11-0372-620D-4925-23BAEF1EDEAF}"/>
              </a:ext>
            </a:extLst>
          </p:cNvPr>
          <p:cNvCxnSpPr/>
          <p:nvPr/>
        </p:nvCxnSpPr>
        <p:spPr>
          <a:xfrm>
            <a:off x="7090194" y="6565633"/>
            <a:ext cx="390776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E1EB11A-1EA5-81A4-F410-12DFEA404AA9}"/>
              </a:ext>
            </a:extLst>
          </p:cNvPr>
          <p:cNvCxnSpPr>
            <a:cxnSpLocks/>
          </p:cNvCxnSpPr>
          <p:nvPr/>
        </p:nvCxnSpPr>
        <p:spPr>
          <a:xfrm flipV="1">
            <a:off x="7216405" y="4441375"/>
            <a:ext cx="0" cy="224563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A8C71D-FFFE-8603-9707-4B2138A5E24A}"/>
                  </a:ext>
                </a:extLst>
              </p:cNvPr>
              <p:cNvSpPr txBox="1"/>
              <p:nvPr/>
            </p:nvSpPr>
            <p:spPr>
              <a:xfrm>
                <a:off x="11095281" y="6410015"/>
                <a:ext cx="1833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de-DE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A8C71D-FFFE-8603-9707-4B2138A5E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5281" y="6410015"/>
                <a:ext cx="183320" cy="276999"/>
              </a:xfrm>
              <a:prstGeom prst="rect">
                <a:avLst/>
              </a:prstGeom>
              <a:blipFill>
                <a:blip r:embed="rId2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B0BDCA-0CCD-CEBE-C179-07466D850D8F}"/>
                  </a:ext>
                </a:extLst>
              </p:cNvPr>
              <p:cNvSpPr txBox="1"/>
              <p:nvPr/>
            </p:nvSpPr>
            <p:spPr>
              <a:xfrm>
                <a:off x="7125006" y="4071311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de-DE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B0BDCA-0CCD-CEBE-C179-07466D850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006" y="4071311"/>
                <a:ext cx="186718" cy="276999"/>
              </a:xfrm>
              <a:prstGeom prst="rect">
                <a:avLst/>
              </a:prstGeom>
              <a:blipFill>
                <a:blip r:embed="rId3"/>
                <a:stretch>
                  <a:fillRect l="-33333" r="-30000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6E80DD18-4A59-12DE-C448-51A49D1234B3}"/>
              </a:ext>
            </a:extLst>
          </p:cNvPr>
          <p:cNvSpPr/>
          <p:nvPr/>
        </p:nvSpPr>
        <p:spPr>
          <a:xfrm>
            <a:off x="7871089" y="4583269"/>
            <a:ext cx="229328" cy="276994"/>
          </a:xfrm>
          <a:prstGeom prst="mathMultiply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60D91C-C9E8-8D2D-2B6E-C0085CD0BC06}"/>
              </a:ext>
            </a:extLst>
          </p:cNvPr>
          <p:cNvSpPr txBox="1"/>
          <p:nvPr/>
        </p:nvSpPr>
        <p:spPr>
          <a:xfrm>
            <a:off x="6994819" y="6568446"/>
            <a:ext cx="44345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  <a:latin typeface="Montserrat" pitchFamily="2" charset="0"/>
              </a:rPr>
              <a:t>0	1	2	3	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12DB9F-778E-2466-8E35-5C09F1B32795}"/>
              </a:ext>
            </a:extLst>
          </p:cNvPr>
          <p:cNvSpPr txBox="1"/>
          <p:nvPr/>
        </p:nvSpPr>
        <p:spPr>
          <a:xfrm>
            <a:off x="6872309" y="4342221"/>
            <a:ext cx="448872" cy="2031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300000"/>
              </a:lnSpc>
            </a:pPr>
            <a:r>
              <a:rPr lang="de-DE" sz="1100" dirty="0">
                <a:solidFill>
                  <a:schemeClr val="bg1"/>
                </a:solidFill>
                <a:latin typeface="Montserrat" pitchFamily="2" charset="0"/>
              </a:rPr>
              <a:t>20</a:t>
            </a:r>
          </a:p>
          <a:p>
            <a:pPr algn="ctr">
              <a:lnSpc>
                <a:spcPct val="300000"/>
              </a:lnSpc>
            </a:pPr>
            <a:r>
              <a:rPr lang="de-DE" sz="1100" dirty="0">
                <a:solidFill>
                  <a:schemeClr val="bg1"/>
                </a:solidFill>
                <a:latin typeface="Montserrat" pitchFamily="2" charset="0"/>
              </a:rPr>
              <a:t>15</a:t>
            </a:r>
          </a:p>
          <a:p>
            <a:pPr algn="ctr">
              <a:lnSpc>
                <a:spcPct val="300000"/>
              </a:lnSpc>
            </a:pPr>
            <a:r>
              <a:rPr lang="de-DE" sz="1100" dirty="0">
                <a:solidFill>
                  <a:schemeClr val="bg1"/>
                </a:solidFill>
                <a:latin typeface="Montserrat" pitchFamily="2" charset="0"/>
              </a:rPr>
              <a:t>10</a:t>
            </a:r>
          </a:p>
          <a:p>
            <a:pPr algn="ctr">
              <a:lnSpc>
                <a:spcPct val="300000"/>
              </a:lnSpc>
            </a:pPr>
            <a:r>
              <a:rPr lang="de-DE" sz="1100" dirty="0">
                <a:solidFill>
                  <a:schemeClr val="bg1"/>
                </a:solidFill>
                <a:latin typeface="Montserrat" pitchFamily="2" charset="0"/>
              </a:rPr>
              <a:t>5</a:t>
            </a:r>
          </a:p>
        </p:txBody>
      </p:sp>
      <p:sp>
        <p:nvSpPr>
          <p:cNvPr id="26" name="Multiplication Sign 25">
            <a:extLst>
              <a:ext uri="{FF2B5EF4-FFF2-40B4-BE49-F238E27FC236}">
                <a16:creationId xmlns:a16="http://schemas.microsoft.com/office/drawing/2014/main" id="{940A638F-C72A-E454-6AC1-6226AF003C98}"/>
              </a:ext>
            </a:extLst>
          </p:cNvPr>
          <p:cNvSpPr/>
          <p:nvPr/>
        </p:nvSpPr>
        <p:spPr>
          <a:xfrm>
            <a:off x="8833107" y="5551612"/>
            <a:ext cx="229328" cy="276994"/>
          </a:xfrm>
          <a:prstGeom prst="mathMultiply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7CCF509B-B277-57DA-516D-AC529E8BED89}"/>
              </a:ext>
            </a:extLst>
          </p:cNvPr>
          <p:cNvSpPr/>
          <p:nvPr/>
        </p:nvSpPr>
        <p:spPr>
          <a:xfrm>
            <a:off x="9706453" y="5891939"/>
            <a:ext cx="229328" cy="276994"/>
          </a:xfrm>
          <a:prstGeom prst="mathMultiply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Multiplication Sign 29">
            <a:extLst>
              <a:ext uri="{FF2B5EF4-FFF2-40B4-BE49-F238E27FC236}">
                <a16:creationId xmlns:a16="http://schemas.microsoft.com/office/drawing/2014/main" id="{D425D80B-E6F8-78A2-2394-1B83AC7D5FA9}"/>
              </a:ext>
            </a:extLst>
          </p:cNvPr>
          <p:cNvSpPr/>
          <p:nvPr/>
        </p:nvSpPr>
        <p:spPr>
          <a:xfrm>
            <a:off x="10657387" y="6108478"/>
            <a:ext cx="229328" cy="276994"/>
          </a:xfrm>
          <a:prstGeom prst="mathMultiply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157180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18E2E-8501-E9D6-8FA1-7E94A5136F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Fun54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7588FB-96AB-FF03-2445-49CE23E3B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29" y="2268244"/>
            <a:ext cx="5691849" cy="19316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8760C7-0D4A-7712-7688-D2C08F25F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043" y="236254"/>
            <a:ext cx="7098403" cy="61173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781B2F-FF06-D9B8-FC91-D9BF5CDDFD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171" t="10169"/>
          <a:stretch>
            <a:fillRect/>
          </a:stretch>
        </p:blipFill>
        <p:spPr>
          <a:xfrm>
            <a:off x="234494" y="4341209"/>
            <a:ext cx="2836187" cy="173525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957813-FC13-A4D1-2B97-8F819F3358EF}"/>
              </a:ext>
            </a:extLst>
          </p:cNvPr>
          <p:cNvSpPr/>
          <p:nvPr/>
        </p:nvSpPr>
        <p:spPr>
          <a:xfrm>
            <a:off x="3070681" y="2472033"/>
            <a:ext cx="1747261" cy="173525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C939D8-E6AB-B877-E168-EB12AE5C7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9255" y="2541402"/>
            <a:ext cx="3106191" cy="240227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73C5F0-B087-1204-903F-E355FFEC4ACE}"/>
              </a:ext>
            </a:extLst>
          </p:cNvPr>
          <p:cNvSpPr/>
          <p:nvPr/>
        </p:nvSpPr>
        <p:spPr>
          <a:xfrm>
            <a:off x="5060158" y="4043796"/>
            <a:ext cx="252000" cy="252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4305EE-38E7-E542-7359-4984C9E55CE6}"/>
              </a:ext>
            </a:extLst>
          </p:cNvPr>
          <p:cNvSpPr/>
          <p:nvPr/>
        </p:nvSpPr>
        <p:spPr>
          <a:xfrm>
            <a:off x="259718" y="4323832"/>
            <a:ext cx="252000" cy="2520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27642C7-611A-D7BF-D0B4-B47BF1E4CE3C}"/>
              </a:ext>
            </a:extLst>
          </p:cNvPr>
          <p:cNvSpPr/>
          <p:nvPr/>
        </p:nvSpPr>
        <p:spPr>
          <a:xfrm>
            <a:off x="311701" y="2453115"/>
            <a:ext cx="252000" cy="252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4D7DF1A-7C92-9654-D4F4-459E8B036531}"/>
              </a:ext>
            </a:extLst>
          </p:cNvPr>
          <p:cNvSpPr/>
          <p:nvPr/>
        </p:nvSpPr>
        <p:spPr>
          <a:xfrm>
            <a:off x="5059794" y="1608556"/>
            <a:ext cx="252000" cy="2520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2B321F-0619-1404-9831-B81514355908}"/>
              </a:ext>
            </a:extLst>
          </p:cNvPr>
          <p:cNvSpPr/>
          <p:nvPr/>
        </p:nvSpPr>
        <p:spPr>
          <a:xfrm>
            <a:off x="5047182" y="738262"/>
            <a:ext cx="252000" cy="252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96D1BE3-831E-1B7C-6660-799ABA643389}"/>
              </a:ext>
            </a:extLst>
          </p:cNvPr>
          <p:cNvSpPr/>
          <p:nvPr/>
        </p:nvSpPr>
        <p:spPr>
          <a:xfrm>
            <a:off x="5047182" y="2956865"/>
            <a:ext cx="252000" cy="252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085030B-DA8C-A8D8-DF61-8FF925E33FC8}"/>
              </a:ext>
            </a:extLst>
          </p:cNvPr>
          <p:cNvSpPr/>
          <p:nvPr/>
        </p:nvSpPr>
        <p:spPr>
          <a:xfrm>
            <a:off x="4759312" y="5157995"/>
            <a:ext cx="252000" cy="252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794017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02D9B-13BF-18E0-5F7E-A2C9A365C8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Fun54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7F48CA-B0D1-50A3-34BA-5934EE2E2B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459" b="54781"/>
          <a:stretch>
            <a:fillRect/>
          </a:stretch>
        </p:blipFill>
        <p:spPr>
          <a:xfrm>
            <a:off x="2399046" y="1297495"/>
            <a:ext cx="6713428" cy="18499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BEDA80-BB5A-ABA5-4146-BAB4E656A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114" y="3950136"/>
            <a:ext cx="7449732" cy="28817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AB9FEC-115A-C4B3-A38F-E53E3A9321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0902"/>
          <a:stretch>
            <a:fillRect/>
          </a:stretch>
        </p:blipFill>
        <p:spPr>
          <a:xfrm>
            <a:off x="2399046" y="3168803"/>
            <a:ext cx="7414808" cy="78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98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4EFB4-2BEA-FC29-7940-5BDE2B1E8E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Fun54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80B060-6756-B3DE-B6A8-3EBD1750A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36" y="2243679"/>
            <a:ext cx="11176701" cy="328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0195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F267560-2880-B8B0-4D2D-804C4FC84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33106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25">
                  <a:extLst>
                    <a:ext uri="{9D8B030D-6E8A-4147-A177-3AD203B41FA5}">
                      <a16:colId xmlns:a16="http://schemas.microsoft.com/office/drawing/2014/main" val="1293148339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val="3316868411"/>
                    </a:ext>
                  </a:extLst>
                </a:gridCol>
                <a:gridCol w="2047875">
                  <a:extLst>
                    <a:ext uri="{9D8B030D-6E8A-4147-A177-3AD203B41FA5}">
                      <a16:colId xmlns:a16="http://schemas.microsoft.com/office/drawing/2014/main" val="2352271185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601359668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274174500"/>
                    </a:ext>
                  </a:extLst>
                </a:gridCol>
                <a:gridCol w="1352549">
                  <a:extLst>
                    <a:ext uri="{9D8B030D-6E8A-4147-A177-3AD203B41FA5}">
                      <a16:colId xmlns:a16="http://schemas.microsoft.com/office/drawing/2014/main" val="190318093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1235016291"/>
                    </a:ext>
                  </a:extLst>
                </a:gridCol>
              </a:tblGrid>
              <a:tr h="3517387"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Einzelarbeit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Partnerarbeit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Gruppenarbeit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Think - Pair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Pair - Share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621558"/>
                  </a:ext>
                </a:extLst>
              </a:tr>
              <a:tr h="3340613">
                <a:tc gridSpan="2"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Think – Pair - Share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b="0" dirty="0">
                        <a:solidFill>
                          <a:schemeClr val="bg1"/>
                        </a:solidFill>
                        <a:latin typeface="Montserra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Leichte Aufgabe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Mittlere Aufgabe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Schwere Aufgabe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50515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B66ED01-4875-3C7C-9987-6305BB1A66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422" r="44787" b="27954"/>
          <a:stretch>
            <a:fillRect/>
          </a:stretch>
        </p:blipFill>
        <p:spPr>
          <a:xfrm>
            <a:off x="2232114" y="1202762"/>
            <a:ext cx="843644" cy="14293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78F86A-1123-6CB6-78AD-F305F381A7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704" b="23840"/>
          <a:stretch>
            <a:fillRect/>
          </a:stretch>
        </p:blipFill>
        <p:spPr>
          <a:xfrm>
            <a:off x="4267071" y="1161941"/>
            <a:ext cx="1306599" cy="151099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0280562-DD8D-9F61-5FE6-1EA895F8B080}"/>
              </a:ext>
            </a:extLst>
          </p:cNvPr>
          <p:cNvGrpSpPr/>
          <p:nvPr/>
        </p:nvGrpSpPr>
        <p:grpSpPr>
          <a:xfrm>
            <a:off x="589555" y="1126847"/>
            <a:ext cx="963386" cy="1581183"/>
            <a:chOff x="1420585" y="4329760"/>
            <a:chExt cx="963386" cy="158118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569A035-F428-9DC0-E0A2-2C25B8096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250" r="69636" b="20301"/>
            <a:stretch>
              <a:fillRect/>
            </a:stretch>
          </p:blipFill>
          <p:spPr>
            <a:xfrm>
              <a:off x="1420585" y="4329760"/>
              <a:ext cx="892629" cy="158118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91C020B-691E-23E6-61E5-DB3F7FAA14CE}"/>
                </a:ext>
              </a:extLst>
            </p:cNvPr>
            <p:cNvSpPr/>
            <p:nvPr/>
          </p:nvSpPr>
          <p:spPr>
            <a:xfrm>
              <a:off x="2002971" y="5410200"/>
              <a:ext cx="381000" cy="26726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CCA6493-7C03-AB4F-3EA0-A587596B4908}"/>
              </a:ext>
            </a:extLst>
          </p:cNvPr>
          <p:cNvGrpSpPr/>
          <p:nvPr/>
        </p:nvGrpSpPr>
        <p:grpSpPr>
          <a:xfrm>
            <a:off x="9032329" y="1049300"/>
            <a:ext cx="2470217" cy="1736276"/>
            <a:chOff x="2088970" y="2950593"/>
            <a:chExt cx="2470217" cy="173627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EFFA0E5-272B-7CB0-79EA-12B3AE629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3270" r="1" b="25957"/>
            <a:stretch>
              <a:fillRect/>
            </a:stretch>
          </p:blipFill>
          <p:spPr>
            <a:xfrm>
              <a:off x="2088970" y="2950593"/>
              <a:ext cx="2470217" cy="1469007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31C7779-1B6C-9DE1-F5D4-BC10DD24DFFE}"/>
                </a:ext>
              </a:extLst>
            </p:cNvPr>
            <p:cNvSpPr/>
            <p:nvPr/>
          </p:nvSpPr>
          <p:spPr>
            <a:xfrm>
              <a:off x="2215242" y="4419600"/>
              <a:ext cx="1480458" cy="26726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2610194-5786-F5F7-F56C-86B61CEEFA33}"/>
              </a:ext>
            </a:extLst>
          </p:cNvPr>
          <p:cNvGrpSpPr/>
          <p:nvPr/>
        </p:nvGrpSpPr>
        <p:grpSpPr>
          <a:xfrm>
            <a:off x="6019800" y="1049300"/>
            <a:ext cx="1801892" cy="1736276"/>
            <a:chOff x="1110037" y="2950593"/>
            <a:chExt cx="1801892" cy="173627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505E8E1-C43A-4897-968B-7E9412934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825" r="44499" b="22465"/>
            <a:stretch>
              <a:fillRect/>
            </a:stretch>
          </p:blipFill>
          <p:spPr>
            <a:xfrm>
              <a:off x="1110037" y="2950593"/>
              <a:ext cx="1801892" cy="153828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FCFFFC-9C97-DFDF-B40E-90BC202CBA0D}"/>
                </a:ext>
              </a:extLst>
            </p:cNvPr>
            <p:cNvSpPr/>
            <p:nvPr/>
          </p:nvSpPr>
          <p:spPr>
            <a:xfrm>
              <a:off x="2215242" y="4419600"/>
              <a:ext cx="536827" cy="26726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E23C19B-083D-13DE-19FF-BCDDDC48C215}"/>
              </a:ext>
            </a:extLst>
          </p:cNvPr>
          <p:cNvGrpSpPr/>
          <p:nvPr/>
        </p:nvGrpSpPr>
        <p:grpSpPr>
          <a:xfrm>
            <a:off x="10126" y="4513444"/>
            <a:ext cx="3705747" cy="1736276"/>
            <a:chOff x="853440" y="2950593"/>
            <a:chExt cx="3705747" cy="173627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CA1D84F-FD46-A44E-3619-45854355D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-107" r="1" b="22465"/>
            <a:stretch>
              <a:fillRect/>
            </a:stretch>
          </p:blipFill>
          <p:spPr>
            <a:xfrm>
              <a:off x="853440" y="2950593"/>
              <a:ext cx="3705747" cy="153828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C482D6B-ECFD-5CF8-A8C3-A43C56C8A87B}"/>
                </a:ext>
              </a:extLst>
            </p:cNvPr>
            <p:cNvSpPr/>
            <p:nvPr/>
          </p:nvSpPr>
          <p:spPr>
            <a:xfrm>
              <a:off x="2215242" y="4419600"/>
              <a:ext cx="1480458" cy="26726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A76FB969-37F4-128C-2719-FEFFEDD58F11}"/>
              </a:ext>
            </a:extLst>
          </p:cNvPr>
          <p:cNvSpPr/>
          <p:nvPr/>
        </p:nvSpPr>
        <p:spPr>
          <a:xfrm>
            <a:off x="10639059" y="5102584"/>
            <a:ext cx="360000" cy="360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D21445C-2E8C-BEDE-BB12-864E7151087C}"/>
              </a:ext>
            </a:extLst>
          </p:cNvPr>
          <p:cNvSpPr/>
          <p:nvPr/>
        </p:nvSpPr>
        <p:spPr>
          <a:xfrm>
            <a:off x="7773936" y="5102584"/>
            <a:ext cx="360000" cy="3600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6FDC914-802C-56BA-B9CA-03FFA7724860}"/>
              </a:ext>
            </a:extLst>
          </p:cNvPr>
          <p:cNvSpPr/>
          <p:nvPr/>
        </p:nvSpPr>
        <p:spPr>
          <a:xfrm>
            <a:off x="5035050" y="5102584"/>
            <a:ext cx="360000" cy="360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725226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Cambria Math</vt:lpstr>
      <vt:lpstr>Montserrat</vt:lpstr>
      <vt:lpstr>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217</cp:revision>
  <dcterms:created xsi:type="dcterms:W3CDTF">2022-12-22T20:26:39Z</dcterms:created>
  <dcterms:modified xsi:type="dcterms:W3CDTF">2025-07-14T20:28:24Z</dcterms:modified>
</cp:coreProperties>
</file>