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90" r:id="rId9"/>
    <p:sldId id="28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E59C0-4CFF-4493-ACCA-1C121C1F8702}" v="36" dt="2025-07-14T20:27:36.825"/>
    <p1510:client id="{8EB99F3B-987D-4587-AB28-9D7440A9BE44}" v="41" dt="2025-07-14T20:39:00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7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331E59C0-4CFF-4493-ACCA-1C121C1F8702}"/>
    <pc:docChg chg="undo custSel modSld">
      <pc:chgData name="Abels, Patrick" userId="ba666de4-0d21-43a6-8e66-51a18aae1b4a" providerId="ADAL" clId="{331E59C0-4CFF-4493-ACCA-1C121C1F8702}" dt="2025-07-14T20:28:24.590" v="996" actId="1076"/>
      <pc:docMkLst>
        <pc:docMk/>
      </pc:docMkLst>
      <pc:sldChg chg="addSp delSp modSp mod">
        <pc:chgData name="Abels, Patrick" userId="ba666de4-0d21-43a6-8e66-51a18aae1b4a" providerId="ADAL" clId="{331E59C0-4CFF-4493-ACCA-1C121C1F8702}" dt="2025-07-14T20:28:24.590" v="996" actId="1076"/>
        <pc:sldMkLst>
          <pc:docMk/>
          <pc:sldMk cId="1306728353" sldId="274"/>
        </pc:sldMkLst>
        <pc:spChg chg="del mod">
          <ac:chgData name="Abels, Patrick" userId="ba666de4-0d21-43a6-8e66-51a18aae1b4a" providerId="ADAL" clId="{331E59C0-4CFF-4493-ACCA-1C121C1F8702}" dt="2025-07-14T20:28:01.633" v="990" actId="478"/>
          <ac:spMkLst>
            <pc:docMk/>
            <pc:sldMk cId="1306728353" sldId="274"/>
            <ac:spMk id="2" creationId="{E48070DE-A5F9-BD5B-6EDA-2B06A4048B06}"/>
          </ac:spMkLst>
        </pc:spChg>
        <pc:spChg chg="add del mod">
          <ac:chgData name="Abels, Patrick" userId="ba666de4-0d21-43a6-8e66-51a18aae1b4a" providerId="ADAL" clId="{331E59C0-4CFF-4493-ACCA-1C121C1F8702}" dt="2025-07-14T20:28:04.968" v="991" actId="478"/>
          <ac:spMkLst>
            <pc:docMk/>
            <pc:sldMk cId="1306728353" sldId="274"/>
            <ac:spMk id="7" creationId="{206C1B7F-93EA-05ED-743D-D7451F86B42E}"/>
          </ac:spMkLst>
        </pc:spChg>
        <pc:picChg chg="add mod modCrop">
          <ac:chgData name="Abels, Patrick" userId="ba666de4-0d21-43a6-8e66-51a18aae1b4a" providerId="ADAL" clId="{331E59C0-4CFF-4493-ACCA-1C121C1F8702}" dt="2025-07-14T20:28:24.590" v="996" actId="1076"/>
          <ac:picMkLst>
            <pc:docMk/>
            <pc:sldMk cId="1306728353" sldId="274"/>
            <ac:picMk id="3" creationId="{59719D42-2801-2AEF-CAE6-B6B1DCCAF546}"/>
          </ac:picMkLst>
        </pc:picChg>
        <pc:picChg chg="add del mod">
          <ac:chgData name="Abels, Patrick" userId="ba666de4-0d21-43a6-8e66-51a18aae1b4a" providerId="ADAL" clId="{331E59C0-4CFF-4493-ACCA-1C121C1F8702}" dt="2025-07-14T20:27:57.839" v="988" actId="478"/>
          <ac:picMkLst>
            <pc:docMk/>
            <pc:sldMk cId="1306728353" sldId="274"/>
            <ac:picMk id="4" creationId="{579675F6-558C-FB3C-9248-FAE68ECA4D50}"/>
          </ac:picMkLst>
        </pc:picChg>
        <pc:picChg chg="add del mod modCrop">
          <ac:chgData name="Abels, Patrick" userId="ba666de4-0d21-43a6-8e66-51a18aae1b4a" providerId="ADAL" clId="{331E59C0-4CFF-4493-ACCA-1C121C1F8702}" dt="2025-07-14T20:27:56.883" v="987" actId="478"/>
          <ac:picMkLst>
            <pc:docMk/>
            <pc:sldMk cId="1306728353" sldId="274"/>
            <ac:picMk id="5" creationId="{8B3CE1DC-3AFD-A198-CB17-E2D6C1148831}"/>
          </ac:picMkLst>
        </pc:picChg>
      </pc:sldChg>
      <pc:sldChg chg="addSp delSp modSp mod">
        <pc:chgData name="Abels, Patrick" userId="ba666de4-0d21-43a6-8e66-51a18aae1b4a" providerId="ADAL" clId="{331E59C0-4CFF-4493-ACCA-1C121C1F8702}" dt="2025-07-14T20:07:03.885" v="489" actId="167"/>
        <pc:sldMkLst>
          <pc:docMk/>
          <pc:sldMk cId="1411571808" sldId="279"/>
        </pc:sldMkLst>
        <pc:spChg chg="mod">
          <ac:chgData name="Abels, Patrick" userId="ba666de4-0d21-43a6-8e66-51a18aae1b4a" providerId="ADAL" clId="{331E59C0-4CFF-4493-ACCA-1C121C1F8702}" dt="2025-07-14T19:52:56.240" v="103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31E59C0-4CFF-4493-ACCA-1C121C1F8702}" dt="2025-07-14T19:50:57.622" v="13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7" creationId="{56A8C71D-FFFE-8603-9707-4B2138A5E24A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8" creationId="{DCB0BDCA-0CCD-CEBE-C179-07466D850D8F}"/>
          </ac:spMkLst>
        </pc:spChg>
        <pc:spChg chg="add del mod">
          <ac:chgData name="Abels, Patrick" userId="ba666de4-0d21-43a6-8e66-51a18aae1b4a" providerId="ADAL" clId="{331E59C0-4CFF-4493-ACCA-1C121C1F8702}" dt="2025-07-14T19:54:13.051" v="265" actId="478"/>
          <ac:spMkLst>
            <pc:docMk/>
            <pc:sldMk cId="1411571808" sldId="279"/>
            <ac:spMk id="11" creationId="{AA8C5C6E-8824-D534-A4FF-013B3282EB26}"/>
          </ac:spMkLst>
        </pc:spChg>
        <pc:spChg chg="add mod">
          <ac:chgData name="Abels, Patrick" userId="ba666de4-0d21-43a6-8e66-51a18aae1b4a" providerId="ADAL" clId="{331E59C0-4CFF-4493-ACCA-1C121C1F8702}" dt="2025-07-14T19:53:49.447" v="146" actId="1035"/>
          <ac:spMkLst>
            <pc:docMk/>
            <pc:sldMk cId="1411571808" sldId="279"/>
            <ac:spMk id="12" creationId="{6E80DD18-4A59-12DE-C448-51A49D1234B3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3" creationId="{7938420E-6E5D-3D6A-05A8-4C000C6FB698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4" creationId="{629A9F63-242C-86A8-848A-74E1E1C65767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15" creationId="{A760D91C-C9E8-8D2D-2B6E-C0085CD0BC06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6" creationId="{72743B16-EA69-668C-6E24-EE3F75192FCA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7" creationId="{504167CC-3385-8D58-50B3-83E879D870ED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8" creationId="{1C6F930F-2673-7BD8-94A3-CCAAAA887E7B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19" creationId="{F6145FC8-8F27-7936-4483-A42EDEE40013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20" creationId="{88EB2A46-EC7D-EAAA-D868-EC19470EFFFD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21" creationId="{F21A05C5-1133-9F76-631D-FCC87A2EE79F}"/>
          </ac:spMkLst>
        </pc:spChg>
        <pc:spChg chg="del">
          <ac:chgData name="Abels, Patrick" userId="ba666de4-0d21-43a6-8e66-51a18aae1b4a" providerId="ADAL" clId="{331E59C0-4CFF-4493-ACCA-1C121C1F8702}" dt="2025-07-14T19:51:14.923" v="14" actId="478"/>
          <ac:spMkLst>
            <pc:docMk/>
            <pc:sldMk cId="1411571808" sldId="279"/>
            <ac:spMk id="22" creationId="{0AC0DDE2-531C-4CAA-FF23-8F57BB2F276C}"/>
          </ac:spMkLst>
        </pc:spChg>
        <pc:spChg chg="add mod">
          <ac:chgData name="Abels, Patrick" userId="ba666de4-0d21-43a6-8e66-51a18aae1b4a" providerId="ADAL" clId="{331E59C0-4CFF-4493-ACCA-1C121C1F8702}" dt="2025-07-14T19:51:19.660" v="16"/>
          <ac:spMkLst>
            <pc:docMk/>
            <pc:sldMk cId="1411571808" sldId="279"/>
            <ac:spMk id="23" creationId="{1312DB9F-778E-2466-8E35-5C09F1B32795}"/>
          </ac:spMkLst>
        </pc:spChg>
        <pc:spChg chg="add mod">
          <ac:chgData name="Abels, Patrick" userId="ba666de4-0d21-43a6-8e66-51a18aae1b4a" providerId="ADAL" clId="{331E59C0-4CFF-4493-ACCA-1C121C1F8702}" dt="2025-07-14T20:05:30.508" v="441" actId="1038"/>
          <ac:spMkLst>
            <pc:docMk/>
            <pc:sldMk cId="1411571808" sldId="279"/>
            <ac:spMk id="26" creationId="{940A638F-C72A-E454-6AC1-6226AF003C98}"/>
          </ac:spMkLst>
        </pc:spChg>
        <pc:spChg chg="del">
          <ac:chgData name="Abels, Patrick" userId="ba666de4-0d21-43a6-8e66-51a18aae1b4a" providerId="ADAL" clId="{331E59C0-4CFF-4493-ACCA-1C121C1F8702}" dt="2025-07-14T19:51:19.150" v="15" actId="478"/>
          <ac:spMkLst>
            <pc:docMk/>
            <pc:sldMk cId="1411571808" sldId="279"/>
            <ac:spMk id="27" creationId="{D86619D2-795B-C91D-CDFC-0A5793AF0454}"/>
          </ac:spMkLst>
        </pc:spChg>
        <pc:spChg chg="del">
          <ac:chgData name="Abels, Patrick" userId="ba666de4-0d21-43a6-8e66-51a18aae1b4a" providerId="ADAL" clId="{331E59C0-4CFF-4493-ACCA-1C121C1F8702}" dt="2025-07-14T19:51:19.150" v="15" actId="478"/>
          <ac:spMkLst>
            <pc:docMk/>
            <pc:sldMk cId="1411571808" sldId="279"/>
            <ac:spMk id="28" creationId="{80CBA310-7371-F220-C7E1-5E742B149234}"/>
          </ac:spMkLst>
        </pc:spChg>
        <pc:spChg chg="add mod">
          <ac:chgData name="Abels, Patrick" userId="ba666de4-0d21-43a6-8e66-51a18aae1b4a" providerId="ADAL" clId="{331E59C0-4CFF-4493-ACCA-1C121C1F8702}" dt="2025-07-14T20:05:54.389" v="488" actId="1035"/>
          <ac:spMkLst>
            <pc:docMk/>
            <pc:sldMk cId="1411571808" sldId="279"/>
            <ac:spMk id="29" creationId="{7CCF509B-B277-57DA-516D-AC529E8BED89}"/>
          </ac:spMkLst>
        </pc:spChg>
        <pc:spChg chg="add mod">
          <ac:chgData name="Abels, Patrick" userId="ba666de4-0d21-43a6-8e66-51a18aae1b4a" providerId="ADAL" clId="{331E59C0-4CFF-4493-ACCA-1C121C1F8702}" dt="2025-07-14T20:05:23.532" v="434" actId="1038"/>
          <ac:spMkLst>
            <pc:docMk/>
            <pc:sldMk cId="1411571808" sldId="279"/>
            <ac:spMk id="30" creationId="{D425D80B-E6F8-78A2-2394-1B83AC7D5FA9}"/>
          </ac:spMkLst>
        </pc:spChg>
        <pc:spChg chg="add mod ord">
          <ac:chgData name="Abels, Patrick" userId="ba666de4-0d21-43a6-8e66-51a18aae1b4a" providerId="ADAL" clId="{331E59C0-4CFF-4493-ACCA-1C121C1F8702}" dt="2025-07-14T20:07:03.885" v="489" actId="167"/>
          <ac:spMkLst>
            <pc:docMk/>
            <pc:sldMk cId="1411571808" sldId="279"/>
            <ac:spMk id="31" creationId="{EFD2A220-5FBA-A55B-0FA1-EF11EBC6FA4E}"/>
          </ac:spMkLst>
        </pc:spChg>
        <pc:cxnChg chg="add del mod">
          <ac:chgData name="Abels, Patrick" userId="ba666de4-0d21-43a6-8e66-51a18aae1b4a" providerId="ADAL" clId="{331E59C0-4CFF-4493-ACCA-1C121C1F8702}" dt="2025-07-14T20:03:20.331" v="414" actId="478"/>
          <ac:cxnSpMkLst>
            <pc:docMk/>
            <pc:sldMk cId="1411571808" sldId="279"/>
            <ac:cxnSpMk id="4" creationId="{A018CACF-AF96-B43F-9202-BD1860A8BC82}"/>
          </ac:cxnSpMkLst>
        </pc:cxnChg>
        <pc:cxnChg chg="del">
          <ac:chgData name="Abels, Patrick" userId="ba666de4-0d21-43a6-8e66-51a18aae1b4a" providerId="ADAL" clId="{331E59C0-4CFF-4493-ACCA-1C121C1F8702}" dt="2025-07-14T19:51:14.923" v="14" actId="478"/>
          <ac:cxnSpMkLst>
            <pc:docMk/>
            <pc:sldMk cId="1411571808" sldId="279"/>
            <ac:cxnSpMk id="9" creationId="{215F3C31-DA92-4549-D4C9-85448481100B}"/>
          </ac:cxnSpMkLst>
        </pc:cxnChg>
      </pc:sldChg>
      <pc:sldChg chg="addSp modSp mod">
        <pc:chgData name="Abels, Patrick" userId="ba666de4-0d21-43a6-8e66-51a18aae1b4a" providerId="ADAL" clId="{331E59C0-4CFF-4493-ACCA-1C121C1F8702}" dt="2025-07-14T20:25:30.001" v="980" actId="1035"/>
        <pc:sldMkLst>
          <pc:docMk/>
          <pc:sldMk cId="797940177" sldId="280"/>
        </pc:sldMkLst>
        <pc:spChg chg="mod">
          <ac:chgData name="Abels, Patrick" userId="ba666de4-0d21-43a6-8e66-51a18aae1b4a" providerId="ADAL" clId="{331E59C0-4CFF-4493-ACCA-1C121C1F8702}" dt="2025-07-14T20:18:19.039" v="799" actId="20577"/>
          <ac:spMkLst>
            <pc:docMk/>
            <pc:sldMk cId="797940177" sldId="280"/>
            <ac:spMk id="3" creationId="{16118E2E-8501-E9D6-8FA1-7E94A5136F9C}"/>
          </ac:spMkLst>
        </pc:spChg>
        <pc:spChg chg="add mod">
          <ac:chgData name="Abels, Patrick" userId="ba666de4-0d21-43a6-8e66-51a18aae1b4a" providerId="ADAL" clId="{331E59C0-4CFF-4493-ACCA-1C121C1F8702}" dt="2025-07-14T20:20:11.116" v="823" actId="13822"/>
          <ac:spMkLst>
            <pc:docMk/>
            <pc:sldMk cId="797940177" sldId="280"/>
            <ac:spMk id="8" creationId="{F5957813-FC13-A4D1-2B97-8F819F3358EF}"/>
          </ac:spMkLst>
        </pc:spChg>
        <pc:spChg chg="add mod">
          <ac:chgData name="Abels, Patrick" userId="ba666de4-0d21-43a6-8e66-51a18aae1b4a" providerId="ADAL" clId="{331E59C0-4CFF-4493-ACCA-1C121C1F8702}" dt="2025-07-14T20:25:13.440" v="975" actId="1036"/>
          <ac:spMkLst>
            <pc:docMk/>
            <pc:sldMk cId="797940177" sldId="280"/>
            <ac:spMk id="11" creationId="{8973C5F0-B087-1204-903F-E355FFEC4ACE}"/>
          </ac:spMkLst>
        </pc:spChg>
        <pc:spChg chg="add mod">
          <ac:chgData name="Abels, Patrick" userId="ba666de4-0d21-43a6-8e66-51a18aae1b4a" providerId="ADAL" clId="{331E59C0-4CFF-4493-ACCA-1C121C1F8702}" dt="2025-07-14T20:24:26.225" v="941" actId="1035"/>
          <ac:spMkLst>
            <pc:docMk/>
            <pc:sldMk cId="797940177" sldId="280"/>
            <ac:spMk id="12" creationId="{D14305EE-38E7-E542-7359-4984C9E55CE6}"/>
          </ac:spMkLst>
        </pc:spChg>
        <pc:spChg chg="add mod">
          <ac:chgData name="Abels, Patrick" userId="ba666de4-0d21-43a6-8e66-51a18aae1b4a" providerId="ADAL" clId="{331E59C0-4CFF-4493-ACCA-1C121C1F8702}" dt="2025-07-14T20:24:20.843" v="931" actId="1035"/>
          <ac:spMkLst>
            <pc:docMk/>
            <pc:sldMk cId="797940177" sldId="280"/>
            <ac:spMk id="13" creationId="{127642C7-611A-D7BF-D0B4-B47BF1E4CE3C}"/>
          </ac:spMkLst>
        </pc:spChg>
        <pc:spChg chg="add mod">
          <ac:chgData name="Abels, Patrick" userId="ba666de4-0d21-43a6-8e66-51a18aae1b4a" providerId="ADAL" clId="{331E59C0-4CFF-4493-ACCA-1C121C1F8702}" dt="2025-07-14T20:24:48.759" v="949" actId="1037"/>
          <ac:spMkLst>
            <pc:docMk/>
            <pc:sldMk cId="797940177" sldId="280"/>
            <ac:spMk id="14" creationId="{14D7DF1A-7C92-9654-D4F4-459E8B036531}"/>
          </ac:spMkLst>
        </pc:spChg>
        <pc:spChg chg="add mod">
          <ac:chgData name="Abels, Patrick" userId="ba666de4-0d21-43a6-8e66-51a18aae1b4a" providerId="ADAL" clId="{331E59C0-4CFF-4493-ACCA-1C121C1F8702}" dt="2025-07-14T20:24:57.175" v="961" actId="1035"/>
          <ac:spMkLst>
            <pc:docMk/>
            <pc:sldMk cId="797940177" sldId="280"/>
            <ac:spMk id="15" creationId="{C22B321F-0619-1404-9831-B81514355908}"/>
          </ac:spMkLst>
        </pc:spChg>
        <pc:spChg chg="add mod">
          <ac:chgData name="Abels, Patrick" userId="ba666de4-0d21-43a6-8e66-51a18aae1b4a" providerId="ADAL" clId="{331E59C0-4CFF-4493-ACCA-1C121C1F8702}" dt="2025-07-14T20:25:07.598" v="969" actId="1035"/>
          <ac:spMkLst>
            <pc:docMk/>
            <pc:sldMk cId="797940177" sldId="280"/>
            <ac:spMk id="16" creationId="{596D1BE3-831E-1B7C-6660-799ABA643389}"/>
          </ac:spMkLst>
        </pc:spChg>
        <pc:spChg chg="add mod">
          <ac:chgData name="Abels, Patrick" userId="ba666de4-0d21-43a6-8e66-51a18aae1b4a" providerId="ADAL" clId="{331E59C0-4CFF-4493-ACCA-1C121C1F8702}" dt="2025-07-14T20:25:30.001" v="980" actId="1035"/>
          <ac:spMkLst>
            <pc:docMk/>
            <pc:sldMk cId="797940177" sldId="280"/>
            <ac:spMk id="17" creationId="{6085030B-DA8C-A8D8-DF61-8FF925E33FC8}"/>
          </ac:spMkLst>
        </pc:spChg>
        <pc:picChg chg="add mod">
          <ac:chgData name="Abels, Patrick" userId="ba666de4-0d21-43a6-8e66-51a18aae1b4a" providerId="ADAL" clId="{331E59C0-4CFF-4493-ACCA-1C121C1F8702}" dt="2025-07-14T20:19:43.901" v="818" actId="1076"/>
          <ac:picMkLst>
            <pc:docMk/>
            <pc:sldMk cId="797940177" sldId="280"/>
            <ac:picMk id="4" creationId="{B67588FB-96AB-FF03-2445-49CE23E3BA23}"/>
          </ac:picMkLst>
        </pc:picChg>
        <pc:picChg chg="add mod">
          <ac:chgData name="Abels, Patrick" userId="ba666de4-0d21-43a6-8e66-51a18aae1b4a" providerId="ADAL" clId="{331E59C0-4CFF-4493-ACCA-1C121C1F8702}" dt="2025-07-14T20:19:31.633" v="813" actId="14100"/>
          <ac:picMkLst>
            <pc:docMk/>
            <pc:sldMk cId="797940177" sldId="280"/>
            <ac:picMk id="6" creationId="{3B8760C7-0D4A-7712-7688-D2C08F25FBE3}"/>
          </ac:picMkLst>
        </pc:picChg>
        <pc:picChg chg="add mod modCrop">
          <ac:chgData name="Abels, Patrick" userId="ba666de4-0d21-43a6-8e66-51a18aae1b4a" providerId="ADAL" clId="{331E59C0-4CFF-4493-ACCA-1C121C1F8702}" dt="2025-07-14T20:19:58.847" v="821" actId="1076"/>
          <ac:picMkLst>
            <pc:docMk/>
            <pc:sldMk cId="797940177" sldId="280"/>
            <ac:picMk id="7" creationId="{E1781B2F-FF06-D9B8-FC91-D9BF5CDDFD8B}"/>
          </ac:picMkLst>
        </pc:picChg>
        <pc:picChg chg="add mod">
          <ac:chgData name="Abels, Patrick" userId="ba666de4-0d21-43a6-8e66-51a18aae1b4a" providerId="ADAL" clId="{331E59C0-4CFF-4493-ACCA-1C121C1F8702}" dt="2025-07-14T20:20:41.057" v="829" actId="1076"/>
          <ac:picMkLst>
            <pc:docMk/>
            <pc:sldMk cId="797940177" sldId="280"/>
            <ac:picMk id="10" creationId="{96C939D8-E6AB-B877-E168-EB12AE5C77ED}"/>
          </ac:picMkLst>
        </pc:picChg>
      </pc:sldChg>
      <pc:sldChg chg="addSp modSp mod">
        <pc:chgData name="Abels, Patrick" userId="ba666de4-0d21-43a6-8e66-51a18aae1b4a" providerId="ADAL" clId="{331E59C0-4CFF-4493-ACCA-1C121C1F8702}" dt="2025-07-14T20:23:44.750" v="917" actId="1037"/>
        <pc:sldMkLst>
          <pc:docMk/>
          <pc:sldMk cId="4009498562" sldId="283"/>
        </pc:sldMkLst>
        <pc:spChg chg="mod">
          <ac:chgData name="Abels, Patrick" userId="ba666de4-0d21-43a6-8e66-51a18aae1b4a" providerId="ADAL" clId="{331E59C0-4CFF-4493-ACCA-1C121C1F8702}" dt="2025-07-14T20:18:39.103" v="806" actId="6549"/>
          <ac:spMkLst>
            <pc:docMk/>
            <pc:sldMk cId="4009498562" sldId="283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331E59C0-4CFF-4493-ACCA-1C121C1F8702}" dt="2025-07-14T20:23:44.750" v="917" actId="1037"/>
          <ac:picMkLst>
            <pc:docMk/>
            <pc:sldMk cId="4009498562" sldId="283"/>
            <ac:picMk id="4" creationId="{AF7F48CA-B0D1-50A3-34BA-5934EE2E2B57}"/>
          </ac:picMkLst>
        </pc:picChg>
        <pc:picChg chg="add mod">
          <ac:chgData name="Abels, Patrick" userId="ba666de4-0d21-43a6-8e66-51a18aae1b4a" providerId="ADAL" clId="{331E59C0-4CFF-4493-ACCA-1C121C1F8702}" dt="2025-07-14T20:23:44.750" v="917" actId="1037"/>
          <ac:picMkLst>
            <pc:docMk/>
            <pc:sldMk cId="4009498562" sldId="283"/>
            <ac:picMk id="6" creationId="{B9BEDA80-BB5A-ABA5-4146-BAB4E656A562}"/>
          </ac:picMkLst>
        </pc:picChg>
        <pc:picChg chg="add mod modCrop">
          <ac:chgData name="Abels, Patrick" userId="ba666de4-0d21-43a6-8e66-51a18aae1b4a" providerId="ADAL" clId="{331E59C0-4CFF-4493-ACCA-1C121C1F8702}" dt="2025-07-14T20:23:44.750" v="917" actId="1037"/>
          <ac:picMkLst>
            <pc:docMk/>
            <pc:sldMk cId="4009498562" sldId="283"/>
            <ac:picMk id="7" creationId="{47AB9FEC-115A-C4B3-A38F-E53E3A932189}"/>
          </ac:picMkLst>
        </pc:picChg>
      </pc:sldChg>
      <pc:sldChg chg="modSp mod">
        <pc:chgData name="Abels, Patrick" userId="ba666de4-0d21-43a6-8e66-51a18aae1b4a" providerId="ADAL" clId="{331E59C0-4CFF-4493-ACCA-1C121C1F8702}" dt="2025-07-14T13:52:21.568" v="6" actId="207"/>
        <pc:sldMkLst>
          <pc:docMk/>
          <pc:sldMk cId="3362198231" sldId="286"/>
        </pc:sldMkLst>
        <pc:spChg chg="mod">
          <ac:chgData name="Abels, Patrick" userId="ba666de4-0d21-43a6-8e66-51a18aae1b4a" providerId="ADAL" clId="{331E59C0-4CFF-4493-ACCA-1C121C1F8702}" dt="2025-07-14T13:52:21.568" v="6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31E59C0-4CFF-4493-ACCA-1C121C1F8702}" dt="2025-07-14T20:16:50.607" v="785" actId="113"/>
        <pc:sldMkLst>
          <pc:docMk/>
          <pc:sldMk cId="3793378365" sldId="287"/>
        </pc:sldMkLst>
        <pc:spChg chg="add mod">
          <ac:chgData name="Abels, Patrick" userId="ba666de4-0d21-43a6-8e66-51a18aae1b4a" providerId="ADAL" clId="{331E59C0-4CFF-4493-ACCA-1C121C1F8702}" dt="2025-07-14T20:16:50.607" v="785" actId="113"/>
          <ac:spMkLst>
            <pc:docMk/>
            <pc:sldMk cId="3793378365" sldId="287"/>
            <ac:spMk id="4" creationId="{C03E2C08-6913-F519-884C-572877BFB2B9}"/>
          </ac:spMkLst>
        </pc:spChg>
        <pc:picChg chg="add mod">
          <ac:chgData name="Abels, Patrick" userId="ba666de4-0d21-43a6-8e66-51a18aae1b4a" providerId="ADAL" clId="{331E59C0-4CFF-4493-ACCA-1C121C1F8702}" dt="2025-07-14T20:15:54.215" v="767" actId="1076"/>
          <ac:picMkLst>
            <pc:docMk/>
            <pc:sldMk cId="3793378365" sldId="287"/>
            <ac:picMk id="7" creationId="{DD250264-C70B-3FEC-07A5-442F52CE873C}"/>
          </ac:picMkLst>
        </pc:picChg>
        <pc:picChg chg="add del mod">
          <ac:chgData name="Abels, Patrick" userId="ba666de4-0d21-43a6-8e66-51a18aae1b4a" providerId="ADAL" clId="{331E59C0-4CFF-4493-ACCA-1C121C1F8702}" dt="2025-07-14T20:15:34.885" v="765" actId="478"/>
          <ac:picMkLst>
            <pc:docMk/>
            <pc:sldMk cId="3793378365" sldId="287"/>
            <ac:picMk id="1026" creationId="{1A7E1BBC-3D0E-78C9-4015-FBA5EEE90CD6}"/>
          </ac:picMkLst>
        </pc:picChg>
      </pc:sldChg>
      <pc:sldChg chg="addSp modSp mod">
        <pc:chgData name="Abels, Patrick" userId="ba666de4-0d21-43a6-8e66-51a18aae1b4a" providerId="ADAL" clId="{331E59C0-4CFF-4493-ACCA-1C121C1F8702}" dt="2025-07-14T20:18:12.285" v="792" actId="1076"/>
        <pc:sldMkLst>
          <pc:docMk/>
          <pc:sldMk cId="3619801957" sldId="290"/>
        </pc:sldMkLst>
        <pc:spChg chg="mod">
          <ac:chgData name="Abels, Patrick" userId="ba666de4-0d21-43a6-8e66-51a18aae1b4a" providerId="ADAL" clId="{331E59C0-4CFF-4493-ACCA-1C121C1F8702}" dt="2025-07-14T20:18:05.938" v="790" actId="6549"/>
          <ac:spMkLst>
            <pc:docMk/>
            <pc:sldMk cId="3619801957" sldId="290"/>
            <ac:spMk id="3" creationId="{3444EFB4-2BEA-FC29-7940-5BDE2B1E8EF3}"/>
          </ac:spMkLst>
        </pc:spChg>
        <pc:picChg chg="add mod">
          <ac:chgData name="Abels, Patrick" userId="ba666de4-0d21-43a6-8e66-51a18aae1b4a" providerId="ADAL" clId="{331E59C0-4CFF-4493-ACCA-1C121C1F8702}" dt="2025-07-14T20:18:12.285" v="792" actId="1076"/>
          <ac:picMkLst>
            <pc:docMk/>
            <pc:sldMk cId="3619801957" sldId="290"/>
            <ac:picMk id="4" creationId="{1380B060-6756-B3DE-B6A8-3EBD1750A345}"/>
          </ac:picMkLst>
        </pc:pic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  <pc:spChg chg="mod">
          <ac:chgData name="Abels, Patrick" userId="ba666de4-0d21-43a6-8e66-51a18aae1b4a" providerId="ADAL" clId="{44B4F687-916B-4349-9548-BBC6C46779FC}" dt="2025-05-20T08:53:48.519" v="284" actId="12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4B4F687-916B-4349-9548-BBC6C46779FC}" dt="2025-05-20T08:48:31.167" v="26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44B4F687-916B-4349-9548-BBC6C46779FC}" dt="2025-05-20T08:56:32.014" v="31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132F4124-92B2-48A8-BBD5-8A3615F7DB8A}"/>
    <pc:docChg chg="custSel modSld">
      <pc:chgData name="Abels, Patrick" userId="ba666de4-0d21-43a6-8e66-51a18aae1b4a" providerId="ADAL" clId="{132F4124-92B2-48A8-BBD5-8A3615F7DB8A}" dt="2025-07-07T22:37:06.957" v="69" actId="20577"/>
      <pc:docMkLst>
        <pc:docMk/>
      </pc:docMkLst>
      <pc:sldChg chg="delSp modSp mod">
        <pc:chgData name="Abels, Patrick" userId="ba666de4-0d21-43a6-8e66-51a18aae1b4a" providerId="ADAL" clId="{132F4124-92B2-48A8-BBD5-8A3615F7DB8A}" dt="2025-07-07T22:36:45.381" v="5" actId="20577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132F4124-92B2-48A8-BBD5-8A3615F7DB8A}" dt="2025-07-07T22:37:06.957" v="69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132F4124-92B2-48A8-BBD5-8A3615F7DB8A}" dt="2025-07-07T22:37:06.957" v="6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modSp mod">
        <pc:chgData name="Abels, Patrick" userId="ba666de4-0d21-43a6-8e66-51a18aae1b4a" providerId="ADAL" clId="{132F4124-92B2-48A8-BBD5-8A3615F7DB8A}" dt="2025-07-07T22:36:56.476" v="34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2F4124-92B2-48A8-BBD5-8A3615F7DB8A}" dt="2025-07-07T22:36:56.476" v="34" actId="20577"/>
          <ac:spMkLst>
            <pc:docMk/>
            <pc:sldMk cId="3362198231" sldId="286"/>
            <ac:spMk id="2" creationId="{D615A5A3-68C6-F3DF-27A6-2464D6655B1A}"/>
          </ac:spMkLst>
        </pc:sp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8EB99F3B-987D-4587-AB28-9D7440A9BE44}"/>
    <pc:docChg chg="custSel modSld">
      <pc:chgData name="Abels, Patrick" userId="ba666de4-0d21-43a6-8e66-51a18aae1b4a" providerId="ADAL" clId="{8EB99F3B-987D-4587-AB28-9D7440A9BE44}" dt="2025-07-14T21:33:25.335" v="293" actId="20577"/>
      <pc:docMkLst>
        <pc:docMk/>
      </pc:docMkLst>
      <pc:sldChg chg="addSp delSp modSp mod">
        <pc:chgData name="Abels, Patrick" userId="ba666de4-0d21-43a6-8e66-51a18aae1b4a" providerId="ADAL" clId="{8EB99F3B-987D-4587-AB28-9D7440A9BE44}" dt="2025-07-14T20:34:30.909" v="23" actId="1076"/>
        <pc:sldMkLst>
          <pc:docMk/>
          <pc:sldMk cId="1306728353" sldId="274"/>
        </pc:sldMkLst>
        <pc:picChg chg="add mod modCrop">
          <ac:chgData name="Abels, Patrick" userId="ba666de4-0d21-43a6-8e66-51a18aae1b4a" providerId="ADAL" clId="{8EB99F3B-987D-4587-AB28-9D7440A9BE44}" dt="2025-07-14T20:34:30.909" v="23" actId="1076"/>
          <ac:picMkLst>
            <pc:docMk/>
            <pc:sldMk cId="1306728353" sldId="274"/>
            <ac:picMk id="2" creationId="{8D6710E8-5976-9ABD-8B14-659C5021C8F1}"/>
          </ac:picMkLst>
        </pc:picChg>
        <pc:picChg chg="del">
          <ac:chgData name="Abels, Patrick" userId="ba666de4-0d21-43a6-8e66-51a18aae1b4a" providerId="ADAL" clId="{8EB99F3B-987D-4587-AB28-9D7440A9BE44}" dt="2025-07-14T20:32:49.622" v="18" actId="478"/>
          <ac:picMkLst>
            <pc:docMk/>
            <pc:sldMk cId="1306728353" sldId="274"/>
            <ac:picMk id="3" creationId="{59719D42-2801-2AEF-CAE6-B6B1DCCAF546}"/>
          </ac:picMkLst>
        </pc:picChg>
      </pc:sldChg>
      <pc:sldChg chg="addSp delSp modSp mod">
        <pc:chgData name="Abels, Patrick" userId="ba666de4-0d21-43a6-8e66-51a18aae1b4a" providerId="ADAL" clId="{8EB99F3B-987D-4587-AB28-9D7440A9BE44}" dt="2025-07-14T21:33:25.335" v="293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8EB99F3B-987D-4587-AB28-9D7440A9BE44}" dt="2025-07-14T20:36:05.652" v="41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8EB99F3B-987D-4587-AB28-9D7440A9BE44}" dt="2025-07-14T21:33:25.335" v="293" actId="20577"/>
          <ac:spMkLst>
            <pc:docMk/>
            <pc:sldMk cId="1411571808" sldId="279"/>
            <ac:spMk id="3" creationId="{5A8A3D9B-303D-6504-4867-9F9CE7FC5011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7" creationId="{56A8C71D-FFFE-8603-9707-4B2138A5E24A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8" creationId="{DCB0BDCA-0CCD-CEBE-C179-07466D850D8F}"/>
          </ac:spMkLst>
        </pc:spChg>
        <pc:spChg chg="add mod">
          <ac:chgData name="Abels, Patrick" userId="ba666de4-0d21-43a6-8e66-51a18aae1b4a" providerId="ADAL" clId="{8EB99F3B-987D-4587-AB28-9D7440A9BE44}" dt="2025-07-14T20:37:52.796" v="117" actId="1036"/>
          <ac:spMkLst>
            <pc:docMk/>
            <pc:sldMk cId="1411571808" sldId="279"/>
            <ac:spMk id="11" creationId="{BAE40E71-3FAC-F0BA-B05E-B1B5EA925A65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12" creationId="{6E80DD18-4A59-12DE-C448-51A49D1234B3}"/>
          </ac:spMkLst>
        </pc:spChg>
        <pc:spChg chg="add mod">
          <ac:chgData name="Abels, Patrick" userId="ba666de4-0d21-43a6-8e66-51a18aae1b4a" providerId="ADAL" clId="{8EB99F3B-987D-4587-AB28-9D7440A9BE44}" dt="2025-07-14T20:37:52.796" v="117" actId="1036"/>
          <ac:spMkLst>
            <pc:docMk/>
            <pc:sldMk cId="1411571808" sldId="279"/>
            <ac:spMk id="13" creationId="{CD656ACE-533F-F54F-DEFE-B4BB5349A969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15" creationId="{A760D91C-C9E8-8D2D-2B6E-C0085CD0BC06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23" creationId="{1312DB9F-778E-2466-8E35-5C09F1B32795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26" creationId="{940A638F-C72A-E454-6AC1-6226AF003C98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29" creationId="{7CCF509B-B277-57DA-516D-AC529E8BED89}"/>
          </ac:spMkLst>
        </pc:spChg>
        <pc:spChg chg="del">
          <ac:chgData name="Abels, Patrick" userId="ba666de4-0d21-43a6-8e66-51a18aae1b4a" providerId="ADAL" clId="{8EB99F3B-987D-4587-AB28-9D7440A9BE44}" dt="2025-07-14T20:35:18.697" v="25" actId="478"/>
          <ac:spMkLst>
            <pc:docMk/>
            <pc:sldMk cId="1411571808" sldId="279"/>
            <ac:spMk id="30" creationId="{D425D80B-E6F8-78A2-2394-1B83AC7D5FA9}"/>
          </ac:spMkLst>
        </pc:spChg>
        <pc:spChg chg="del">
          <ac:chgData name="Abels, Patrick" userId="ba666de4-0d21-43a6-8e66-51a18aae1b4a" providerId="ADAL" clId="{8EB99F3B-987D-4587-AB28-9D7440A9BE44}" dt="2025-07-14T20:35:21.711" v="26" actId="478"/>
          <ac:spMkLst>
            <pc:docMk/>
            <pc:sldMk cId="1411571808" sldId="279"/>
            <ac:spMk id="31" creationId="{EFD2A220-5FBA-A55B-0FA1-EF11EBC6FA4E}"/>
          </ac:spMkLst>
        </pc:spChg>
        <pc:picChg chg="add mod modCrop">
          <ac:chgData name="Abels, Patrick" userId="ba666de4-0d21-43a6-8e66-51a18aae1b4a" providerId="ADAL" clId="{8EB99F3B-987D-4587-AB28-9D7440A9BE44}" dt="2025-07-14T20:37:52.796" v="117" actId="1036"/>
          <ac:picMkLst>
            <pc:docMk/>
            <pc:sldMk cId="1411571808" sldId="279"/>
            <ac:picMk id="9" creationId="{DCBE527E-F403-24EA-14AB-ECE20D61A1CC}"/>
          </ac:picMkLst>
        </pc:picChg>
        <pc:picChg chg="add mod modCrop">
          <ac:chgData name="Abels, Patrick" userId="ba666de4-0d21-43a6-8e66-51a18aae1b4a" providerId="ADAL" clId="{8EB99F3B-987D-4587-AB28-9D7440A9BE44}" dt="2025-07-14T20:37:52.796" v="117" actId="1036"/>
          <ac:picMkLst>
            <pc:docMk/>
            <pc:sldMk cId="1411571808" sldId="279"/>
            <ac:picMk id="10" creationId="{DDEA5AB4-7E24-A6A4-D8CE-97C7CDB09A2E}"/>
          </ac:picMkLst>
        </pc:picChg>
        <pc:cxnChg chg="del">
          <ac:chgData name="Abels, Patrick" userId="ba666de4-0d21-43a6-8e66-51a18aae1b4a" providerId="ADAL" clId="{8EB99F3B-987D-4587-AB28-9D7440A9BE44}" dt="2025-07-14T20:35:18.697" v="25" actId="478"/>
          <ac:cxnSpMkLst>
            <pc:docMk/>
            <pc:sldMk cId="1411571808" sldId="279"/>
            <ac:cxnSpMk id="5" creationId="{FBD4CF11-0372-620D-4925-23BAEF1EDEAF}"/>
          </ac:cxnSpMkLst>
        </pc:cxnChg>
        <pc:cxnChg chg="del">
          <ac:chgData name="Abels, Patrick" userId="ba666de4-0d21-43a6-8e66-51a18aae1b4a" providerId="ADAL" clId="{8EB99F3B-987D-4587-AB28-9D7440A9BE44}" dt="2025-07-14T20:35:18.697" v="25" actId="478"/>
          <ac:cxnSpMkLst>
            <pc:docMk/>
            <pc:sldMk cId="1411571808" sldId="279"/>
            <ac:cxnSpMk id="6" creationId="{3E1EB11A-1EA5-81A4-F410-12DFEA404AA9}"/>
          </ac:cxnSpMkLst>
        </pc:cxnChg>
      </pc:sldChg>
      <pc:sldChg chg="addSp delSp modSp mod">
        <pc:chgData name="Abels, Patrick" userId="ba666de4-0d21-43a6-8e66-51a18aae1b4a" providerId="ADAL" clId="{8EB99F3B-987D-4587-AB28-9D7440A9BE44}" dt="2025-07-14T20:44:09.032" v="236" actId="1038"/>
        <pc:sldMkLst>
          <pc:docMk/>
          <pc:sldMk cId="797940177" sldId="280"/>
        </pc:sldMkLst>
        <pc:spChg chg="mod">
          <ac:chgData name="Abels, Patrick" userId="ba666de4-0d21-43a6-8e66-51a18aae1b4a" providerId="ADAL" clId="{8EB99F3B-987D-4587-AB28-9D7440A9BE44}" dt="2025-07-14T20:44:05.157" v="215" actId="20577"/>
          <ac:spMkLst>
            <pc:docMk/>
            <pc:sldMk cId="797940177" sldId="280"/>
            <ac:spMk id="3" creationId="{16118E2E-8501-E9D6-8FA1-7E94A5136F9C}"/>
          </ac:spMkLst>
        </pc:spChg>
        <pc:spChg chg="del">
          <ac:chgData name="Abels, Patrick" userId="ba666de4-0d21-43a6-8e66-51a18aae1b4a" providerId="ADAL" clId="{8EB99F3B-987D-4587-AB28-9D7440A9BE44}" dt="2025-07-14T20:40:20.843" v="165" actId="478"/>
          <ac:spMkLst>
            <pc:docMk/>
            <pc:sldMk cId="797940177" sldId="280"/>
            <ac:spMk id="8" creationId="{F5957813-FC13-A4D1-2B97-8F819F3358EF}"/>
          </ac:spMkLst>
        </pc:spChg>
        <pc:spChg chg="del">
          <ac:chgData name="Abels, Patrick" userId="ba666de4-0d21-43a6-8e66-51a18aae1b4a" providerId="ADAL" clId="{8EB99F3B-987D-4587-AB28-9D7440A9BE44}" dt="2025-07-14T20:40:20.843" v="165" actId="478"/>
          <ac:spMkLst>
            <pc:docMk/>
            <pc:sldMk cId="797940177" sldId="280"/>
            <ac:spMk id="11" creationId="{8973C5F0-B087-1204-903F-E355FFEC4ACE}"/>
          </ac:spMkLst>
        </pc:spChg>
        <pc:spChg chg="del">
          <ac:chgData name="Abels, Patrick" userId="ba666de4-0d21-43a6-8e66-51a18aae1b4a" providerId="ADAL" clId="{8EB99F3B-987D-4587-AB28-9D7440A9BE44}" dt="2025-07-14T20:40:23.359" v="166" actId="478"/>
          <ac:spMkLst>
            <pc:docMk/>
            <pc:sldMk cId="797940177" sldId="280"/>
            <ac:spMk id="12" creationId="{D14305EE-38E7-E542-7359-4984C9E55CE6}"/>
          </ac:spMkLst>
        </pc:spChg>
        <pc:spChg chg="del">
          <ac:chgData name="Abels, Patrick" userId="ba666de4-0d21-43a6-8e66-51a18aae1b4a" providerId="ADAL" clId="{8EB99F3B-987D-4587-AB28-9D7440A9BE44}" dt="2025-07-14T20:40:23.359" v="166" actId="478"/>
          <ac:spMkLst>
            <pc:docMk/>
            <pc:sldMk cId="797940177" sldId="280"/>
            <ac:spMk id="13" creationId="{127642C7-611A-D7BF-D0B4-B47BF1E4CE3C}"/>
          </ac:spMkLst>
        </pc:spChg>
        <pc:spChg chg="del">
          <ac:chgData name="Abels, Patrick" userId="ba666de4-0d21-43a6-8e66-51a18aae1b4a" providerId="ADAL" clId="{8EB99F3B-987D-4587-AB28-9D7440A9BE44}" dt="2025-07-14T20:40:20.843" v="165" actId="478"/>
          <ac:spMkLst>
            <pc:docMk/>
            <pc:sldMk cId="797940177" sldId="280"/>
            <ac:spMk id="14" creationId="{14D7DF1A-7C92-9654-D4F4-459E8B036531}"/>
          </ac:spMkLst>
        </pc:spChg>
        <pc:spChg chg="del">
          <ac:chgData name="Abels, Patrick" userId="ba666de4-0d21-43a6-8e66-51a18aae1b4a" providerId="ADAL" clId="{8EB99F3B-987D-4587-AB28-9D7440A9BE44}" dt="2025-07-14T20:40:20.843" v="165" actId="478"/>
          <ac:spMkLst>
            <pc:docMk/>
            <pc:sldMk cId="797940177" sldId="280"/>
            <ac:spMk id="15" creationId="{C22B321F-0619-1404-9831-B81514355908}"/>
          </ac:spMkLst>
        </pc:spChg>
        <pc:spChg chg="del">
          <ac:chgData name="Abels, Patrick" userId="ba666de4-0d21-43a6-8e66-51a18aae1b4a" providerId="ADAL" clId="{8EB99F3B-987D-4587-AB28-9D7440A9BE44}" dt="2025-07-14T20:40:20.843" v="165" actId="478"/>
          <ac:spMkLst>
            <pc:docMk/>
            <pc:sldMk cId="797940177" sldId="280"/>
            <ac:spMk id="16" creationId="{596D1BE3-831E-1B7C-6660-799ABA643389}"/>
          </ac:spMkLst>
        </pc:spChg>
        <pc:spChg chg="del">
          <ac:chgData name="Abels, Patrick" userId="ba666de4-0d21-43a6-8e66-51a18aae1b4a" providerId="ADAL" clId="{8EB99F3B-987D-4587-AB28-9D7440A9BE44}" dt="2025-07-14T20:40:20.843" v="165" actId="478"/>
          <ac:spMkLst>
            <pc:docMk/>
            <pc:sldMk cId="797940177" sldId="280"/>
            <ac:spMk id="17" creationId="{6085030B-DA8C-A8D8-DF61-8FF925E33FC8}"/>
          </ac:spMkLst>
        </pc:spChg>
        <pc:picChg chg="del">
          <ac:chgData name="Abels, Patrick" userId="ba666de4-0d21-43a6-8e66-51a18aae1b4a" providerId="ADAL" clId="{8EB99F3B-987D-4587-AB28-9D7440A9BE44}" dt="2025-07-14T20:40:23.359" v="166" actId="478"/>
          <ac:picMkLst>
            <pc:docMk/>
            <pc:sldMk cId="797940177" sldId="280"/>
            <ac:picMk id="4" creationId="{B67588FB-96AB-FF03-2445-49CE23E3BA23}"/>
          </ac:picMkLst>
        </pc:picChg>
        <pc:picChg chg="add mod">
          <ac:chgData name="Abels, Patrick" userId="ba666de4-0d21-43a6-8e66-51a18aae1b4a" providerId="ADAL" clId="{8EB99F3B-987D-4587-AB28-9D7440A9BE44}" dt="2025-07-14T20:44:09.032" v="236" actId="1038"/>
          <ac:picMkLst>
            <pc:docMk/>
            <pc:sldMk cId="797940177" sldId="280"/>
            <ac:picMk id="5" creationId="{95A64457-2627-4842-0EB5-6E08F85A9E77}"/>
          </ac:picMkLst>
        </pc:picChg>
        <pc:picChg chg="del">
          <ac:chgData name="Abels, Patrick" userId="ba666de4-0d21-43a6-8e66-51a18aae1b4a" providerId="ADAL" clId="{8EB99F3B-987D-4587-AB28-9D7440A9BE44}" dt="2025-07-14T20:40:20.843" v="165" actId="478"/>
          <ac:picMkLst>
            <pc:docMk/>
            <pc:sldMk cId="797940177" sldId="280"/>
            <ac:picMk id="6" creationId="{3B8760C7-0D4A-7712-7688-D2C08F25FBE3}"/>
          </ac:picMkLst>
        </pc:picChg>
        <pc:picChg chg="del">
          <ac:chgData name="Abels, Patrick" userId="ba666de4-0d21-43a6-8e66-51a18aae1b4a" providerId="ADAL" clId="{8EB99F3B-987D-4587-AB28-9D7440A9BE44}" dt="2025-07-14T20:40:23.359" v="166" actId="478"/>
          <ac:picMkLst>
            <pc:docMk/>
            <pc:sldMk cId="797940177" sldId="280"/>
            <ac:picMk id="7" creationId="{E1781B2F-FF06-D9B8-FC91-D9BF5CDDFD8B}"/>
          </ac:picMkLst>
        </pc:picChg>
        <pc:picChg chg="del">
          <ac:chgData name="Abels, Patrick" userId="ba666de4-0d21-43a6-8e66-51a18aae1b4a" providerId="ADAL" clId="{8EB99F3B-987D-4587-AB28-9D7440A9BE44}" dt="2025-07-14T20:40:20.843" v="165" actId="478"/>
          <ac:picMkLst>
            <pc:docMk/>
            <pc:sldMk cId="797940177" sldId="280"/>
            <ac:picMk id="10" creationId="{96C939D8-E6AB-B877-E168-EB12AE5C77ED}"/>
          </ac:picMkLst>
        </pc:picChg>
        <pc:picChg chg="add mod">
          <ac:chgData name="Abels, Patrick" userId="ba666de4-0d21-43a6-8e66-51a18aae1b4a" providerId="ADAL" clId="{8EB99F3B-987D-4587-AB28-9D7440A9BE44}" dt="2025-07-14T20:44:09.032" v="236" actId="1038"/>
          <ac:picMkLst>
            <pc:docMk/>
            <pc:sldMk cId="797940177" sldId="280"/>
            <ac:picMk id="18" creationId="{6F0BE4F7-FBB5-C948-F867-23F302BA11F1}"/>
          </ac:picMkLst>
        </pc:picChg>
      </pc:sldChg>
      <pc:sldChg chg="addSp delSp modSp mod">
        <pc:chgData name="Abels, Patrick" userId="ba666de4-0d21-43a6-8e66-51a18aae1b4a" providerId="ADAL" clId="{8EB99F3B-987D-4587-AB28-9D7440A9BE44}" dt="2025-07-14T20:45:06.784" v="274" actId="1036"/>
        <pc:sldMkLst>
          <pc:docMk/>
          <pc:sldMk cId="4009498562" sldId="283"/>
        </pc:sldMkLst>
        <pc:spChg chg="mod">
          <ac:chgData name="Abels, Patrick" userId="ba666de4-0d21-43a6-8e66-51a18aae1b4a" providerId="ADAL" clId="{8EB99F3B-987D-4587-AB28-9D7440A9BE44}" dt="2025-07-14T20:44:57.401" v="248" actId="20577"/>
          <ac:spMkLst>
            <pc:docMk/>
            <pc:sldMk cId="4009498562" sldId="283"/>
            <ac:spMk id="3" creationId="{32402D9B-13BF-18E0-5F7E-A2C9A365C8FE}"/>
          </ac:spMkLst>
        </pc:spChg>
        <pc:picChg chg="del">
          <ac:chgData name="Abels, Patrick" userId="ba666de4-0d21-43a6-8e66-51a18aae1b4a" providerId="ADAL" clId="{8EB99F3B-987D-4587-AB28-9D7440A9BE44}" dt="2025-07-14T20:42:28.235" v="180" actId="478"/>
          <ac:picMkLst>
            <pc:docMk/>
            <pc:sldMk cId="4009498562" sldId="283"/>
            <ac:picMk id="4" creationId="{AF7F48CA-B0D1-50A3-34BA-5934EE2E2B57}"/>
          </ac:picMkLst>
        </pc:picChg>
        <pc:picChg chg="add mod">
          <ac:chgData name="Abels, Patrick" userId="ba666de4-0d21-43a6-8e66-51a18aae1b4a" providerId="ADAL" clId="{8EB99F3B-987D-4587-AB28-9D7440A9BE44}" dt="2025-07-14T20:45:06.784" v="274" actId="1036"/>
          <ac:picMkLst>
            <pc:docMk/>
            <pc:sldMk cId="4009498562" sldId="283"/>
            <ac:picMk id="5" creationId="{3DD4A580-3F50-2F7A-8ABC-679426CF8ACC}"/>
          </ac:picMkLst>
        </pc:picChg>
        <pc:picChg chg="del">
          <ac:chgData name="Abels, Patrick" userId="ba666de4-0d21-43a6-8e66-51a18aae1b4a" providerId="ADAL" clId="{8EB99F3B-987D-4587-AB28-9D7440A9BE44}" dt="2025-07-14T20:42:26.830" v="179" actId="478"/>
          <ac:picMkLst>
            <pc:docMk/>
            <pc:sldMk cId="4009498562" sldId="283"/>
            <ac:picMk id="6" creationId="{B9BEDA80-BB5A-ABA5-4146-BAB4E656A562}"/>
          </ac:picMkLst>
        </pc:picChg>
        <pc:picChg chg="del">
          <ac:chgData name="Abels, Patrick" userId="ba666de4-0d21-43a6-8e66-51a18aae1b4a" providerId="ADAL" clId="{8EB99F3B-987D-4587-AB28-9D7440A9BE44}" dt="2025-07-14T20:42:29.232" v="181" actId="478"/>
          <ac:picMkLst>
            <pc:docMk/>
            <pc:sldMk cId="4009498562" sldId="283"/>
            <ac:picMk id="7" creationId="{47AB9FEC-115A-C4B3-A38F-E53E3A932189}"/>
          </ac:picMkLst>
        </pc:picChg>
        <pc:picChg chg="add mod">
          <ac:chgData name="Abels, Patrick" userId="ba666de4-0d21-43a6-8e66-51a18aae1b4a" providerId="ADAL" clId="{8EB99F3B-987D-4587-AB28-9D7440A9BE44}" dt="2025-07-14T20:45:02.697" v="249" actId="14100"/>
          <ac:picMkLst>
            <pc:docMk/>
            <pc:sldMk cId="4009498562" sldId="283"/>
            <ac:picMk id="9" creationId="{E12C7451-D705-0F6D-F89E-42DD6DED7FC2}"/>
          </ac:picMkLst>
        </pc:picChg>
      </pc:sldChg>
      <pc:sldChg chg="modSp mod">
        <pc:chgData name="Abels, Patrick" userId="ba666de4-0d21-43a6-8e66-51a18aae1b4a" providerId="ADAL" clId="{8EB99F3B-987D-4587-AB28-9D7440A9BE44}" dt="2025-07-14T20:31:52.900" v="17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8EB99F3B-987D-4587-AB28-9D7440A9BE44}" dt="2025-07-14T20:31:52.900" v="17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8EB99F3B-987D-4587-AB28-9D7440A9BE44}" dt="2025-07-14T20:39:45.158" v="159" actId="1035"/>
        <pc:sldMkLst>
          <pc:docMk/>
          <pc:sldMk cId="3793378365" sldId="287"/>
        </pc:sldMkLst>
        <pc:spChg chg="del">
          <ac:chgData name="Abels, Patrick" userId="ba666de4-0d21-43a6-8e66-51a18aae1b4a" providerId="ADAL" clId="{8EB99F3B-987D-4587-AB28-9D7440A9BE44}" dt="2025-07-14T20:38:29.729" v="118" actId="478"/>
          <ac:spMkLst>
            <pc:docMk/>
            <pc:sldMk cId="3793378365" sldId="287"/>
            <ac:spMk id="4" creationId="{C03E2C08-6913-F519-884C-572877BFB2B9}"/>
          </ac:spMkLst>
        </pc:spChg>
        <pc:spChg chg="add mod">
          <ac:chgData name="Abels, Patrick" userId="ba666de4-0d21-43a6-8e66-51a18aae1b4a" providerId="ADAL" clId="{8EB99F3B-987D-4587-AB28-9D7440A9BE44}" dt="2025-07-14T20:39:45.158" v="159" actId="1035"/>
          <ac:spMkLst>
            <pc:docMk/>
            <pc:sldMk cId="3793378365" sldId="287"/>
            <ac:spMk id="5" creationId="{49883CD5-3D42-F0BD-96E8-099DAB6E8B05}"/>
          </ac:spMkLst>
        </pc:spChg>
        <pc:picChg chg="del">
          <ac:chgData name="Abels, Patrick" userId="ba666de4-0d21-43a6-8e66-51a18aae1b4a" providerId="ADAL" clId="{8EB99F3B-987D-4587-AB28-9D7440A9BE44}" dt="2025-07-14T20:38:31.257" v="119" actId="478"/>
          <ac:picMkLst>
            <pc:docMk/>
            <pc:sldMk cId="3793378365" sldId="287"/>
            <ac:picMk id="7" creationId="{DD250264-C70B-3FEC-07A5-442F52CE873C}"/>
          </ac:picMkLst>
        </pc:picChg>
        <pc:picChg chg="add mod modCrop">
          <ac:chgData name="Abels, Patrick" userId="ba666de4-0d21-43a6-8e66-51a18aae1b4a" providerId="ADAL" clId="{8EB99F3B-987D-4587-AB28-9D7440A9BE44}" dt="2025-07-14T20:39:45.158" v="159" actId="1035"/>
          <ac:picMkLst>
            <pc:docMk/>
            <pc:sldMk cId="3793378365" sldId="287"/>
            <ac:picMk id="8" creationId="{14A921F4-EA91-B684-A7C6-E187FB0E2D0F}"/>
          </ac:picMkLst>
        </pc:picChg>
        <pc:picChg chg="add mod modCrop">
          <ac:chgData name="Abels, Patrick" userId="ba666de4-0d21-43a6-8e66-51a18aae1b4a" providerId="ADAL" clId="{8EB99F3B-987D-4587-AB28-9D7440A9BE44}" dt="2025-07-14T20:39:45.158" v="159" actId="1035"/>
          <ac:picMkLst>
            <pc:docMk/>
            <pc:sldMk cId="3793378365" sldId="287"/>
            <ac:picMk id="9" creationId="{7616570B-D68F-2DA7-8D37-922A6FD7AA6C}"/>
          </ac:picMkLst>
        </pc:picChg>
      </pc:sldChg>
      <pc:sldChg chg="addSp delSp modSp mod">
        <pc:chgData name="Abels, Patrick" userId="ba666de4-0d21-43a6-8e66-51a18aae1b4a" providerId="ADAL" clId="{8EB99F3B-987D-4587-AB28-9D7440A9BE44}" dt="2025-07-14T20:42:23.090" v="178" actId="14100"/>
        <pc:sldMkLst>
          <pc:docMk/>
          <pc:sldMk cId="3619801957" sldId="290"/>
        </pc:sldMkLst>
        <pc:spChg chg="mod">
          <ac:chgData name="Abels, Patrick" userId="ba666de4-0d21-43a6-8e66-51a18aae1b4a" providerId="ADAL" clId="{8EB99F3B-987D-4587-AB28-9D7440A9BE44}" dt="2025-07-14T20:42:02.291" v="173" actId="6549"/>
          <ac:spMkLst>
            <pc:docMk/>
            <pc:sldMk cId="3619801957" sldId="290"/>
            <ac:spMk id="3" creationId="{3444EFB4-2BEA-FC29-7940-5BDE2B1E8EF3}"/>
          </ac:spMkLst>
        </pc:spChg>
        <pc:picChg chg="del">
          <ac:chgData name="Abels, Patrick" userId="ba666de4-0d21-43a6-8e66-51a18aae1b4a" providerId="ADAL" clId="{8EB99F3B-987D-4587-AB28-9D7440A9BE44}" dt="2025-07-14T20:41:58.414" v="171" actId="478"/>
          <ac:picMkLst>
            <pc:docMk/>
            <pc:sldMk cId="3619801957" sldId="290"/>
            <ac:picMk id="4" creationId="{1380B060-6756-B3DE-B6A8-3EBD1750A345}"/>
          </ac:picMkLst>
        </pc:picChg>
        <pc:picChg chg="add mod">
          <ac:chgData name="Abels, Patrick" userId="ba666de4-0d21-43a6-8e66-51a18aae1b4a" providerId="ADAL" clId="{8EB99F3B-987D-4587-AB28-9D7440A9BE44}" dt="2025-07-14T20:42:07.302" v="175" actId="1076"/>
          <ac:picMkLst>
            <pc:docMk/>
            <pc:sldMk cId="3619801957" sldId="290"/>
            <ac:picMk id="5" creationId="{F56A8788-2FD5-6F7E-5DE0-965D2A86A60D}"/>
          </ac:picMkLst>
        </pc:picChg>
        <pc:picChg chg="add mod">
          <ac:chgData name="Abels, Patrick" userId="ba666de4-0d21-43a6-8e66-51a18aae1b4a" providerId="ADAL" clId="{8EB99F3B-987D-4587-AB28-9D7440A9BE44}" dt="2025-07-14T20:42:23.090" v="178" actId="14100"/>
          <ac:picMkLst>
            <pc:docMk/>
            <pc:sldMk cId="3619801957" sldId="290"/>
            <ac:picMk id="7" creationId="{B4326C58-830A-AF6C-A6D1-0CE10049275F}"/>
          </ac:picMkLst>
        </pc:picChg>
      </pc:sldChg>
    </pc:docChg>
  </pc:docChgLst>
  <pc:docChgLst>
    <pc:chgData name="Abels, Patrick" userId="ba666de4-0d21-43a6-8e66-51a18aae1b4a" providerId="ADAL" clId="{3BAAD334-34FB-4836-B567-7586AF227BAD}"/>
    <pc:docChg chg="undo custSel delSld modSld">
      <pc:chgData name="Abels, Patrick" userId="ba666de4-0d21-43a6-8e66-51a18aae1b4a" providerId="ADAL" clId="{3BAAD334-34FB-4836-B567-7586AF227BAD}" dt="2025-07-07T22:30:14.835" v="693" actId="20577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  <pc:spChg chg="mod">
          <ac:chgData name="Abels, Patrick" userId="ba666de4-0d21-43a6-8e66-51a18aae1b4a" providerId="ADAL" clId="{3BAAD334-34FB-4836-B567-7586AF227BAD}" dt="2025-07-07T22:21:27.252" v="485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BAAD334-34FB-4836-B567-7586AF227BAD}" dt="2025-07-07T22:14:27.459" v="3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2.188" v="682" actId="6549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07T22:30:02.188" v="682" actId="6549"/>
          <ac:spMkLst>
            <pc:docMk/>
            <pc:sldMk cId="797940177" sldId="280"/>
            <ac:spMk id="3" creationId="{16118E2E-8501-E9D6-8FA1-7E94A5136F9C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7.691" v="688" actId="6549"/>
        <pc:sldMkLst>
          <pc:docMk/>
          <pc:sldMk cId="4009498562" sldId="283"/>
        </pc:sldMkLst>
        <pc:spChg chg="mod">
          <ac:chgData name="Abels, Patrick" userId="ba666de4-0d21-43a6-8e66-51a18aae1b4a" providerId="ADAL" clId="{3BAAD334-34FB-4836-B567-7586AF227BAD}" dt="2025-07-07T22:30:07.691" v="688" actId="6549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9:27.663" v="672" actId="1076"/>
        <pc:sldMkLst>
          <pc:docMk/>
          <pc:sldMk cId="3793378365" sldId="287"/>
        </pc:sldMkLst>
        <pc:spChg chg="mod">
          <ac:chgData name="Abels, Patrick" userId="ba666de4-0d21-43a6-8e66-51a18aae1b4a" providerId="ADAL" clId="{3BAAD334-34FB-4836-B567-7586AF227BAD}" dt="2025-07-07T22:29:25.256" v="671"/>
          <ac:spMkLst>
            <pc:docMk/>
            <pc:sldMk cId="3793378365" sldId="287"/>
            <ac:spMk id="6" creationId="{1782369D-C351-83FA-2C65-1E81457B2D31}"/>
          </ac:spMkLst>
        </pc:spChg>
        <pc:grpChg chg="add mod">
          <ac:chgData name="Abels, Patrick" userId="ba666de4-0d21-43a6-8e66-51a18aae1b4a" providerId="ADAL" clId="{3BAAD334-34FB-4836-B567-7586AF227BAD}" dt="2025-07-07T22:29:27.663" v="672" actId="1076"/>
          <ac:grpSpMkLst>
            <pc:docMk/>
            <pc:sldMk cId="3793378365" sldId="287"/>
            <ac:grpSpMk id="2" creationId="{313F81AB-3357-4C03-021B-6C89B5F17D32}"/>
          </ac:grpSpMkLst>
        </pc:grpChg>
        <pc:picChg chg="mod">
          <ac:chgData name="Abels, Patrick" userId="ba666de4-0d21-43a6-8e66-51a18aae1b4a" providerId="ADAL" clId="{3BAAD334-34FB-4836-B567-7586AF227BAD}" dt="2025-07-07T22:29:25.256" v="671"/>
          <ac:picMkLst>
            <pc:docMk/>
            <pc:sldMk cId="3793378365" sldId="287"/>
            <ac:picMk id="3" creationId="{EC5E45A1-3A4B-1909-E461-905658B9B0EB}"/>
          </ac:picMkLst>
        </pc:picChg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delSp modSp mod">
        <pc:chgData name="Abels, Patrick" userId="ba666de4-0d21-43a6-8e66-51a18aae1b4a" providerId="ADAL" clId="{3BAAD334-34FB-4836-B567-7586AF227BAD}" dt="2025-07-07T22:30:14.835" v="693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07T22:30:14.835" v="69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5ACCBE59-8799-4B3C-B5C5-AFBBB09E1B6F}" dt="2025-07-07T21:54:31.629" v="317" actId="20577"/>
          <ac:spMkLst>
            <pc:docMk/>
            <pc:sldMk cId="1411571808" sldId="279"/>
            <ac:spMk id="2" creationId="{0FD96FBB-644B-A330-7B21-09D46AFC24AD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  <pc:spChg chg="mod">
          <ac:chgData name="Abels, Patrick" userId="ba666de4-0d21-43a6-8e66-51a18aae1b4a" providerId="ADAL" clId="{5ACCBE59-8799-4B3C-B5C5-AFBBB09E1B6F}" dt="2025-07-07T21:56:39.099" v="32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  <pc:spChg chg="mod">
          <ac:chgData name="Abels, Patrick" userId="ba666de4-0d21-43a6-8e66-51a18aae1b4a" providerId="ADAL" clId="{5ACCBE59-8799-4B3C-B5C5-AFBBB09E1B6F}" dt="2025-07-07T21:48:36.947" v="243" actId="1076"/>
          <ac:spMkLst>
            <pc:docMk/>
            <pc:sldMk cId="3937252269" sldId="289"/>
            <ac:spMk id="17" creationId="{A76FB969-37F4-128C-2719-FEFFEDD58F11}"/>
          </ac:spMkLst>
        </pc:spChg>
        <pc:spChg chg="mod">
          <ac:chgData name="Abels, Patrick" userId="ba666de4-0d21-43a6-8e66-51a18aae1b4a" providerId="ADAL" clId="{5ACCBE59-8799-4B3C-B5C5-AFBBB09E1B6F}" dt="2025-07-07T21:48:34.459" v="242" actId="1076"/>
          <ac:spMkLst>
            <pc:docMk/>
            <pc:sldMk cId="3937252269" sldId="289"/>
            <ac:spMk id="18" creationId="{1D21445C-2E8C-BEDE-BB12-864E7151087C}"/>
          </ac:spMkLst>
        </pc:spChg>
        <pc:spChg chg="mod">
          <ac:chgData name="Abels, Patrick" userId="ba666de4-0d21-43a6-8e66-51a18aae1b4a" providerId="ADAL" clId="{5ACCBE59-8799-4B3C-B5C5-AFBBB09E1B6F}" dt="2025-07-07T21:48:31.302" v="241" actId="1076"/>
          <ac:spMkLst>
            <pc:docMk/>
            <pc:sldMk cId="3937252269" sldId="289"/>
            <ac:spMk id="19" creationId="{C6FDC914-802C-56BA-B9CA-03FFA7724860}"/>
          </ac:spMkLst>
        </pc:s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5" creationId="{5CCA6493-7C03-AB4F-3EA0-A587596B4908}"/>
          </ac:grpSpMkLst>
        </pc:grpChg>
        <pc:grpChg chg="mod">
          <ac:chgData name="Abels, Patrick" userId="ba666de4-0d21-43a6-8e66-51a18aae1b4a" providerId="ADAL" clId="{5ACCBE59-8799-4B3C-B5C5-AFBBB09E1B6F}" dt="2025-07-07T21:49:12.371" v="272" actId="1037"/>
          <ac:grpSpMkLst>
            <pc:docMk/>
            <pc:sldMk cId="3937252269" sldId="289"/>
            <ac:grpSpMk id="6" creationId="{E2610194-5786-F5F7-F56C-86B61CEEFA33}"/>
          </ac:grpSpMkLst>
        </pc:gr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12" creationId="{20280562-DD8D-9F61-5FE6-1EA895F8B080}"/>
          </ac:grpSpMkLst>
        </pc:grpChg>
        <pc:grpChg chg="mod">
          <ac:chgData name="Abels, Patrick" userId="ba666de4-0d21-43a6-8e66-51a18aae1b4a" providerId="ADAL" clId="{5ACCBE59-8799-4B3C-B5C5-AFBBB09E1B6F}" dt="2025-07-07T21:46:44.940" v="183" actId="1076"/>
          <ac:grpSpMkLst>
            <pc:docMk/>
            <pc:sldMk cId="3937252269" sldId="289"/>
            <ac:grpSpMk id="14" creationId="{5E23C19B-083D-13DE-19FF-BCDDDC48C215}"/>
          </ac:grpSpMkLst>
        </pc:grpChg>
        <pc:graphicFrameChg chg="add mod ord modGraphic">
          <ac:chgData name="Abels, Patrick" userId="ba666de4-0d21-43a6-8e66-51a18aae1b4a" providerId="ADAL" clId="{5ACCBE59-8799-4B3C-B5C5-AFBBB09E1B6F}" dt="2025-07-07T21:48:05.973" v="240" actId="20577"/>
          <ac:graphicFrameMkLst>
            <pc:docMk/>
            <pc:sldMk cId="3937252269" sldId="289"/>
            <ac:graphicFrameMk id="2" creationId="{0F267560-2880-B8B0-4D2D-804C4FC84E27}"/>
          </ac:graphicFrameMkLst>
        </pc:graphicFrameChg>
        <pc:picChg chg="mod modCrop">
          <ac:chgData name="Abels, Patrick" userId="ba666de4-0d21-43a6-8e66-51a18aae1b4a" providerId="ADAL" clId="{5ACCBE59-8799-4B3C-B5C5-AFBBB09E1B6F}" dt="2025-07-07T21:49:20.279" v="273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9" creationId="{EB66ED01-4875-3C7C-9987-6305BB1A66E4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10" creationId="{7178F86A-1123-6CB6-78AD-F305F381A7BC}"/>
          </ac:picMkLst>
        </pc:picChg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F9D787BB-DFCF-4FF1-94DC-BE9AFABEDAC1}" dt="2025-06-12T14:27:51.712" v="228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  <pc:spChg chg="add mod">
          <ac:chgData name="Abels, Patrick" userId="ba666de4-0d21-43a6-8e66-51a18aae1b4a" providerId="ADAL" clId="{F9D787BB-DFCF-4FF1-94DC-BE9AFABEDAC1}" dt="2025-06-12T14:15:48.033" v="182" actId="164"/>
          <ac:spMkLst>
            <pc:docMk/>
            <pc:sldMk cId="3937252269" sldId="289"/>
            <ac:spMk id="4" creationId="{631C7779-1B6C-9DE1-F5D4-BC10DD24DFFE}"/>
          </ac:spMkLst>
        </pc:spChg>
        <pc:spChg chg="mod">
          <ac:chgData name="Abels, Patrick" userId="ba666de4-0d21-43a6-8e66-51a18aae1b4a" providerId="ADAL" clId="{F9D787BB-DFCF-4FF1-94DC-BE9AFABEDAC1}" dt="2025-06-12T14:14:59.881" v="170"/>
          <ac:spMkLst>
            <pc:docMk/>
            <pc:sldMk cId="3937252269" sldId="289"/>
            <ac:spMk id="11" creationId="{B91C020B-691E-23E6-61E5-DB3F7FAA14CE}"/>
          </ac:spMkLst>
        </pc:spChg>
        <pc:spChg chg="mod">
          <ac:chgData name="Abels, Patrick" userId="ba666de4-0d21-43a6-8e66-51a18aae1b4a" providerId="ADAL" clId="{F9D787BB-DFCF-4FF1-94DC-BE9AFABEDAC1}" dt="2025-06-12T14:20:05.134" v="197" actId="14100"/>
          <ac:spMkLst>
            <pc:docMk/>
            <pc:sldMk cId="3937252269" sldId="289"/>
            <ac:spMk id="13" creationId="{1DFCFFFC-9C97-DFDF-B40E-90BC202CBA0D}"/>
          </ac:spMkLst>
        </pc:spChg>
        <pc:spChg chg="mod">
          <ac:chgData name="Abels, Patrick" userId="ba666de4-0d21-43a6-8e66-51a18aae1b4a" providerId="ADAL" clId="{F9D787BB-DFCF-4FF1-94DC-BE9AFABEDAC1}" dt="2025-06-12T14:16:06.433" v="186"/>
          <ac:spMkLst>
            <pc:docMk/>
            <pc:sldMk cId="3937252269" sldId="289"/>
            <ac:spMk id="16" creationId="{FC482D6B-ECFD-5CF8-A8C3-A43C56C8A87B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7" creationId="{A76FB969-37F4-128C-2719-FEFFEDD58F11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8" creationId="{1D21445C-2E8C-BEDE-BB12-864E7151087C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9" creationId="{C6FDC914-802C-56BA-B9CA-03FFA7724860}"/>
          </ac:spMkLst>
        </pc:spChg>
        <pc:grpChg chg="add mod">
          <ac:chgData name="Abels, Patrick" userId="ba666de4-0d21-43a6-8e66-51a18aae1b4a" providerId="ADAL" clId="{F9D787BB-DFCF-4FF1-94DC-BE9AFABEDAC1}" dt="2025-06-12T14:16:12.962" v="190" actId="1076"/>
          <ac:grpSpMkLst>
            <pc:docMk/>
            <pc:sldMk cId="3937252269" sldId="289"/>
            <ac:grpSpMk id="5" creationId="{5CCA6493-7C03-AB4F-3EA0-A587596B4908}"/>
          </ac:grpSpMkLst>
        </pc:grpChg>
        <pc:grpChg chg="add mod">
          <ac:chgData name="Abels, Patrick" userId="ba666de4-0d21-43a6-8e66-51a18aae1b4a" providerId="ADAL" clId="{F9D787BB-DFCF-4FF1-94DC-BE9AFABEDAC1}" dt="2025-06-12T14:16:09.901" v="188" actId="1076"/>
          <ac:grpSpMkLst>
            <pc:docMk/>
            <pc:sldMk cId="3937252269" sldId="289"/>
            <ac:grpSpMk id="6" creationId="{E2610194-5786-F5F7-F56C-86B61CEEFA33}"/>
          </ac:grpSpMkLst>
        </pc:grpChg>
        <pc:grpChg chg="add mod">
          <ac:chgData name="Abels, Patrick" userId="ba666de4-0d21-43a6-8e66-51a18aae1b4a" providerId="ADAL" clId="{F9D787BB-DFCF-4FF1-94DC-BE9AFABEDAC1}" dt="2025-06-12T14:15:01.939" v="171" actId="1076"/>
          <ac:grpSpMkLst>
            <pc:docMk/>
            <pc:sldMk cId="3937252269" sldId="289"/>
            <ac:grpSpMk id="12" creationId="{20280562-DD8D-9F61-5FE6-1EA895F8B080}"/>
          </ac:grpSpMkLst>
        </pc:grpChg>
        <pc:grpChg chg="add mod">
          <ac:chgData name="Abels, Patrick" userId="ba666de4-0d21-43a6-8e66-51a18aae1b4a" providerId="ADAL" clId="{F9D787BB-DFCF-4FF1-94DC-BE9AFABEDAC1}" dt="2025-06-12T14:16:11.590" v="189" actId="1076"/>
          <ac:grpSpMkLst>
            <pc:docMk/>
            <pc:sldMk cId="3937252269" sldId="289"/>
            <ac:grpSpMk id="14" creationId="{5E23C19B-083D-13DE-19FF-BCDDDC48C215}"/>
          </ac:grpSpMkLst>
        </pc:grpChg>
        <pc:picChg chg="add mod modCrop">
          <ac:chgData name="Abels, Patrick" userId="ba666de4-0d21-43a6-8e66-51a18aae1b4a" providerId="ADAL" clId="{F9D787BB-DFCF-4FF1-94DC-BE9AFABEDAC1}" dt="2025-06-12T14:16:24.920" v="192" actId="732"/>
          <ac:picMkLst>
            <pc:docMk/>
            <pc:sldMk cId="3937252269" sldId="289"/>
            <ac:picMk id="3" creationId="{AEFFA0E5-272B-7CB0-79EA-12B3AE629E51}"/>
          </ac:picMkLst>
        </pc:picChg>
        <pc:picChg chg="mod modCrop">
          <ac:chgData name="Abels, Patrick" userId="ba666de4-0d21-43a6-8e66-51a18aae1b4a" providerId="ADAL" clId="{F9D787BB-DFCF-4FF1-94DC-BE9AFABEDAC1}" dt="2025-06-12T14:15:57.622" v="185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F9D787BB-DFCF-4FF1-94DC-BE9AFABEDAC1}" dt="2025-06-12T14:14:59.881" v="170"/>
          <ac:picMkLst>
            <pc:docMk/>
            <pc:sldMk cId="3937252269" sldId="289"/>
            <ac:picMk id="8" creationId="{A569A035-F428-9DC0-E0A2-2C25B80963EF}"/>
          </ac:picMkLst>
        </pc:picChg>
        <pc:picChg chg="add mod">
          <ac:chgData name="Abels, Patrick" userId="ba666de4-0d21-43a6-8e66-51a18aae1b4a" providerId="ADAL" clId="{F9D787BB-DFCF-4FF1-94DC-BE9AFABEDAC1}" dt="2025-06-12T14:15:05.902" v="172" actId="1076"/>
          <ac:picMkLst>
            <pc:docMk/>
            <pc:sldMk cId="3937252269" sldId="289"/>
            <ac:picMk id="9" creationId="{EB66ED01-4875-3C7C-9987-6305BB1A66E4}"/>
          </ac:picMkLst>
        </pc:picChg>
        <pc:picChg chg="add mod">
          <ac:chgData name="Abels, Patrick" userId="ba666de4-0d21-43a6-8e66-51a18aae1b4a" providerId="ADAL" clId="{F9D787BB-DFCF-4FF1-94DC-BE9AFABEDAC1}" dt="2025-06-12T14:15:07.652" v="173" actId="1076"/>
          <ac:picMkLst>
            <pc:docMk/>
            <pc:sldMk cId="3937252269" sldId="289"/>
            <ac:picMk id="10" creationId="{7178F86A-1123-6CB6-78AD-F305F381A7BC}"/>
          </ac:picMkLst>
        </pc:picChg>
        <pc:picChg chg="mod">
          <ac:chgData name="Abels, Patrick" userId="ba666de4-0d21-43a6-8e66-51a18aae1b4a" providerId="ADAL" clId="{F9D787BB-DFCF-4FF1-94DC-BE9AFABEDAC1}" dt="2025-06-12T14:16:06.433" v="186"/>
          <ac:picMkLst>
            <pc:docMk/>
            <pc:sldMk cId="3937252269" sldId="289"/>
            <ac:picMk id="15" creationId="{5CA1D84F-FD46-A44E-3619-45854355D6BE}"/>
          </ac:picMkLst>
        </pc:picChg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6710E8-5976-9ABD-8B14-659C5021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5" t="11718"/>
          <a:stretch>
            <a:fillRect/>
          </a:stretch>
        </p:blipFill>
        <p:spPr>
          <a:xfrm>
            <a:off x="379426" y="2226128"/>
            <a:ext cx="11433147" cy="30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Produktgleichheit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3F81AB-3357-4C03-021B-6C89B5F17D32}"/>
              </a:ext>
            </a:extLst>
          </p:cNvPr>
          <p:cNvGrpSpPr/>
          <p:nvPr/>
        </p:nvGrpSpPr>
        <p:grpSpPr>
          <a:xfrm>
            <a:off x="8334617" y="157104"/>
            <a:ext cx="3705747" cy="1736276"/>
            <a:chOff x="853440" y="2950593"/>
            <a:chExt cx="370574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E45A1-3A4B-1909-E461-905658B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2369D-C351-83FA-2C65-1E81457B2D31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9883CD5-3D42-F0BD-96E8-099DAB6E8B05}"/>
              </a:ext>
            </a:extLst>
          </p:cNvPr>
          <p:cNvSpPr txBox="1"/>
          <p:nvPr/>
        </p:nvSpPr>
        <p:spPr>
          <a:xfrm>
            <a:off x="2815317" y="4584840"/>
            <a:ext cx="65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0"/>
              </a:rPr>
              <a:t>Antiproportional oder nicht?</a:t>
            </a:r>
            <a:endParaRPr lang="de-DE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921F4-EA91-B684-A7C6-E187FB0E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846"/>
          <a:stretch>
            <a:fillRect/>
          </a:stretch>
        </p:blipFill>
        <p:spPr>
          <a:xfrm>
            <a:off x="877212" y="2743139"/>
            <a:ext cx="5017402" cy="1101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6570B-D68F-2DA7-8D37-922A6FD7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863" b="16435"/>
          <a:stretch>
            <a:fillRect/>
          </a:stretch>
        </p:blipFill>
        <p:spPr>
          <a:xfrm>
            <a:off x="6347700" y="2775040"/>
            <a:ext cx="5017402" cy="10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83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D96FBB-644B-A330-7B21-09D46AFC24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11228861" cy="4288141"/>
              </a:xfrm>
            </p:spPr>
            <p:txBody>
              <a:bodyPr/>
              <a:lstStyle/>
              <a:p>
                <a:r>
                  <a:rPr lang="en-GB" dirty="0"/>
                  <a:t>Ist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Zuordnung</a:t>
                </a:r>
                <a:r>
                  <a:rPr lang="en-GB" dirty="0"/>
                  <a:t> </a:t>
                </a:r>
                <a:r>
                  <a:rPr lang="en-GB" dirty="0" err="1"/>
                  <a:t>antiproportional</a:t>
                </a:r>
                <a:r>
                  <a:rPr lang="en-GB" dirty="0"/>
                  <a:t>, </a:t>
                </a:r>
                <a:r>
                  <a:rPr lang="en-GB" dirty="0" err="1"/>
                  <a:t>haben</a:t>
                </a:r>
                <a:r>
                  <a:rPr lang="en-GB" dirty="0"/>
                  <a:t> die </a:t>
                </a:r>
                <a:r>
                  <a:rPr lang="en-GB" dirty="0" err="1"/>
                  <a:t>Produkte</a:t>
                </a:r>
                <a:r>
                  <a:rPr lang="en-GB" dirty="0"/>
                  <a:t> </a:t>
                </a:r>
                <a:r>
                  <a:rPr lang="en-GB" dirty="0" err="1"/>
                  <a:t>aller</a:t>
                </a:r>
                <a:r>
                  <a:rPr lang="en-GB" dirty="0"/>
                  <a:t> </a:t>
                </a:r>
                <a:r>
                  <a:rPr lang="en-GB" dirty="0" err="1"/>
                  <a:t>Wertepaare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den </a:t>
                </a:r>
                <a:r>
                  <a:rPr lang="en-GB" dirty="0" err="1"/>
                  <a:t>gleichen</a:t>
                </a:r>
                <a:r>
                  <a:rPr lang="en-GB" dirty="0"/>
                  <a:t> Wert</a:t>
                </a:r>
                <a:r>
                  <a:rPr lang="de-DE" dirty="0"/>
                  <a:t>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D96FBB-644B-A330-7B21-09D46AFC2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11228861" cy="4288141"/>
              </a:xfrm>
              <a:blipFill>
                <a:blip r:embed="rId2"/>
                <a:stretch>
                  <a:fillRect l="-869" t="-19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Produktgleichheit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E527E-F403-24EA-14AB-ECE20D61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877212" y="3487270"/>
            <a:ext cx="5017402" cy="1712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EA5AB4-7E24-A6A4-D8CE-97C7CDB09A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863"/>
          <a:stretch>
            <a:fillRect/>
          </a:stretch>
        </p:blipFill>
        <p:spPr>
          <a:xfrm>
            <a:off x="6347700" y="3519169"/>
            <a:ext cx="5017402" cy="164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E40E71-3FAC-F0BA-B05E-B1B5EA925A65}"/>
                  </a:ext>
                </a:extLst>
              </p:cNvPr>
              <p:cNvSpPr txBox="1"/>
              <p:nvPr/>
            </p:nvSpPr>
            <p:spPr>
              <a:xfrm>
                <a:off x="1649187" y="5469286"/>
                <a:ext cx="3265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b="1" dirty="0">
                    <a:solidFill>
                      <a:schemeClr val="bg1"/>
                    </a:solidFill>
                    <a:latin typeface="Montserrat" pitchFamily="2" charset="0"/>
                  </a:rPr>
                  <a:t> nicht antiproportional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E40E71-3FAC-F0BA-B05E-B1B5EA925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87" y="5469286"/>
                <a:ext cx="3265715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56ACE-533F-F54F-DEFE-B4BB5349A969}"/>
                  </a:ext>
                </a:extLst>
              </p:cNvPr>
              <p:cNvSpPr txBox="1"/>
              <p:nvPr/>
            </p:nvSpPr>
            <p:spPr>
              <a:xfrm>
                <a:off x="7597074" y="5474691"/>
                <a:ext cx="292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b="1" dirty="0">
                    <a:solidFill>
                      <a:schemeClr val="bg1"/>
                    </a:solidFill>
                    <a:latin typeface="Montserrat" pitchFamily="2" charset="0"/>
                  </a:rPr>
                  <a:t> antiproportional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56ACE-533F-F54F-DEFE-B4BB5349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074" y="5474691"/>
                <a:ext cx="2928258" cy="369332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Fun55,56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64457-2627-4842-0EB5-6E08F85A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45" y="460352"/>
            <a:ext cx="6693526" cy="4354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0BE4F7-FBB5-C948-F867-23F302BA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45" y="4904865"/>
            <a:ext cx="6693528" cy="15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Fun55,56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4A580-3F50-2F7A-8ABC-679426CF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34" y="1410375"/>
            <a:ext cx="6249452" cy="2679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2C7451-D705-0F6D-F89E-42DD6DED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33" y="4120232"/>
            <a:ext cx="6249453" cy="26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Fun56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A8788-2FD5-6F7E-5DE0-965D2A86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2091963"/>
            <a:ext cx="11021963" cy="3620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26C58-830A-AF6C-A6D1-0CE100492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650" y="2147371"/>
            <a:ext cx="3814331" cy="24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2025-07-14T21:33:27Z</dcterms:modified>
</cp:coreProperties>
</file>