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86" r:id="rId4"/>
    <p:sldId id="287" r:id="rId5"/>
    <p:sldId id="279" r:id="rId6"/>
    <p:sldId id="280" r:id="rId7"/>
    <p:sldId id="283" r:id="rId8"/>
    <p:sldId id="291" r:id="rId9"/>
    <p:sldId id="292" r:id="rId10"/>
    <p:sldId id="290" r:id="rId11"/>
    <p:sldId id="289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1E8E9-728B-431A-972F-0AE6A8225261}" v="17" dt="2025-07-14T21:06:51.603"/>
    <p1510:client id="{7A997911-FC55-4493-BFD1-715DBEE381F8}" v="28" dt="2025-07-14T13:49:4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80" d="100"/>
          <a:sy n="80" d="100"/>
        </p:scale>
        <p:origin x="537" y="2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44B4F687-916B-4349-9548-BBC6C46779FC}"/>
    <pc:docChg chg="custSel addSld delSld modSld">
      <pc:chgData name="Abels, Patrick" userId="ba666de4-0d21-43a6-8e66-51a18aae1b4a" providerId="ADAL" clId="{44B4F687-916B-4349-9548-BBC6C46779FC}" dt="2025-05-20T08:56:42.314" v="316" actId="20577"/>
      <pc:docMkLst>
        <pc:docMk/>
      </pc:docMkLst>
      <pc:sldChg chg="modSp mod">
        <pc:chgData name="Abels, Patrick" userId="ba666de4-0d21-43a6-8e66-51a18aae1b4a" providerId="ADAL" clId="{44B4F687-916B-4349-9548-BBC6C46779FC}" dt="2025-05-20T08:41:04.899" v="0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44B4F687-916B-4349-9548-BBC6C46779FC}" dt="2025-05-20T08:41:04.899" v="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delSp modSp mod">
        <pc:chgData name="Abels, Patrick" userId="ba666de4-0d21-43a6-8e66-51a18aae1b4a" providerId="ADAL" clId="{44B4F687-916B-4349-9548-BBC6C46779FC}" dt="2025-05-20T08:56:42.314" v="316" actId="2057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44B4F687-916B-4349-9548-BBC6C46779FC}" dt="2025-05-20T08:53:48.519" v="284" actId="12"/>
        <pc:sldMkLst>
          <pc:docMk/>
          <pc:sldMk cId="1411571808" sldId="279"/>
        </pc:sldMkLst>
        <pc:spChg chg="mod">
          <ac:chgData name="Abels, Patrick" userId="ba666de4-0d21-43a6-8e66-51a18aae1b4a" providerId="ADAL" clId="{44B4F687-916B-4349-9548-BBC6C46779FC}" dt="2025-05-20T08:53:48.519" v="284" actId="12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44B4F687-916B-4349-9548-BBC6C46779FC}" dt="2025-05-20T08:48:31.167" v="26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addSp delSp modSp mod">
        <pc:chgData name="Abels, Patrick" userId="ba666de4-0d21-43a6-8e66-51a18aae1b4a" providerId="ADAL" clId="{44B4F687-916B-4349-9548-BBC6C46779FC}" dt="2025-05-20T08:56:16.559" v="305" actId="20577"/>
        <pc:sldMkLst>
          <pc:docMk/>
          <pc:sldMk cId="797940177" sldId="280"/>
        </pc:sldMkLst>
        <pc:spChg chg="mod">
          <ac:chgData name="Abels, Patrick" userId="ba666de4-0d21-43a6-8e66-51a18aae1b4a" providerId="ADAL" clId="{44B4F687-916B-4349-9548-BBC6C46779FC}" dt="2025-05-20T08:56:16.559" v="305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47289031" sldId="281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4220106601" sldId="282"/>
        </pc:sldMkLst>
      </pc:sldChg>
      <pc:sldChg chg="delSp modSp mod">
        <pc:chgData name="Abels, Patrick" userId="ba666de4-0d21-43a6-8e66-51a18aae1b4a" providerId="ADAL" clId="{44B4F687-916B-4349-9548-BBC6C46779FC}" dt="2025-05-20T08:56:32.014" v="313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44B4F687-916B-4349-9548-BBC6C46779FC}" dt="2025-05-20T08:56:32.014" v="31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1588362680" sldId="284"/>
        </pc:sldMkLst>
      </pc:sldChg>
      <pc:sldChg chg="del">
        <pc:chgData name="Abels, Patrick" userId="ba666de4-0d21-43a6-8e66-51a18aae1b4a" providerId="ADAL" clId="{44B4F687-916B-4349-9548-BBC6C46779FC}" dt="2025-05-20T08:55:01.674" v="285" actId="47"/>
        <pc:sldMkLst>
          <pc:docMk/>
          <pc:sldMk cId="3534051485" sldId="285"/>
        </pc:sldMkLst>
      </pc:sldChg>
      <pc:sldChg chg="new del">
        <pc:chgData name="Abels, Patrick" userId="ba666de4-0d21-43a6-8e66-51a18aae1b4a" providerId="ADAL" clId="{44B4F687-916B-4349-9548-BBC6C46779FC}" dt="2025-05-20T08:47:42.386" v="2" actId="47"/>
        <pc:sldMkLst>
          <pc:docMk/>
          <pc:sldMk cId="330988970" sldId="286"/>
        </pc:sldMkLst>
      </pc:sldChg>
      <pc:sldChg chg="modSp new mod">
        <pc:chgData name="Abels, Patrick" userId="ba666de4-0d21-43a6-8e66-51a18aae1b4a" providerId="ADAL" clId="{44B4F687-916B-4349-9548-BBC6C46779FC}" dt="2025-05-20T08:48:01.117" v="16" actId="6549"/>
        <pc:sldMkLst>
          <pc:docMk/>
          <pc:sldMk cId="3362198231" sldId="286"/>
        </pc:sldMkLst>
        <pc:spChg chg="mod">
          <ac:chgData name="Abels, Patrick" userId="ba666de4-0d21-43a6-8e66-51a18aae1b4a" providerId="ADAL" clId="{44B4F687-916B-4349-9548-BBC6C46779FC}" dt="2025-05-20T08:48:01.117" v="16" actId="6549"/>
          <ac:spMkLst>
            <pc:docMk/>
            <pc:sldMk cId="3362198231" sldId="286"/>
            <ac:spMk id="2" creationId="{D615A5A3-68C6-F3DF-27A6-2464D6655B1A}"/>
          </ac:spMkLst>
        </pc:spChg>
      </pc:sldChg>
      <pc:sldChg chg="new">
        <pc:chgData name="Abels, Patrick" userId="ba666de4-0d21-43a6-8e66-51a18aae1b4a" providerId="ADAL" clId="{44B4F687-916B-4349-9548-BBC6C46779FC}" dt="2025-05-20T08:48:17.727" v="17" actId="680"/>
        <pc:sldMkLst>
          <pc:docMk/>
          <pc:sldMk cId="3793378365" sldId="287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7A997911-FC55-4493-BFD1-715DBEE381F8}"/>
    <pc:docChg chg="custSel addSld modSld sldOrd">
      <pc:chgData name="Abels, Patrick" userId="ba666de4-0d21-43a6-8e66-51a18aae1b4a" providerId="ADAL" clId="{7A997911-FC55-4493-BFD1-715DBEE381F8}" dt="2025-07-14T13:49:53.966" v="1336" actId="1035"/>
      <pc:docMkLst>
        <pc:docMk/>
      </pc:docMkLst>
      <pc:sldChg chg="addSp delSp modSp mod">
        <pc:chgData name="Abels, Patrick" userId="ba666de4-0d21-43a6-8e66-51a18aae1b4a" providerId="ADAL" clId="{7A997911-FC55-4493-BFD1-715DBEE381F8}" dt="2025-07-14T13:47:13.937" v="596" actId="1076"/>
        <pc:sldMkLst>
          <pc:docMk/>
          <pc:sldMk cId="1306728353" sldId="274"/>
        </pc:sldMkLst>
        <pc:spChg chg="del">
          <ac:chgData name="Abels, Patrick" userId="ba666de4-0d21-43a6-8e66-51a18aae1b4a" providerId="ADAL" clId="{7A997911-FC55-4493-BFD1-715DBEE381F8}" dt="2025-07-14T13:47:04.332" v="592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7A997911-FC55-4493-BFD1-715DBEE381F8}" dt="2025-07-14T13:47:08.068" v="593" actId="478"/>
          <ac:spMkLst>
            <pc:docMk/>
            <pc:sldMk cId="1306728353" sldId="274"/>
            <ac:spMk id="5" creationId="{2FC83CAE-197F-969D-050B-FE7D4891C8A0}"/>
          </ac:spMkLst>
        </pc:spChg>
        <pc:picChg chg="add mod modCrop">
          <ac:chgData name="Abels, Patrick" userId="ba666de4-0d21-43a6-8e66-51a18aae1b4a" providerId="ADAL" clId="{7A997911-FC55-4493-BFD1-715DBEE381F8}" dt="2025-07-14T13:47:13.937" v="596" actId="1076"/>
          <ac:picMkLst>
            <pc:docMk/>
            <pc:sldMk cId="1306728353" sldId="274"/>
            <ac:picMk id="3" creationId="{FCB005E4-C01E-38F6-5710-B5DDA40E1A71}"/>
          </ac:picMkLst>
        </pc:picChg>
      </pc:sldChg>
      <pc:sldChg chg="addSp delSp modSp mod">
        <pc:chgData name="Abels, Patrick" userId="ba666de4-0d21-43a6-8e66-51a18aae1b4a" providerId="ADAL" clId="{7A997911-FC55-4493-BFD1-715DBEE381F8}" dt="2025-07-14T13:26:55.805" v="355" actId="1076"/>
        <pc:sldMkLst>
          <pc:docMk/>
          <pc:sldMk cId="1411571808" sldId="279"/>
        </pc:sldMkLst>
        <pc:spChg chg="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7A997911-FC55-4493-BFD1-715DBEE381F8}" dt="2025-07-14T13:20:33.448" v="66" actId="6549"/>
          <ac:spMkLst>
            <pc:docMk/>
            <pc:sldMk cId="1411571808" sldId="279"/>
            <ac:spMk id="3" creationId="{5A8A3D9B-303D-6504-4867-9F9CE7FC5011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4" creationId="{C1DC0DB1-C6A6-8BEF-88C7-83DD60664464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5" creationId="{1FE45393-5B3A-0B11-CB15-2BC5B45C32E1}"/>
          </ac:spMkLst>
        </pc:spChg>
        <pc:spChg chg="add mod">
          <ac:chgData name="Abels, Patrick" userId="ba666de4-0d21-43a6-8e66-51a18aae1b4a" providerId="ADAL" clId="{7A997911-FC55-4493-BFD1-715DBEE381F8}" dt="2025-07-14T13:26:01.968" v="340" actId="1035"/>
          <ac:spMkLst>
            <pc:docMk/>
            <pc:sldMk cId="1411571808" sldId="279"/>
            <ac:spMk id="6" creationId="{89B38323-F6E8-3E7B-7D44-26F9CAAFDC0F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3" creationId="{7938420E-6E5D-3D6A-05A8-4C000C6FB698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4" creationId="{629A9F63-242C-86A8-848A-74E1E1C65767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6" creationId="{72743B16-EA69-668C-6E24-EE3F75192FCA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7" creationId="{504167CC-3385-8D58-50B3-83E879D870ED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8" creationId="{1C6F930F-2673-7BD8-94A3-CCAAAA887E7B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19" creationId="{F6145FC8-8F27-7936-4483-A42EDEE40013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0" creationId="{88EB2A46-EC7D-EAAA-D868-EC19470EFFFD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1" creationId="{F21A05C5-1133-9F76-631D-FCC87A2EE79F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7" creationId="{D86619D2-795B-C91D-CDFC-0A5793AF0454}"/>
          </ac:spMkLst>
        </pc:spChg>
        <pc:spChg chg="del">
          <ac:chgData name="Abels, Patrick" userId="ba666de4-0d21-43a6-8e66-51a18aae1b4a" providerId="ADAL" clId="{7A997911-FC55-4493-BFD1-715DBEE381F8}" dt="2025-07-14T13:21:00.667" v="71" actId="478"/>
          <ac:spMkLst>
            <pc:docMk/>
            <pc:sldMk cId="1411571808" sldId="279"/>
            <ac:spMk id="28" creationId="{80CBA310-7371-F220-C7E1-5E742B149234}"/>
          </ac:spMkLst>
        </pc:spChg>
        <pc:picChg chg="add mod modCrop">
          <ac:chgData name="Abels, Patrick" userId="ba666de4-0d21-43a6-8e66-51a18aae1b4a" providerId="ADAL" clId="{7A997911-FC55-4493-BFD1-715DBEE381F8}" dt="2025-07-14T13:26:53.059" v="354" actId="1076"/>
          <ac:picMkLst>
            <pc:docMk/>
            <pc:sldMk cId="1411571808" sldId="279"/>
            <ac:picMk id="8" creationId="{CBF60EB4-A2CC-F2CC-1177-9D44101D2109}"/>
          </ac:picMkLst>
        </pc:picChg>
        <pc:picChg chg="add mod modCrop">
          <ac:chgData name="Abels, Patrick" userId="ba666de4-0d21-43a6-8e66-51a18aae1b4a" providerId="ADAL" clId="{7A997911-FC55-4493-BFD1-715DBEE381F8}" dt="2025-07-14T13:26:55.805" v="355" actId="1076"/>
          <ac:picMkLst>
            <pc:docMk/>
            <pc:sldMk cId="1411571808" sldId="279"/>
            <ac:picMk id="11" creationId="{AF612E62-0A5F-1542-6CCF-47DA65AF257E}"/>
          </ac:picMkLst>
        </pc:picChg>
        <pc:picChg chg="add mod modCrop">
          <ac:chgData name="Abels, Patrick" userId="ba666de4-0d21-43a6-8e66-51a18aae1b4a" providerId="ADAL" clId="{7A997911-FC55-4493-BFD1-715DBEE381F8}" dt="2025-07-14T13:26:45.843" v="352" actId="1076"/>
          <ac:picMkLst>
            <pc:docMk/>
            <pc:sldMk cId="1411571808" sldId="279"/>
            <ac:picMk id="15" creationId="{F74D376A-74A6-16EC-81B1-816F8A6C568D}"/>
          </ac:picMkLst>
        </pc:picChg>
        <pc:picChg chg="add mod modCrop">
          <ac:chgData name="Abels, Patrick" userId="ba666de4-0d21-43a6-8e66-51a18aae1b4a" providerId="ADAL" clId="{7A997911-FC55-4493-BFD1-715DBEE381F8}" dt="2025-07-14T13:26:50.584" v="353" actId="1076"/>
          <ac:picMkLst>
            <pc:docMk/>
            <pc:sldMk cId="1411571808" sldId="279"/>
            <ac:picMk id="23" creationId="{33C53522-BA05-703F-209B-194CB5F64CAD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9:14.996" v="1118" actId="1038"/>
        <pc:sldMkLst>
          <pc:docMk/>
          <pc:sldMk cId="797940177" sldId="280"/>
        </pc:sldMkLst>
        <pc:spChg chg="mod">
          <ac:chgData name="Abels, Patrick" userId="ba666de4-0d21-43a6-8e66-51a18aae1b4a" providerId="ADAL" clId="{7A997911-FC55-4493-BFD1-715DBEE381F8}" dt="2025-07-14T13:29:19.765" v="359" actId="20577"/>
          <ac:spMkLst>
            <pc:docMk/>
            <pc:sldMk cId="797940177" sldId="280"/>
            <ac:spMk id="3" creationId="{16118E2E-8501-E9D6-8FA1-7E94A5136F9C}"/>
          </ac:spMkLst>
        </pc:spChg>
        <pc:spChg chg="add mod">
          <ac:chgData name="Abels, Patrick" userId="ba666de4-0d21-43a6-8e66-51a18aae1b4a" providerId="ADAL" clId="{7A997911-FC55-4493-BFD1-715DBEE381F8}" dt="2025-07-14T13:48:22.443" v="751" actId="1036"/>
          <ac:spMkLst>
            <pc:docMk/>
            <pc:sldMk cId="797940177" sldId="280"/>
            <ac:spMk id="12" creationId="{E3DB1BA9-7F79-6F99-8ECB-44D08CB0107F}"/>
          </ac:spMkLst>
        </pc:spChg>
        <pc:spChg chg="add mod">
          <ac:chgData name="Abels, Patrick" userId="ba666de4-0d21-43a6-8e66-51a18aae1b4a" providerId="ADAL" clId="{7A997911-FC55-4493-BFD1-715DBEE381F8}" dt="2025-07-14T13:48:45.917" v="892" actId="1036"/>
          <ac:spMkLst>
            <pc:docMk/>
            <pc:sldMk cId="797940177" sldId="280"/>
            <ac:spMk id="13" creationId="{EB5CBCC0-B380-ABFE-2DCC-36C6E3032311}"/>
          </ac:spMkLst>
        </pc:spChg>
        <pc:spChg chg="add mod">
          <ac:chgData name="Abels, Patrick" userId="ba666de4-0d21-43a6-8e66-51a18aae1b4a" providerId="ADAL" clId="{7A997911-FC55-4493-BFD1-715DBEE381F8}" dt="2025-07-14T13:48:55.446" v="962" actId="1038"/>
          <ac:spMkLst>
            <pc:docMk/>
            <pc:sldMk cId="797940177" sldId="280"/>
            <ac:spMk id="14" creationId="{B466396A-F0F7-4D6D-0D15-BB396AF87AB6}"/>
          </ac:spMkLst>
        </pc:spChg>
        <pc:spChg chg="add mod">
          <ac:chgData name="Abels, Patrick" userId="ba666de4-0d21-43a6-8e66-51a18aae1b4a" providerId="ADAL" clId="{7A997911-FC55-4493-BFD1-715DBEE381F8}" dt="2025-07-14T13:49:14.996" v="1118" actId="1038"/>
          <ac:spMkLst>
            <pc:docMk/>
            <pc:sldMk cId="797940177" sldId="280"/>
            <ac:spMk id="15" creationId="{8215C8A2-5C95-E692-FA6F-EEE303B159F6}"/>
          </ac:spMkLst>
        </pc:spChg>
        <pc:picChg chg="add mod">
          <ac:chgData name="Abels, Patrick" userId="ba666de4-0d21-43a6-8e66-51a18aae1b4a" providerId="ADAL" clId="{7A997911-FC55-4493-BFD1-715DBEE381F8}" dt="2025-07-14T13:31:06.976" v="372" actId="14100"/>
          <ac:picMkLst>
            <pc:docMk/>
            <pc:sldMk cId="797940177" sldId="280"/>
            <ac:picMk id="4" creationId="{CFD74834-27E2-27E1-D56F-594E9D88E335}"/>
          </ac:picMkLst>
        </pc:picChg>
        <pc:picChg chg="add mod">
          <ac:chgData name="Abels, Patrick" userId="ba666de4-0d21-43a6-8e66-51a18aae1b4a" providerId="ADAL" clId="{7A997911-FC55-4493-BFD1-715DBEE381F8}" dt="2025-07-14T13:30:52.870" v="369" actId="1076"/>
          <ac:picMkLst>
            <pc:docMk/>
            <pc:sldMk cId="797940177" sldId="280"/>
            <ac:picMk id="6" creationId="{6AFA9EB4-D510-7909-A657-056D1F20C287}"/>
          </ac:picMkLst>
        </pc:picChg>
        <pc:picChg chg="add mod modCrop">
          <ac:chgData name="Abels, Patrick" userId="ba666de4-0d21-43a6-8e66-51a18aae1b4a" providerId="ADAL" clId="{7A997911-FC55-4493-BFD1-715DBEE381F8}" dt="2025-07-14T13:33:02.774" v="391" actId="1076"/>
          <ac:picMkLst>
            <pc:docMk/>
            <pc:sldMk cId="797940177" sldId="280"/>
            <ac:picMk id="8" creationId="{B8B092F7-4F9F-3DAA-59C1-17D3568E77F2}"/>
          </ac:picMkLst>
        </pc:picChg>
        <pc:picChg chg="add mod modCrop">
          <ac:chgData name="Abels, Patrick" userId="ba666de4-0d21-43a6-8e66-51a18aae1b4a" providerId="ADAL" clId="{7A997911-FC55-4493-BFD1-715DBEE381F8}" dt="2025-07-14T13:33:31.683" v="418" actId="1037"/>
          <ac:picMkLst>
            <pc:docMk/>
            <pc:sldMk cId="797940177" sldId="280"/>
            <ac:picMk id="9" creationId="{C7D380F6-E26B-A833-77A9-693FAE7E1379}"/>
          </ac:picMkLst>
        </pc:picChg>
        <pc:picChg chg="add mod modCrop">
          <ac:chgData name="Abels, Patrick" userId="ba666de4-0d21-43a6-8e66-51a18aae1b4a" providerId="ADAL" clId="{7A997911-FC55-4493-BFD1-715DBEE381F8}" dt="2025-07-14T13:33:11.937" v="405" actId="1035"/>
          <ac:picMkLst>
            <pc:docMk/>
            <pc:sldMk cId="797940177" sldId="280"/>
            <ac:picMk id="10" creationId="{4B938AF1-6FC6-ABD6-B878-68B891C60EEF}"/>
          </ac:picMkLst>
        </pc:picChg>
        <pc:picChg chg="add mod modCrop">
          <ac:chgData name="Abels, Patrick" userId="ba666de4-0d21-43a6-8e66-51a18aae1b4a" providerId="ADAL" clId="{7A997911-FC55-4493-BFD1-715DBEE381F8}" dt="2025-07-14T13:33:05.630" v="392" actId="1076"/>
          <ac:picMkLst>
            <pc:docMk/>
            <pc:sldMk cId="797940177" sldId="280"/>
            <ac:picMk id="11" creationId="{12CB4973-3B9F-22BC-FBB4-D483A2C65F47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4:17.921" v="502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7A997911-FC55-4493-BFD1-715DBEE381F8}" dt="2025-07-14T13:44:17.921" v="502" actId="20577"/>
          <ac:spMkLst>
            <pc:docMk/>
            <pc:sldMk cId="4009498562" sldId="283"/>
            <ac:spMk id="3" creationId="{32402D9B-13BF-18E0-5F7E-A2C9A365C8FE}"/>
          </ac:spMkLst>
        </pc:spChg>
        <pc:picChg chg="add mod">
          <ac:chgData name="Abels, Patrick" userId="ba666de4-0d21-43a6-8e66-51a18aae1b4a" providerId="ADAL" clId="{7A997911-FC55-4493-BFD1-715DBEE381F8}" dt="2025-07-14T13:43:16.288" v="485" actId="1076"/>
          <ac:picMkLst>
            <pc:docMk/>
            <pc:sldMk cId="4009498562" sldId="283"/>
            <ac:picMk id="4" creationId="{0954F48C-3D5C-3919-DB90-FCE8C0EAF5B2}"/>
          </ac:picMkLst>
        </pc:picChg>
      </pc:sldChg>
      <pc:sldChg chg="modSp mod">
        <pc:chgData name="Abels, Patrick" userId="ba666de4-0d21-43a6-8e66-51a18aae1b4a" providerId="ADAL" clId="{7A997911-FC55-4493-BFD1-715DBEE381F8}" dt="2025-07-14T13:20:24.740" v="42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7A997911-FC55-4493-BFD1-715DBEE381F8}" dt="2025-07-14T13:20:24.740" v="42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7A997911-FC55-4493-BFD1-715DBEE381F8}" dt="2025-07-14T13:19:56.253" v="38" actId="1076"/>
        <pc:sldMkLst>
          <pc:docMk/>
          <pc:sldMk cId="3793378365" sldId="287"/>
        </pc:sldMkLst>
        <pc:picChg chg="add mod modCrop">
          <ac:chgData name="Abels, Patrick" userId="ba666de4-0d21-43a6-8e66-51a18aae1b4a" providerId="ADAL" clId="{7A997911-FC55-4493-BFD1-715DBEE381F8}" dt="2025-07-14T13:19:55.092" v="37" actId="1076"/>
          <ac:picMkLst>
            <pc:docMk/>
            <pc:sldMk cId="3793378365" sldId="287"/>
            <ac:picMk id="5" creationId="{5CBACCB2-8524-5E5C-8FA0-6C7C5D7FF1EA}"/>
          </ac:picMkLst>
        </pc:picChg>
        <pc:picChg chg="add del mod">
          <ac:chgData name="Abels, Patrick" userId="ba666de4-0d21-43a6-8e66-51a18aae1b4a" providerId="ADAL" clId="{7A997911-FC55-4493-BFD1-715DBEE381F8}" dt="2025-07-14T13:19:20.810" v="31" actId="478"/>
          <ac:picMkLst>
            <pc:docMk/>
            <pc:sldMk cId="3793378365" sldId="287"/>
            <ac:picMk id="8" creationId="{616C3345-92D0-2CF2-B803-0B10DB3BCC7C}"/>
          </ac:picMkLst>
        </pc:picChg>
        <pc:picChg chg="add mod">
          <ac:chgData name="Abels, Patrick" userId="ba666de4-0d21-43a6-8e66-51a18aae1b4a" providerId="ADAL" clId="{7A997911-FC55-4493-BFD1-715DBEE381F8}" dt="2025-07-14T13:19:56.253" v="38" actId="1076"/>
          <ac:picMkLst>
            <pc:docMk/>
            <pc:sldMk cId="3793378365" sldId="287"/>
            <ac:picMk id="10" creationId="{C51D93C1-42B5-3E6F-F3EF-89E7DBABAD3D}"/>
          </ac:picMkLst>
        </pc:picChg>
      </pc:sldChg>
      <pc:sldChg chg="addSp modSp mod">
        <pc:chgData name="Abels, Patrick" userId="ba666de4-0d21-43a6-8e66-51a18aae1b4a" providerId="ADAL" clId="{7A997911-FC55-4493-BFD1-715DBEE381F8}" dt="2025-07-14T13:45:56.242" v="589" actId="1076"/>
        <pc:sldMkLst>
          <pc:docMk/>
          <pc:sldMk cId="3619801957" sldId="290"/>
        </pc:sldMkLst>
        <pc:spChg chg="mod">
          <ac:chgData name="Abels, Patrick" userId="ba666de4-0d21-43a6-8e66-51a18aae1b4a" providerId="ADAL" clId="{7A997911-FC55-4493-BFD1-715DBEE381F8}" dt="2025-07-14T13:39:39.594" v="427" actId="20577"/>
          <ac:spMkLst>
            <pc:docMk/>
            <pc:sldMk cId="3619801957" sldId="290"/>
            <ac:spMk id="3" creationId="{3444EFB4-2BEA-FC29-7940-5BDE2B1E8EF3}"/>
          </ac:spMkLst>
        </pc:spChg>
        <pc:picChg chg="add mod">
          <ac:chgData name="Abels, Patrick" userId="ba666de4-0d21-43a6-8e66-51a18aae1b4a" providerId="ADAL" clId="{7A997911-FC55-4493-BFD1-715DBEE381F8}" dt="2025-07-14T13:39:32.103" v="421" actId="1076"/>
          <ac:picMkLst>
            <pc:docMk/>
            <pc:sldMk cId="3619801957" sldId="290"/>
            <ac:picMk id="4" creationId="{6CB0C018-6F98-D662-ED66-2E102E2771DA}"/>
          </ac:picMkLst>
        </pc:picChg>
        <pc:picChg chg="add mod">
          <ac:chgData name="Abels, Patrick" userId="ba666de4-0d21-43a6-8e66-51a18aae1b4a" providerId="ADAL" clId="{7A997911-FC55-4493-BFD1-715DBEE381F8}" dt="2025-07-14T13:45:56.242" v="589" actId="1076"/>
          <ac:picMkLst>
            <pc:docMk/>
            <pc:sldMk cId="3619801957" sldId="290"/>
            <ac:picMk id="6" creationId="{9CEC2944-8262-29C6-F893-F3BC94C2EDB0}"/>
          </ac:picMkLst>
        </pc:picChg>
      </pc:sldChg>
      <pc:sldChg chg="addSp delSp modSp add mod ord">
        <pc:chgData name="Abels, Patrick" userId="ba666de4-0d21-43a6-8e66-51a18aae1b4a" providerId="ADAL" clId="{7A997911-FC55-4493-BFD1-715DBEE381F8}" dt="2025-07-14T13:49:53.966" v="1336" actId="1035"/>
        <pc:sldMkLst>
          <pc:docMk/>
          <pc:sldMk cId="2156104154" sldId="291"/>
        </pc:sldMkLst>
        <pc:spChg chg="mod">
          <ac:chgData name="Abels, Patrick" userId="ba666de4-0d21-43a6-8e66-51a18aae1b4a" providerId="ADAL" clId="{7A997911-FC55-4493-BFD1-715DBEE381F8}" dt="2025-07-14T13:44:22.112" v="505" actId="20577"/>
          <ac:spMkLst>
            <pc:docMk/>
            <pc:sldMk cId="2156104154" sldId="291"/>
            <ac:spMk id="3" creationId="{B652EEF6-03F1-58A5-B11F-20331FB68C82}"/>
          </ac:spMkLst>
        </pc:spChg>
        <pc:spChg chg="add mod">
          <ac:chgData name="Abels, Patrick" userId="ba666de4-0d21-43a6-8e66-51a18aae1b4a" providerId="ADAL" clId="{7A997911-FC55-4493-BFD1-715DBEE381F8}" dt="2025-07-14T13:49:39.947" v="1319" actId="1035"/>
          <ac:spMkLst>
            <pc:docMk/>
            <pc:sldMk cId="2156104154" sldId="291"/>
            <ac:spMk id="19" creationId="{CFAA774F-0600-12D0-99CD-5964715202BE}"/>
          </ac:spMkLst>
        </pc:spChg>
        <pc:spChg chg="add mod">
          <ac:chgData name="Abels, Patrick" userId="ba666de4-0d21-43a6-8e66-51a18aae1b4a" providerId="ADAL" clId="{7A997911-FC55-4493-BFD1-715DBEE381F8}" dt="2025-07-14T13:49:53.966" v="1336" actId="1035"/>
          <ac:spMkLst>
            <pc:docMk/>
            <pc:sldMk cId="2156104154" sldId="291"/>
            <ac:spMk id="20" creationId="{0ABEDAB1-8A4B-B8FA-BB9E-F506D43122D1}"/>
          </ac:spMkLst>
        </pc:spChg>
        <pc:picChg chg="del">
          <ac:chgData name="Abels, Patrick" userId="ba666de4-0d21-43a6-8e66-51a18aae1b4a" providerId="ADAL" clId="{7A997911-FC55-4493-BFD1-715DBEE381F8}" dt="2025-07-14T13:41:24.914" v="435" actId="478"/>
          <ac:picMkLst>
            <pc:docMk/>
            <pc:sldMk cId="2156104154" sldId="291"/>
            <ac:picMk id="4" creationId="{54B61097-534F-E0F1-10DF-FF49A2A16653}"/>
          </ac:picMkLst>
        </pc:picChg>
        <pc:picChg chg="add del">
          <ac:chgData name="Abels, Patrick" userId="ba666de4-0d21-43a6-8e66-51a18aae1b4a" providerId="ADAL" clId="{7A997911-FC55-4493-BFD1-715DBEE381F8}" dt="2025-07-14T13:41:32.691" v="440" actId="478"/>
          <ac:picMkLst>
            <pc:docMk/>
            <pc:sldMk cId="2156104154" sldId="291"/>
            <ac:picMk id="5" creationId="{A3910626-FDBF-7364-4725-D9C7AAE2EBA8}"/>
          </ac:picMkLst>
        </pc:picChg>
        <pc:picChg chg="del">
          <ac:chgData name="Abels, Patrick" userId="ba666de4-0d21-43a6-8e66-51a18aae1b4a" providerId="ADAL" clId="{7A997911-FC55-4493-BFD1-715DBEE381F8}" dt="2025-07-14T13:41:29.441" v="437" actId="478"/>
          <ac:picMkLst>
            <pc:docMk/>
            <pc:sldMk cId="2156104154" sldId="291"/>
            <ac:picMk id="6" creationId="{2D99611F-7CD8-C44A-0901-26B23C411FFF}"/>
          </ac:picMkLst>
        </pc:picChg>
        <pc:picChg chg="del">
          <ac:chgData name="Abels, Patrick" userId="ba666de4-0d21-43a6-8e66-51a18aae1b4a" providerId="ADAL" clId="{7A997911-FC55-4493-BFD1-715DBEE381F8}" dt="2025-07-14T13:41:30.997" v="438" actId="478"/>
          <ac:picMkLst>
            <pc:docMk/>
            <pc:sldMk cId="2156104154" sldId="291"/>
            <ac:picMk id="8" creationId="{74FC2005-6DC5-5D39-E56C-CF24B0CEF8CB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9" creationId="{FAF3C595-19F8-E89C-1FD0-4A69FC99E28E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10" creationId="{B9DED893-66E5-8AB5-9C53-5DCF80CD62A0}"/>
          </ac:picMkLst>
        </pc:picChg>
        <pc:picChg chg="del">
          <ac:chgData name="Abels, Patrick" userId="ba666de4-0d21-43a6-8e66-51a18aae1b4a" providerId="ADAL" clId="{7A997911-FC55-4493-BFD1-715DBEE381F8}" dt="2025-07-14T13:41:28.320" v="436" actId="478"/>
          <ac:picMkLst>
            <pc:docMk/>
            <pc:sldMk cId="2156104154" sldId="291"/>
            <ac:picMk id="11" creationId="{C54DA4C5-1344-ADF3-CD02-151E7CA4FD9C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2" creationId="{1687632D-8734-1B78-3171-0FCB33682A41}"/>
          </ac:picMkLst>
        </pc:picChg>
        <pc:picChg chg="add del">
          <ac:chgData name="Abels, Patrick" userId="ba666de4-0d21-43a6-8e66-51a18aae1b4a" providerId="ADAL" clId="{7A997911-FC55-4493-BFD1-715DBEE381F8}" dt="2025-07-14T13:42:20.731" v="446" actId="478"/>
          <ac:picMkLst>
            <pc:docMk/>
            <pc:sldMk cId="2156104154" sldId="291"/>
            <ac:picMk id="14" creationId="{76257709-28D4-64D8-5BA9-CA1D0B921D98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6" creationId="{79AFFDC0-624E-063A-4DDE-8CA89D8A220E}"/>
          </ac:picMkLst>
        </pc:picChg>
        <pc:picChg chg="add mod">
          <ac:chgData name="Abels, Patrick" userId="ba666de4-0d21-43a6-8e66-51a18aae1b4a" providerId="ADAL" clId="{7A997911-FC55-4493-BFD1-715DBEE381F8}" dt="2025-07-14T13:44:53.680" v="583" actId="1035"/>
          <ac:picMkLst>
            <pc:docMk/>
            <pc:sldMk cId="2156104154" sldId="291"/>
            <ac:picMk id="18" creationId="{752E7B1E-C137-9D97-419F-C724B5C8B281}"/>
          </ac:picMkLst>
        </pc:picChg>
      </pc:sldChg>
      <pc:sldChg chg="addSp delSp modSp add mod ord">
        <pc:chgData name="Abels, Patrick" userId="ba666de4-0d21-43a6-8e66-51a18aae1b4a" providerId="ADAL" clId="{7A997911-FC55-4493-BFD1-715DBEE381F8}" dt="2025-07-14T13:47:40.565" v="599" actId="20577"/>
        <pc:sldMkLst>
          <pc:docMk/>
          <pc:sldMk cId="3252086631" sldId="292"/>
        </pc:sldMkLst>
        <pc:spChg chg="mod">
          <ac:chgData name="Abels, Patrick" userId="ba666de4-0d21-43a6-8e66-51a18aae1b4a" providerId="ADAL" clId="{7A997911-FC55-4493-BFD1-715DBEE381F8}" dt="2025-07-14T13:47:40.565" v="599" actId="20577"/>
          <ac:spMkLst>
            <pc:docMk/>
            <pc:sldMk cId="3252086631" sldId="292"/>
            <ac:spMk id="3" creationId="{8F31663A-2352-FADC-0FAE-47C7C0F8C4EF}"/>
          </ac:spMkLst>
        </pc:spChg>
        <pc:picChg chg="del">
          <ac:chgData name="Abels, Patrick" userId="ba666de4-0d21-43a6-8e66-51a18aae1b4a" providerId="ADAL" clId="{7A997911-FC55-4493-BFD1-715DBEE381F8}" dt="2025-07-14T13:43:43.408" v="493" actId="478"/>
          <ac:picMkLst>
            <pc:docMk/>
            <pc:sldMk cId="3252086631" sldId="292"/>
            <ac:picMk id="4" creationId="{39F3268C-2D29-5102-3094-C9A761DC55E0}"/>
          </ac:picMkLst>
        </pc:picChg>
        <pc:picChg chg="add mod">
          <ac:chgData name="Abels, Patrick" userId="ba666de4-0d21-43a6-8e66-51a18aae1b4a" providerId="ADAL" clId="{7A997911-FC55-4493-BFD1-715DBEE381F8}" dt="2025-07-14T13:43:48.171" v="496" actId="1076"/>
          <ac:picMkLst>
            <pc:docMk/>
            <pc:sldMk cId="3252086631" sldId="292"/>
            <ac:picMk id="5" creationId="{E58B3D92-EB9C-1747-1766-92AA04D6998C}"/>
          </ac:picMkLst>
        </pc:picChg>
        <pc:picChg chg="add mod">
          <ac:chgData name="Abels, Patrick" userId="ba666de4-0d21-43a6-8e66-51a18aae1b4a" providerId="ADAL" clId="{7A997911-FC55-4493-BFD1-715DBEE381F8}" dt="2025-07-14T13:45:17.758" v="586" actId="1076"/>
          <ac:picMkLst>
            <pc:docMk/>
            <pc:sldMk cId="3252086631" sldId="292"/>
            <ac:picMk id="7" creationId="{9A5B1284-C1A6-1ECD-671C-AB019A030899}"/>
          </ac:picMkLst>
        </pc:picChg>
      </pc:sldChg>
    </pc:docChg>
  </pc:docChgLst>
  <pc:docChgLst>
    <pc:chgData name="Abels, Patrick" userId="ba666de4-0d21-43a6-8e66-51a18aae1b4a" providerId="ADAL" clId="{132F4124-92B2-48A8-BBD5-8A3615F7DB8A}"/>
    <pc:docChg chg="custSel modSld">
      <pc:chgData name="Abels, Patrick" userId="ba666de4-0d21-43a6-8e66-51a18aae1b4a" providerId="ADAL" clId="{132F4124-92B2-48A8-BBD5-8A3615F7DB8A}" dt="2025-07-07T22:37:06.957" v="69" actId="20577"/>
      <pc:docMkLst>
        <pc:docMk/>
      </pc:docMkLst>
      <pc:sldChg chg="delSp modSp mod">
        <pc:chgData name="Abels, Patrick" userId="ba666de4-0d21-43a6-8e66-51a18aae1b4a" providerId="ADAL" clId="{132F4124-92B2-48A8-BBD5-8A3615F7DB8A}" dt="2025-07-07T22:36:45.381" v="5" actId="20577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132F4124-92B2-48A8-BBD5-8A3615F7DB8A}" dt="2025-07-07T22:37:06.957" v="69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132F4124-92B2-48A8-BBD5-8A3615F7DB8A}" dt="2025-07-07T22:37:06.957" v="6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modSp mod">
        <pc:chgData name="Abels, Patrick" userId="ba666de4-0d21-43a6-8e66-51a18aae1b4a" providerId="ADAL" clId="{132F4124-92B2-48A8-BBD5-8A3615F7DB8A}" dt="2025-07-07T22:36:56.476" v="34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132F4124-92B2-48A8-BBD5-8A3615F7DB8A}" dt="2025-07-07T22:36:56.476" v="34" actId="20577"/>
          <ac:spMkLst>
            <pc:docMk/>
            <pc:sldMk cId="3362198231" sldId="286"/>
            <ac:spMk id="2" creationId="{D615A5A3-68C6-F3DF-27A6-2464D6655B1A}"/>
          </ac:spMkLst>
        </pc:sp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D0CE542F-DFE1-9149-BD1C-D3F070C0125E}"/>
    <pc:docChg chg="modSld">
      <pc:chgData name="Abels, Patrick" userId="ba666de4-0d21-43a6-8e66-51a18aae1b4a" providerId="ADAL" clId="{D0CE542F-DFE1-9149-BD1C-D3F070C0125E}" dt="2024-03-18T08:15:16.291" v="15" actId="20577"/>
      <pc:docMkLst>
        <pc:docMk/>
      </pc:docMkLst>
      <pc:sldChg chg="modSp">
        <pc:chgData name="Abels, Patrick" userId="ba666de4-0d21-43a6-8e66-51a18aae1b4a" providerId="ADAL" clId="{D0CE542F-DFE1-9149-BD1C-D3F070C0125E}" dt="2024-03-18T08:15:16.291" v="15" actId="20577"/>
        <pc:sldMkLst>
          <pc:docMk/>
          <pc:sldMk cId="447289031" sldId="281"/>
        </pc:sldMkLst>
      </pc:sldChg>
      <pc:sldChg chg="modSp">
        <pc:chgData name="Abels, Patrick" userId="ba666de4-0d21-43a6-8e66-51a18aae1b4a" providerId="ADAL" clId="{D0CE542F-DFE1-9149-BD1C-D3F070C0125E}" dt="2024-03-18T08:15:09.439" v="5" actId="20577"/>
        <pc:sldMkLst>
          <pc:docMk/>
          <pc:sldMk cId="4220106601" sldId="282"/>
        </pc:sldMkLst>
      </pc:sldChg>
    </pc:docChg>
  </pc:docChgLst>
  <pc:docChgLst>
    <pc:chgData name="Abels, Patrick" userId="ba666de4-0d21-43a6-8e66-51a18aae1b4a" providerId="ADAL" clId="{1725C4E2-1A73-41B8-A1C8-4484FCE28D48}"/>
    <pc:docChg chg="undo custSel addSld delSld modSld modMainMaster">
      <pc:chgData name="Abels, Patrick" userId="ba666de4-0d21-43a6-8e66-51a18aae1b4a" providerId="ADAL" clId="{1725C4E2-1A73-41B8-A1C8-4484FCE28D48}" dt="2024-03-17T19:10:55.235" v="916" actId="1076"/>
      <pc:docMkLst>
        <pc:docMk/>
      </pc:docMkLst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725C4E2-1A73-41B8-A1C8-4484FCE28D48}" dt="2024-03-11T18:35:56.951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1725C4E2-1A73-41B8-A1C8-4484FCE28D48}" dt="2024-03-11T18:35:58.734" v="1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1725C4E2-1A73-41B8-A1C8-4484FCE28D48}" dt="2024-03-17T14:12:43.441" v="785" actId="1076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1725C4E2-1A73-41B8-A1C8-4484FCE28D48}" dt="2024-03-17T13:56:47.342" v="725" actId="20577"/>
        <pc:sldMkLst>
          <pc:docMk/>
          <pc:sldMk cId="1306728353" sldId="274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823604352" sldId="276"/>
        </pc:sldMkLst>
      </pc:sldChg>
      <pc:sldChg chg="del">
        <pc:chgData name="Abels, Patrick" userId="ba666de4-0d21-43a6-8e66-51a18aae1b4a" providerId="ADAL" clId="{1725C4E2-1A73-41B8-A1C8-4484FCE28D48}" dt="2024-03-11T18:36:03.830" v="2" actId="47"/>
        <pc:sldMkLst>
          <pc:docMk/>
          <pc:sldMk cId="1385441611" sldId="277"/>
        </pc:sldMkLst>
      </pc:sldChg>
      <pc:sldChg chg="del">
        <pc:chgData name="Abels, Patrick" userId="ba666de4-0d21-43a6-8e66-51a18aae1b4a" providerId="ADAL" clId="{1725C4E2-1A73-41B8-A1C8-4484FCE28D48}" dt="2024-03-11T18:52:00.533" v="414" actId="47"/>
        <pc:sldMkLst>
          <pc:docMk/>
          <pc:sldMk cId="1174564002" sldId="278"/>
        </pc:sldMkLst>
      </pc:sldChg>
      <pc:sldChg chg="addSp delSp modSp new mod">
        <pc:chgData name="Abels, Patrick" userId="ba666de4-0d21-43a6-8e66-51a18aae1b4a" providerId="ADAL" clId="{1725C4E2-1A73-41B8-A1C8-4484FCE28D48}" dt="2024-03-11T18:51:37.952" v="413" actId="1076"/>
        <pc:sldMkLst>
          <pc:docMk/>
          <pc:sldMk cId="1411571808" sldId="279"/>
        </pc:sldMkLst>
      </pc:sldChg>
      <pc:sldChg chg="addSp modSp new mod">
        <pc:chgData name="Abels, Patrick" userId="ba666de4-0d21-43a6-8e66-51a18aae1b4a" providerId="ADAL" clId="{1725C4E2-1A73-41B8-A1C8-4484FCE28D48}" dt="2024-03-17T14:14:04.334" v="859" actId="20577"/>
        <pc:sldMkLst>
          <pc:docMk/>
          <pc:sldMk cId="797940177" sldId="280"/>
        </pc:sldMkLst>
      </pc:sldChg>
      <pc:sldChg chg="addSp modSp new mod">
        <pc:chgData name="Abels, Patrick" userId="ba666de4-0d21-43a6-8e66-51a18aae1b4a" providerId="ADAL" clId="{1725C4E2-1A73-41B8-A1C8-4484FCE28D48}" dt="2024-03-17T14:16:54.192" v="888" actId="1076"/>
        <pc:sldMkLst>
          <pc:docMk/>
          <pc:sldMk cId="447289031" sldId="281"/>
        </pc:sldMkLst>
      </pc:sldChg>
      <pc:sldChg chg="modSp new del mod">
        <pc:chgData name="Abels, Patrick" userId="ba666de4-0d21-43a6-8e66-51a18aae1b4a" providerId="ADAL" clId="{1725C4E2-1A73-41B8-A1C8-4484FCE28D48}" dt="2024-03-11T18:58:44.738" v="568" actId="47"/>
        <pc:sldMkLst>
          <pc:docMk/>
          <pc:sldMk cId="1130448614" sldId="281"/>
        </pc:sldMkLst>
      </pc:sldChg>
      <pc:sldChg chg="modSp new del mod">
        <pc:chgData name="Abels, Patrick" userId="ba666de4-0d21-43a6-8e66-51a18aae1b4a" providerId="ADAL" clId="{1725C4E2-1A73-41B8-A1C8-4484FCE28D48}" dt="2024-03-11T18:58:43.084" v="567" actId="47"/>
        <pc:sldMkLst>
          <pc:docMk/>
          <pc:sldMk cId="2370044484" sldId="282"/>
        </pc:sldMkLst>
      </pc:sldChg>
      <pc:sldChg chg="addSp modSp new mod">
        <pc:chgData name="Abels, Patrick" userId="ba666de4-0d21-43a6-8e66-51a18aae1b4a" providerId="ADAL" clId="{1725C4E2-1A73-41B8-A1C8-4484FCE28D48}" dt="2024-03-17T14:18:23.079" v="894" actId="1076"/>
        <pc:sldMkLst>
          <pc:docMk/>
          <pc:sldMk cId="4220106601" sldId="282"/>
        </pc:sldMkLst>
      </pc:sldChg>
      <pc:sldChg chg="modSp new del mod">
        <pc:chgData name="Abels, Patrick" userId="ba666de4-0d21-43a6-8e66-51a18aae1b4a" providerId="ADAL" clId="{1725C4E2-1A73-41B8-A1C8-4484FCE28D48}" dt="2024-03-11T18:58:39.069" v="566" actId="47"/>
        <pc:sldMkLst>
          <pc:docMk/>
          <pc:sldMk cId="2033566405" sldId="283"/>
        </pc:sldMkLst>
      </pc:sldChg>
      <pc:sldChg chg="addSp modSp new mod">
        <pc:chgData name="Abels, Patrick" userId="ba666de4-0d21-43a6-8e66-51a18aae1b4a" providerId="ADAL" clId="{1725C4E2-1A73-41B8-A1C8-4484FCE28D48}" dt="2024-03-17T19:08:41.529" v="901" actId="1076"/>
        <pc:sldMkLst>
          <pc:docMk/>
          <pc:sldMk cId="4009498562" sldId="283"/>
        </pc:sldMkLst>
      </pc:sldChg>
      <pc:sldChg chg="addSp modSp add mod">
        <pc:chgData name="Abels, Patrick" userId="ba666de4-0d21-43a6-8e66-51a18aae1b4a" providerId="ADAL" clId="{1725C4E2-1A73-41B8-A1C8-4484FCE28D48}" dt="2024-03-17T19:10:19.042" v="912" actId="1076"/>
        <pc:sldMkLst>
          <pc:docMk/>
          <pc:sldMk cId="1588362680" sldId="284"/>
        </pc:sldMkLst>
      </pc:sldChg>
      <pc:sldChg chg="addSp modSp add mod">
        <pc:chgData name="Abels, Patrick" userId="ba666de4-0d21-43a6-8e66-51a18aae1b4a" providerId="ADAL" clId="{1725C4E2-1A73-41B8-A1C8-4484FCE28D48}" dt="2024-03-17T19:10:55.235" v="916" actId="1076"/>
        <pc:sldMkLst>
          <pc:docMk/>
          <pc:sldMk cId="3534051485" sldId="285"/>
        </pc:sldMkLst>
      </pc:sldChg>
      <pc:sldMasterChg chg="modSldLayout">
        <pc:chgData name="Abels, Patrick" userId="ba666de4-0d21-43a6-8e66-51a18aae1b4a" providerId="ADAL" clId="{1725C4E2-1A73-41B8-A1C8-4484FCE28D48}" dt="2024-03-17T14:15:01.537" v="86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725C4E2-1A73-41B8-A1C8-4484FCE28D48}" dt="2024-03-17T14:15:01.537" v="863"/>
          <pc:sldLayoutMkLst>
            <pc:docMk/>
            <pc:sldMasterMk cId="1043764218" sldId="2147483660"/>
            <pc:sldLayoutMk cId="815804911" sldId="2147483665"/>
          </pc:sldLayoutMkLst>
        </pc:sldLayoutChg>
      </pc:sldMasterChg>
    </pc:docChg>
  </pc:docChgLst>
  <pc:docChgLst>
    <pc:chgData name="Abels, Patrick" userId="ba666de4-0d21-43a6-8e66-51a18aae1b4a" providerId="ADAL" clId="{39E1E8E9-728B-431A-972F-0AE6A8225261}"/>
    <pc:docChg chg="undo custSel modSld">
      <pc:chgData name="Abels, Patrick" userId="ba666de4-0d21-43a6-8e66-51a18aae1b4a" providerId="ADAL" clId="{39E1E8E9-728B-431A-972F-0AE6A8225261}" dt="2025-07-14T21:06:52.825" v="395" actId="478"/>
      <pc:docMkLst>
        <pc:docMk/>
      </pc:docMkLst>
      <pc:sldChg chg="addSp delSp modSp mod">
        <pc:chgData name="Abels, Patrick" userId="ba666de4-0d21-43a6-8e66-51a18aae1b4a" providerId="ADAL" clId="{39E1E8E9-728B-431A-972F-0AE6A8225261}" dt="2025-07-14T20:48:05.906" v="12" actId="1076"/>
        <pc:sldMkLst>
          <pc:docMk/>
          <pc:sldMk cId="1306728353" sldId="274"/>
        </pc:sldMkLst>
        <pc:picChg chg="add mod modCrop">
          <ac:chgData name="Abels, Patrick" userId="ba666de4-0d21-43a6-8e66-51a18aae1b4a" providerId="ADAL" clId="{39E1E8E9-728B-431A-972F-0AE6A8225261}" dt="2025-07-14T20:48:05.906" v="12" actId="1076"/>
          <ac:picMkLst>
            <pc:docMk/>
            <pc:sldMk cId="1306728353" sldId="274"/>
            <ac:picMk id="2" creationId="{6C063B5C-4618-8838-E4CF-7C864D57BD14}"/>
          </ac:picMkLst>
        </pc:picChg>
        <pc:picChg chg="del">
          <ac:chgData name="Abels, Patrick" userId="ba666de4-0d21-43a6-8e66-51a18aae1b4a" providerId="ADAL" clId="{39E1E8E9-728B-431A-972F-0AE6A8225261}" dt="2025-07-14T20:47:42.112" v="6" actId="478"/>
          <ac:picMkLst>
            <pc:docMk/>
            <pc:sldMk cId="1306728353" sldId="274"/>
            <ac:picMk id="3" creationId="{FCB005E4-C01E-38F6-5710-B5DDA40E1A71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0:54:33.205" v="214" actId="1076"/>
        <pc:sldMkLst>
          <pc:docMk/>
          <pc:sldMk cId="1411571808" sldId="279"/>
        </pc:sldMkLst>
        <pc:spChg chg="mod">
          <ac:chgData name="Abels, Patrick" userId="ba666de4-0d21-43a6-8e66-51a18aae1b4a" providerId="ADAL" clId="{39E1E8E9-728B-431A-972F-0AE6A8225261}" dt="2025-07-14T20:51:42.060" v="134" actId="2710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9E1E8E9-728B-431A-972F-0AE6A8225261}" dt="2025-07-14T20:50:37.906" v="41" actId="20577"/>
          <ac:spMkLst>
            <pc:docMk/>
            <pc:sldMk cId="1411571808" sldId="279"/>
            <ac:spMk id="3" creationId="{5A8A3D9B-303D-6504-4867-9F9CE7FC5011}"/>
          </ac:spMkLst>
        </pc:spChg>
        <pc:spChg chg="mod">
          <ac:chgData name="Abels, Patrick" userId="ba666de4-0d21-43a6-8e66-51a18aae1b4a" providerId="ADAL" clId="{39E1E8E9-728B-431A-972F-0AE6A8225261}" dt="2025-07-14T20:51:47.614" v="150" actId="1035"/>
          <ac:spMkLst>
            <pc:docMk/>
            <pc:sldMk cId="1411571808" sldId="279"/>
            <ac:spMk id="4" creationId="{C1DC0DB1-C6A6-8BEF-88C7-83DD60664464}"/>
          </ac:spMkLst>
        </pc:spChg>
        <pc:spChg chg="mod">
          <ac:chgData name="Abels, Patrick" userId="ba666de4-0d21-43a6-8e66-51a18aae1b4a" providerId="ADAL" clId="{39E1E8E9-728B-431A-972F-0AE6A8225261}" dt="2025-07-14T20:52:05.730" v="187" actId="1036"/>
          <ac:spMkLst>
            <pc:docMk/>
            <pc:sldMk cId="1411571808" sldId="279"/>
            <ac:spMk id="5" creationId="{1FE45393-5B3A-0B11-CB15-2BC5B45C32E1}"/>
          </ac:spMkLst>
        </pc:spChg>
        <pc:spChg chg="mod">
          <ac:chgData name="Abels, Patrick" userId="ba666de4-0d21-43a6-8e66-51a18aae1b4a" providerId="ADAL" clId="{39E1E8E9-728B-431A-972F-0AE6A8225261}" dt="2025-07-14T20:52:03.340" v="185" actId="1036"/>
          <ac:spMkLst>
            <pc:docMk/>
            <pc:sldMk cId="1411571808" sldId="279"/>
            <ac:spMk id="6" creationId="{89B38323-F6E8-3E7B-7D44-26F9CAAFDC0F}"/>
          </ac:spMkLst>
        </pc:spChg>
        <pc:picChg chg="del">
          <ac:chgData name="Abels, Patrick" userId="ba666de4-0d21-43a6-8e66-51a18aae1b4a" providerId="ADAL" clId="{39E1E8E9-728B-431A-972F-0AE6A8225261}" dt="2025-07-14T20:52:45.331" v="189" actId="478"/>
          <ac:picMkLst>
            <pc:docMk/>
            <pc:sldMk cId="1411571808" sldId="279"/>
            <ac:picMk id="8" creationId="{CBF60EB4-A2CC-F2CC-1177-9D44101D2109}"/>
          </ac:picMkLst>
        </pc:picChg>
        <pc:picChg chg="add mod modCrop">
          <ac:chgData name="Abels, Patrick" userId="ba666de4-0d21-43a6-8e66-51a18aae1b4a" providerId="ADAL" clId="{39E1E8E9-728B-431A-972F-0AE6A8225261}" dt="2025-07-14T20:54:29.340" v="212" actId="1076"/>
          <ac:picMkLst>
            <pc:docMk/>
            <pc:sldMk cId="1411571808" sldId="279"/>
            <ac:picMk id="9" creationId="{BB1B967F-0006-92CB-26EF-A731806F55A2}"/>
          </ac:picMkLst>
        </pc:picChg>
        <pc:picChg chg="add mod modCrop">
          <ac:chgData name="Abels, Patrick" userId="ba666de4-0d21-43a6-8e66-51a18aae1b4a" providerId="ADAL" clId="{39E1E8E9-728B-431A-972F-0AE6A8225261}" dt="2025-07-14T20:54:27.139" v="211" actId="1076"/>
          <ac:picMkLst>
            <pc:docMk/>
            <pc:sldMk cId="1411571808" sldId="279"/>
            <ac:picMk id="10" creationId="{4EBCCBE6-DF63-78A7-E5CA-216D754BDEF5}"/>
          </ac:picMkLst>
        </pc:picChg>
        <pc:picChg chg="del">
          <ac:chgData name="Abels, Patrick" userId="ba666de4-0d21-43a6-8e66-51a18aae1b4a" providerId="ADAL" clId="{39E1E8E9-728B-431A-972F-0AE6A8225261}" dt="2025-07-14T20:52:47.790" v="191" actId="478"/>
          <ac:picMkLst>
            <pc:docMk/>
            <pc:sldMk cId="1411571808" sldId="279"/>
            <ac:picMk id="11" creationId="{AF612E62-0A5F-1542-6CCF-47DA65AF257E}"/>
          </ac:picMkLst>
        </pc:picChg>
        <pc:picChg chg="add mod modCrop">
          <ac:chgData name="Abels, Patrick" userId="ba666de4-0d21-43a6-8e66-51a18aae1b4a" providerId="ADAL" clId="{39E1E8E9-728B-431A-972F-0AE6A8225261}" dt="2025-07-14T20:54:31.084" v="213" actId="1076"/>
          <ac:picMkLst>
            <pc:docMk/>
            <pc:sldMk cId="1411571808" sldId="279"/>
            <ac:picMk id="12" creationId="{C13DEBB8-3736-BC7F-5414-21322F5BC85F}"/>
          </ac:picMkLst>
        </pc:picChg>
        <pc:picChg chg="add mod modCrop">
          <ac:chgData name="Abels, Patrick" userId="ba666de4-0d21-43a6-8e66-51a18aae1b4a" providerId="ADAL" clId="{39E1E8E9-728B-431A-972F-0AE6A8225261}" dt="2025-07-14T20:54:33.205" v="214" actId="1076"/>
          <ac:picMkLst>
            <pc:docMk/>
            <pc:sldMk cId="1411571808" sldId="279"/>
            <ac:picMk id="13" creationId="{D8C494A3-F0CF-59CA-533B-48B001D12FF7}"/>
          </ac:picMkLst>
        </pc:picChg>
        <pc:picChg chg="del">
          <ac:chgData name="Abels, Patrick" userId="ba666de4-0d21-43a6-8e66-51a18aae1b4a" providerId="ADAL" clId="{39E1E8E9-728B-431A-972F-0AE6A8225261}" dt="2025-07-14T20:52:44.416" v="188" actId="478"/>
          <ac:picMkLst>
            <pc:docMk/>
            <pc:sldMk cId="1411571808" sldId="279"/>
            <ac:picMk id="15" creationId="{F74D376A-74A6-16EC-81B1-816F8A6C568D}"/>
          </ac:picMkLst>
        </pc:picChg>
        <pc:picChg chg="del">
          <ac:chgData name="Abels, Patrick" userId="ba666de4-0d21-43a6-8e66-51a18aae1b4a" providerId="ADAL" clId="{39E1E8E9-728B-431A-972F-0AE6A8225261}" dt="2025-07-14T20:52:46.617" v="190" actId="478"/>
          <ac:picMkLst>
            <pc:docMk/>
            <pc:sldMk cId="1411571808" sldId="279"/>
            <ac:picMk id="23" creationId="{33C53522-BA05-703F-209B-194CB5F64CAD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1:06:28.980" v="388" actId="478"/>
        <pc:sldMkLst>
          <pc:docMk/>
          <pc:sldMk cId="797940177" sldId="280"/>
        </pc:sldMkLst>
        <pc:spChg chg="mod">
          <ac:chgData name="Abels, Patrick" userId="ba666de4-0d21-43a6-8e66-51a18aae1b4a" providerId="ADAL" clId="{39E1E8E9-728B-431A-972F-0AE6A8225261}" dt="2025-07-14T20:56:11.685" v="224" actId="6549"/>
          <ac:spMkLst>
            <pc:docMk/>
            <pc:sldMk cId="797940177" sldId="280"/>
            <ac:spMk id="3" creationId="{16118E2E-8501-E9D6-8FA1-7E94A5136F9C}"/>
          </ac:spMkLst>
        </pc:spChg>
        <pc:spChg chg="del">
          <ac:chgData name="Abels, Patrick" userId="ba666de4-0d21-43a6-8e66-51a18aae1b4a" providerId="ADAL" clId="{39E1E8E9-728B-431A-972F-0AE6A8225261}" dt="2025-07-14T20:57:15.806" v="228" actId="478"/>
          <ac:spMkLst>
            <pc:docMk/>
            <pc:sldMk cId="797940177" sldId="280"/>
            <ac:spMk id="12" creationId="{E3DB1BA9-7F79-6F99-8ECB-44D08CB0107F}"/>
          </ac:spMkLst>
        </pc:spChg>
        <pc:spChg chg="del">
          <ac:chgData name="Abels, Patrick" userId="ba666de4-0d21-43a6-8e66-51a18aae1b4a" providerId="ADAL" clId="{39E1E8E9-728B-431A-972F-0AE6A8225261}" dt="2025-07-14T20:57:15.806" v="228" actId="478"/>
          <ac:spMkLst>
            <pc:docMk/>
            <pc:sldMk cId="797940177" sldId="280"/>
            <ac:spMk id="13" creationId="{EB5CBCC0-B380-ABFE-2DCC-36C6E3032311}"/>
          </ac:spMkLst>
        </pc:spChg>
        <pc:spChg chg="del">
          <ac:chgData name="Abels, Patrick" userId="ba666de4-0d21-43a6-8e66-51a18aae1b4a" providerId="ADAL" clId="{39E1E8E9-728B-431A-972F-0AE6A8225261}" dt="2025-07-14T20:57:15.806" v="228" actId="478"/>
          <ac:spMkLst>
            <pc:docMk/>
            <pc:sldMk cId="797940177" sldId="280"/>
            <ac:spMk id="14" creationId="{B466396A-F0F7-4D6D-0D15-BB396AF87AB6}"/>
          </ac:spMkLst>
        </pc:spChg>
        <pc:spChg chg="del">
          <ac:chgData name="Abels, Patrick" userId="ba666de4-0d21-43a6-8e66-51a18aae1b4a" providerId="ADAL" clId="{39E1E8E9-728B-431A-972F-0AE6A8225261}" dt="2025-07-14T20:55:56.599" v="217" actId="478"/>
          <ac:spMkLst>
            <pc:docMk/>
            <pc:sldMk cId="797940177" sldId="280"/>
            <ac:spMk id="15" creationId="{8215C8A2-5C95-E692-FA6F-EEE303B159F6}"/>
          </ac:spMkLst>
        </pc:spChg>
        <pc:spChg chg="add del mod">
          <ac:chgData name="Abels, Patrick" userId="ba666de4-0d21-43a6-8e66-51a18aae1b4a" providerId="ADAL" clId="{39E1E8E9-728B-431A-972F-0AE6A8225261}" dt="2025-07-14T21:06:28.980" v="388" actId="478"/>
          <ac:spMkLst>
            <pc:docMk/>
            <pc:sldMk cId="797940177" sldId="280"/>
            <ac:spMk id="22" creationId="{7F7CD376-CD14-7617-8E22-EEED50A0BA55}"/>
          </ac:spMkLst>
        </pc:spChg>
        <pc:spChg chg="add mod">
          <ac:chgData name="Abels, Patrick" userId="ba666de4-0d21-43a6-8e66-51a18aae1b4a" providerId="ADAL" clId="{39E1E8E9-728B-431A-972F-0AE6A8225261}" dt="2025-07-14T21:06:09.005" v="382" actId="1076"/>
          <ac:spMkLst>
            <pc:docMk/>
            <pc:sldMk cId="797940177" sldId="280"/>
            <ac:spMk id="23" creationId="{F55C872C-7D14-A97A-67A2-73BC41D81DBC}"/>
          </ac:spMkLst>
        </pc:spChg>
        <pc:spChg chg="add mod">
          <ac:chgData name="Abels, Patrick" userId="ba666de4-0d21-43a6-8e66-51a18aae1b4a" providerId="ADAL" clId="{39E1E8E9-728B-431A-972F-0AE6A8225261}" dt="2025-07-14T21:05:59.239" v="379" actId="1076"/>
          <ac:spMkLst>
            <pc:docMk/>
            <pc:sldMk cId="797940177" sldId="280"/>
            <ac:spMk id="24" creationId="{846ED420-9BFA-487A-1921-0AF7E7C45BA8}"/>
          </ac:spMkLst>
        </pc:spChg>
        <pc:spChg chg="add mod">
          <ac:chgData name="Abels, Patrick" userId="ba666de4-0d21-43a6-8e66-51a18aae1b4a" providerId="ADAL" clId="{39E1E8E9-728B-431A-972F-0AE6A8225261}" dt="2025-07-14T21:06:14.278" v="384" actId="1076"/>
          <ac:spMkLst>
            <pc:docMk/>
            <pc:sldMk cId="797940177" sldId="280"/>
            <ac:spMk id="25" creationId="{C6E26114-1329-C98B-F734-9DF1232CD7AD}"/>
          </ac:spMkLst>
        </pc:spChg>
        <pc:spChg chg="add mod">
          <ac:chgData name="Abels, Patrick" userId="ba666de4-0d21-43a6-8e66-51a18aae1b4a" providerId="ADAL" clId="{39E1E8E9-728B-431A-972F-0AE6A8225261}" dt="2025-07-14T21:06:26.648" v="387" actId="1076"/>
          <ac:spMkLst>
            <pc:docMk/>
            <pc:sldMk cId="797940177" sldId="280"/>
            <ac:spMk id="26" creationId="{47D9FBFC-0A6A-8100-D80F-1BC3BC8A3ABB}"/>
          </ac:spMkLst>
        </pc:spChg>
        <pc:picChg chg="del">
          <ac:chgData name="Abels, Patrick" userId="ba666de4-0d21-43a6-8e66-51a18aae1b4a" providerId="ADAL" clId="{39E1E8E9-728B-431A-972F-0AE6A8225261}" dt="2025-07-14T20:55:49.615" v="215" actId="478"/>
          <ac:picMkLst>
            <pc:docMk/>
            <pc:sldMk cId="797940177" sldId="280"/>
            <ac:picMk id="4" creationId="{CFD74834-27E2-27E1-D56F-594E9D88E335}"/>
          </ac:picMkLst>
        </pc:picChg>
        <pc:picChg chg="add mod">
          <ac:chgData name="Abels, Patrick" userId="ba666de4-0d21-43a6-8e66-51a18aae1b4a" providerId="ADAL" clId="{39E1E8E9-728B-431A-972F-0AE6A8225261}" dt="2025-07-14T21:06:03.531" v="381" actId="1076"/>
          <ac:picMkLst>
            <pc:docMk/>
            <pc:sldMk cId="797940177" sldId="280"/>
            <ac:picMk id="5" creationId="{0D3EEB44-07D6-BBC3-BFF0-FCB6793C63CC}"/>
          </ac:picMkLst>
        </pc:picChg>
        <pc:picChg chg="del">
          <ac:chgData name="Abels, Patrick" userId="ba666de4-0d21-43a6-8e66-51a18aae1b4a" providerId="ADAL" clId="{39E1E8E9-728B-431A-972F-0AE6A8225261}" dt="2025-07-14T20:55:56.599" v="217" actId="478"/>
          <ac:picMkLst>
            <pc:docMk/>
            <pc:sldMk cId="797940177" sldId="280"/>
            <ac:picMk id="6" creationId="{6AFA9EB4-D510-7909-A657-056D1F20C287}"/>
          </ac:picMkLst>
        </pc:picChg>
        <pc:picChg chg="del">
          <ac:chgData name="Abels, Patrick" userId="ba666de4-0d21-43a6-8e66-51a18aae1b4a" providerId="ADAL" clId="{39E1E8E9-728B-431A-972F-0AE6A8225261}" dt="2025-07-14T20:55:56.599" v="217" actId="478"/>
          <ac:picMkLst>
            <pc:docMk/>
            <pc:sldMk cId="797940177" sldId="280"/>
            <ac:picMk id="8" creationId="{B8B092F7-4F9F-3DAA-59C1-17D3568E77F2}"/>
          </ac:picMkLst>
        </pc:picChg>
        <pc:picChg chg="del">
          <ac:chgData name="Abels, Patrick" userId="ba666de4-0d21-43a6-8e66-51a18aae1b4a" providerId="ADAL" clId="{39E1E8E9-728B-431A-972F-0AE6A8225261}" dt="2025-07-14T20:55:56.599" v="217" actId="478"/>
          <ac:picMkLst>
            <pc:docMk/>
            <pc:sldMk cId="797940177" sldId="280"/>
            <ac:picMk id="9" creationId="{C7D380F6-E26B-A833-77A9-693FAE7E1379}"/>
          </ac:picMkLst>
        </pc:picChg>
        <pc:picChg chg="del">
          <ac:chgData name="Abels, Patrick" userId="ba666de4-0d21-43a6-8e66-51a18aae1b4a" providerId="ADAL" clId="{39E1E8E9-728B-431A-972F-0AE6A8225261}" dt="2025-07-14T20:55:56.599" v="217" actId="478"/>
          <ac:picMkLst>
            <pc:docMk/>
            <pc:sldMk cId="797940177" sldId="280"/>
            <ac:picMk id="10" creationId="{4B938AF1-6FC6-ABD6-B878-68B891C60EEF}"/>
          </ac:picMkLst>
        </pc:picChg>
        <pc:picChg chg="del">
          <ac:chgData name="Abels, Patrick" userId="ba666de4-0d21-43a6-8e66-51a18aae1b4a" providerId="ADAL" clId="{39E1E8E9-728B-431A-972F-0AE6A8225261}" dt="2025-07-14T20:55:50.940" v="216" actId="478"/>
          <ac:picMkLst>
            <pc:docMk/>
            <pc:sldMk cId="797940177" sldId="280"/>
            <ac:picMk id="11" creationId="{12CB4973-3B9F-22BC-FBB4-D483A2C65F47}"/>
          </ac:picMkLst>
        </pc:picChg>
        <pc:picChg chg="add mod modCrop">
          <ac:chgData name="Abels, Patrick" userId="ba666de4-0d21-43a6-8e66-51a18aae1b4a" providerId="ADAL" clId="{39E1E8E9-728B-431A-972F-0AE6A8225261}" dt="2025-07-14T20:59:27.696" v="316" actId="732"/>
          <ac:picMkLst>
            <pc:docMk/>
            <pc:sldMk cId="797940177" sldId="280"/>
            <ac:picMk id="16" creationId="{11D8DE9A-9869-7E85-6F40-438FD4AA0AC8}"/>
          </ac:picMkLst>
        </pc:picChg>
        <pc:picChg chg="add mod ord">
          <ac:chgData name="Abels, Patrick" userId="ba666de4-0d21-43a6-8e66-51a18aae1b4a" providerId="ADAL" clId="{39E1E8E9-728B-431A-972F-0AE6A8225261}" dt="2025-07-14T20:59:15.085" v="315" actId="1038"/>
          <ac:picMkLst>
            <pc:docMk/>
            <pc:sldMk cId="797940177" sldId="280"/>
            <ac:picMk id="18" creationId="{EC92F298-1942-E563-D6E2-8F326051C1C2}"/>
          </ac:picMkLst>
        </pc:picChg>
        <pc:picChg chg="add mod modCrop">
          <ac:chgData name="Abels, Patrick" userId="ba666de4-0d21-43a6-8e66-51a18aae1b4a" providerId="ADAL" clId="{39E1E8E9-728B-431A-972F-0AE6A8225261}" dt="2025-07-14T20:59:15.085" v="315" actId="1038"/>
          <ac:picMkLst>
            <pc:docMk/>
            <pc:sldMk cId="797940177" sldId="280"/>
            <ac:picMk id="19" creationId="{E9EF01B0-C3E2-D338-8BC8-F4BFA5E0E968}"/>
          </ac:picMkLst>
        </pc:picChg>
        <pc:picChg chg="add mod modCrop">
          <ac:chgData name="Abels, Patrick" userId="ba666de4-0d21-43a6-8e66-51a18aae1b4a" providerId="ADAL" clId="{39E1E8E9-728B-431A-972F-0AE6A8225261}" dt="2025-07-14T20:59:15.085" v="315" actId="1038"/>
          <ac:picMkLst>
            <pc:docMk/>
            <pc:sldMk cId="797940177" sldId="280"/>
            <ac:picMk id="20" creationId="{32A6ECE1-5C4F-7231-4D01-39EDEB0F4063}"/>
          </ac:picMkLst>
        </pc:picChg>
        <pc:picChg chg="add mod modCrop">
          <ac:chgData name="Abels, Patrick" userId="ba666de4-0d21-43a6-8e66-51a18aae1b4a" providerId="ADAL" clId="{39E1E8E9-728B-431A-972F-0AE6A8225261}" dt="2025-07-14T20:59:15.085" v="315" actId="1038"/>
          <ac:picMkLst>
            <pc:docMk/>
            <pc:sldMk cId="797940177" sldId="280"/>
            <ac:picMk id="21" creationId="{61549E33-761E-A59D-DDC5-421960CB2B3E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1:00:31.816" v="324" actId="1076"/>
        <pc:sldMkLst>
          <pc:docMk/>
          <pc:sldMk cId="4009498562" sldId="283"/>
        </pc:sldMkLst>
        <pc:spChg chg="mod">
          <ac:chgData name="Abels, Patrick" userId="ba666de4-0d21-43a6-8e66-51a18aae1b4a" providerId="ADAL" clId="{39E1E8E9-728B-431A-972F-0AE6A8225261}" dt="2025-07-14T20:59:50.723" v="321" actId="20577"/>
          <ac:spMkLst>
            <pc:docMk/>
            <pc:sldMk cId="4009498562" sldId="283"/>
            <ac:spMk id="3" creationId="{32402D9B-13BF-18E0-5F7E-A2C9A365C8FE}"/>
          </ac:spMkLst>
        </pc:spChg>
        <pc:picChg chg="del">
          <ac:chgData name="Abels, Patrick" userId="ba666de4-0d21-43a6-8e66-51a18aae1b4a" providerId="ADAL" clId="{39E1E8E9-728B-431A-972F-0AE6A8225261}" dt="2025-07-14T20:59:45.880" v="317" actId="478"/>
          <ac:picMkLst>
            <pc:docMk/>
            <pc:sldMk cId="4009498562" sldId="283"/>
            <ac:picMk id="4" creationId="{0954F48C-3D5C-3919-DB90-FCE8C0EAF5B2}"/>
          </ac:picMkLst>
        </pc:picChg>
        <pc:picChg chg="add mod">
          <ac:chgData name="Abels, Patrick" userId="ba666de4-0d21-43a6-8e66-51a18aae1b4a" providerId="ADAL" clId="{39E1E8E9-728B-431A-972F-0AE6A8225261}" dt="2025-07-14T21:00:31.816" v="324" actId="1076"/>
          <ac:picMkLst>
            <pc:docMk/>
            <pc:sldMk cId="4009498562" sldId="283"/>
            <ac:picMk id="5" creationId="{E87EA86F-8809-B7B5-4ADA-4698DFBDDA44}"/>
          </ac:picMkLst>
        </pc:picChg>
      </pc:sldChg>
      <pc:sldChg chg="modSp mod">
        <pc:chgData name="Abels, Patrick" userId="ba666de4-0d21-43a6-8e66-51a18aae1b4a" providerId="ADAL" clId="{39E1E8E9-728B-431A-972F-0AE6A8225261}" dt="2025-07-14T20:47:10.637" v="5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9E1E8E9-728B-431A-972F-0AE6A8225261}" dt="2025-07-14T20:47:10.637" v="5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9E1E8E9-728B-431A-972F-0AE6A8225261}" dt="2025-07-14T20:50:26.516" v="35" actId="13822"/>
        <pc:sldMkLst>
          <pc:docMk/>
          <pc:sldMk cId="3793378365" sldId="287"/>
        </pc:sldMkLst>
        <pc:spChg chg="add mod">
          <ac:chgData name="Abels, Patrick" userId="ba666de4-0d21-43a6-8e66-51a18aae1b4a" providerId="ADAL" clId="{39E1E8E9-728B-431A-972F-0AE6A8225261}" dt="2025-07-14T20:50:26.516" v="35" actId="13822"/>
          <ac:spMkLst>
            <pc:docMk/>
            <pc:sldMk cId="3793378365" sldId="287"/>
            <ac:spMk id="11" creationId="{9D938F9E-AAE0-2925-4CCA-72C869F09F6C}"/>
          </ac:spMkLst>
        </pc:spChg>
        <pc:picChg chg="del">
          <ac:chgData name="Abels, Patrick" userId="ba666de4-0d21-43a6-8e66-51a18aae1b4a" providerId="ADAL" clId="{39E1E8E9-728B-431A-972F-0AE6A8225261}" dt="2025-07-14T20:48:51.259" v="13" actId="478"/>
          <ac:picMkLst>
            <pc:docMk/>
            <pc:sldMk cId="3793378365" sldId="287"/>
            <ac:picMk id="5" creationId="{5CBACCB2-8524-5E5C-8FA0-6C7C5D7FF1EA}"/>
          </ac:picMkLst>
        </pc:picChg>
        <pc:picChg chg="add mod">
          <ac:chgData name="Abels, Patrick" userId="ba666de4-0d21-43a6-8e66-51a18aae1b4a" providerId="ADAL" clId="{39E1E8E9-728B-431A-972F-0AE6A8225261}" dt="2025-07-14T20:50:17.139" v="32" actId="1076"/>
          <ac:picMkLst>
            <pc:docMk/>
            <pc:sldMk cId="3793378365" sldId="287"/>
            <ac:picMk id="7" creationId="{955667AC-BEB4-D58A-F3E6-7211B2CAF14F}"/>
          </ac:picMkLst>
        </pc:picChg>
        <pc:picChg chg="add mod modCrop">
          <ac:chgData name="Abels, Patrick" userId="ba666de4-0d21-43a6-8e66-51a18aae1b4a" providerId="ADAL" clId="{39E1E8E9-728B-431A-972F-0AE6A8225261}" dt="2025-07-14T20:50:18.614" v="33" actId="1076"/>
          <ac:picMkLst>
            <pc:docMk/>
            <pc:sldMk cId="3793378365" sldId="287"/>
            <ac:picMk id="9" creationId="{53778FAD-927E-948A-E355-34160D641A1E}"/>
          </ac:picMkLst>
        </pc:picChg>
        <pc:picChg chg="del">
          <ac:chgData name="Abels, Patrick" userId="ba666de4-0d21-43a6-8e66-51a18aae1b4a" providerId="ADAL" clId="{39E1E8E9-728B-431A-972F-0AE6A8225261}" dt="2025-07-14T20:49:05.373" v="21" actId="478"/>
          <ac:picMkLst>
            <pc:docMk/>
            <pc:sldMk cId="3793378365" sldId="287"/>
            <ac:picMk id="10" creationId="{C51D93C1-42B5-3E6F-F3EF-89E7DBABAD3D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1:05:18.013" v="370" actId="1076"/>
        <pc:sldMkLst>
          <pc:docMk/>
          <pc:sldMk cId="3619801957" sldId="290"/>
        </pc:sldMkLst>
        <pc:spChg chg="mod">
          <ac:chgData name="Abels, Patrick" userId="ba666de4-0d21-43a6-8e66-51a18aae1b4a" providerId="ADAL" clId="{39E1E8E9-728B-431A-972F-0AE6A8225261}" dt="2025-07-14T21:02:59.894" v="338" actId="20577"/>
          <ac:spMkLst>
            <pc:docMk/>
            <pc:sldMk cId="3619801957" sldId="290"/>
            <ac:spMk id="3" creationId="{3444EFB4-2BEA-FC29-7940-5BDE2B1E8EF3}"/>
          </ac:spMkLst>
        </pc:spChg>
        <pc:picChg chg="del">
          <ac:chgData name="Abels, Patrick" userId="ba666de4-0d21-43a6-8e66-51a18aae1b4a" providerId="ADAL" clId="{39E1E8E9-728B-431A-972F-0AE6A8225261}" dt="2025-07-14T21:02:41.798" v="331" actId="478"/>
          <ac:picMkLst>
            <pc:docMk/>
            <pc:sldMk cId="3619801957" sldId="290"/>
            <ac:picMk id="4" creationId="{6CB0C018-6F98-D662-ED66-2E102E2771DA}"/>
          </ac:picMkLst>
        </pc:picChg>
        <pc:picChg chg="add mod modCrop">
          <ac:chgData name="Abels, Patrick" userId="ba666de4-0d21-43a6-8e66-51a18aae1b4a" providerId="ADAL" clId="{39E1E8E9-728B-431A-972F-0AE6A8225261}" dt="2025-07-14T21:02:53.093" v="336" actId="1076"/>
          <ac:picMkLst>
            <pc:docMk/>
            <pc:sldMk cId="3619801957" sldId="290"/>
            <ac:picMk id="5" creationId="{8ADEFB4F-F1E3-58AC-3E3C-2C8B9FEF0A75}"/>
          </ac:picMkLst>
        </pc:picChg>
        <pc:picChg chg="del">
          <ac:chgData name="Abels, Patrick" userId="ba666de4-0d21-43a6-8e66-51a18aae1b4a" providerId="ADAL" clId="{39E1E8E9-728B-431A-972F-0AE6A8225261}" dt="2025-07-14T21:02:50.491" v="335" actId="478"/>
          <ac:picMkLst>
            <pc:docMk/>
            <pc:sldMk cId="3619801957" sldId="290"/>
            <ac:picMk id="6" creationId="{9CEC2944-8262-29C6-F893-F3BC94C2EDB0}"/>
          </ac:picMkLst>
        </pc:picChg>
        <pc:picChg chg="add mod">
          <ac:chgData name="Abels, Patrick" userId="ba666de4-0d21-43a6-8e66-51a18aae1b4a" providerId="ADAL" clId="{39E1E8E9-728B-431A-972F-0AE6A8225261}" dt="2025-07-14T21:05:18.013" v="370" actId="1076"/>
          <ac:picMkLst>
            <pc:docMk/>
            <pc:sldMk cId="3619801957" sldId="290"/>
            <ac:picMk id="8" creationId="{6B398385-66A1-D55F-FCBD-773140B585EC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1:06:52.825" v="395" actId="478"/>
        <pc:sldMkLst>
          <pc:docMk/>
          <pc:sldMk cId="2156104154" sldId="291"/>
        </pc:sldMkLst>
        <pc:spChg chg="mod">
          <ac:chgData name="Abels, Patrick" userId="ba666de4-0d21-43a6-8e66-51a18aae1b4a" providerId="ADAL" clId="{39E1E8E9-728B-431A-972F-0AE6A8225261}" dt="2025-07-14T21:03:03.401" v="343" actId="20577"/>
          <ac:spMkLst>
            <pc:docMk/>
            <pc:sldMk cId="2156104154" sldId="291"/>
            <ac:spMk id="3" creationId="{B652EEF6-03F1-58A5-B11F-20331FB68C82}"/>
          </ac:spMkLst>
        </pc:spChg>
        <pc:spChg chg="add mod">
          <ac:chgData name="Abels, Patrick" userId="ba666de4-0d21-43a6-8e66-51a18aae1b4a" providerId="ADAL" clId="{39E1E8E9-728B-431A-972F-0AE6A8225261}" dt="2025-07-14T21:06:48.096" v="391" actId="1076"/>
          <ac:spMkLst>
            <pc:docMk/>
            <pc:sldMk cId="2156104154" sldId="291"/>
            <ac:spMk id="10" creationId="{262BC457-BDF2-F6F8-99C5-A56DE592FC07}"/>
          </ac:spMkLst>
        </pc:spChg>
        <pc:spChg chg="add del mod">
          <ac:chgData name="Abels, Patrick" userId="ba666de4-0d21-43a6-8e66-51a18aae1b4a" providerId="ADAL" clId="{39E1E8E9-728B-431A-972F-0AE6A8225261}" dt="2025-07-14T21:06:36.177" v="390" actId="478"/>
          <ac:spMkLst>
            <pc:docMk/>
            <pc:sldMk cId="2156104154" sldId="291"/>
            <ac:spMk id="11" creationId="{9B226261-8978-EFDF-5949-F2EE6A4F8D61}"/>
          </ac:spMkLst>
        </pc:spChg>
        <pc:spChg chg="add del mod">
          <ac:chgData name="Abels, Patrick" userId="ba666de4-0d21-43a6-8e66-51a18aae1b4a" providerId="ADAL" clId="{39E1E8E9-728B-431A-972F-0AE6A8225261}" dt="2025-07-14T21:06:36.177" v="390" actId="478"/>
          <ac:spMkLst>
            <pc:docMk/>
            <pc:sldMk cId="2156104154" sldId="291"/>
            <ac:spMk id="13" creationId="{05DAE8C1-EEE3-6C61-A689-5A1C1B1F7389}"/>
          </ac:spMkLst>
        </pc:spChg>
        <pc:spChg chg="add mod">
          <ac:chgData name="Abels, Patrick" userId="ba666de4-0d21-43a6-8e66-51a18aae1b4a" providerId="ADAL" clId="{39E1E8E9-728B-431A-972F-0AE6A8225261}" dt="2025-07-14T21:06:50.936" v="393" actId="1076"/>
          <ac:spMkLst>
            <pc:docMk/>
            <pc:sldMk cId="2156104154" sldId="291"/>
            <ac:spMk id="14" creationId="{5B1A8412-64E6-3C27-1ACC-8553C90D82C2}"/>
          </ac:spMkLst>
        </pc:spChg>
        <pc:spChg chg="add del mod">
          <ac:chgData name="Abels, Patrick" userId="ba666de4-0d21-43a6-8e66-51a18aae1b4a" providerId="ADAL" clId="{39E1E8E9-728B-431A-972F-0AE6A8225261}" dt="2025-07-14T21:06:52.825" v="395" actId="478"/>
          <ac:spMkLst>
            <pc:docMk/>
            <pc:sldMk cId="2156104154" sldId="291"/>
            <ac:spMk id="15" creationId="{2DF83649-7661-7B1A-7C1D-B7773039ED85}"/>
          </ac:spMkLst>
        </pc:spChg>
        <pc:spChg chg="del">
          <ac:chgData name="Abels, Patrick" userId="ba666de4-0d21-43a6-8e66-51a18aae1b4a" providerId="ADAL" clId="{39E1E8E9-728B-431A-972F-0AE6A8225261}" dt="2025-07-14T21:01:25.946" v="325" actId="478"/>
          <ac:spMkLst>
            <pc:docMk/>
            <pc:sldMk cId="2156104154" sldId="291"/>
            <ac:spMk id="19" creationId="{CFAA774F-0600-12D0-99CD-5964715202BE}"/>
          </ac:spMkLst>
        </pc:spChg>
        <pc:spChg chg="del">
          <ac:chgData name="Abels, Patrick" userId="ba666de4-0d21-43a6-8e66-51a18aae1b4a" providerId="ADAL" clId="{39E1E8E9-728B-431A-972F-0AE6A8225261}" dt="2025-07-14T21:01:25.946" v="325" actId="478"/>
          <ac:spMkLst>
            <pc:docMk/>
            <pc:sldMk cId="2156104154" sldId="291"/>
            <ac:spMk id="20" creationId="{0ABEDAB1-8A4B-B8FA-BB9E-F506D43122D1}"/>
          </ac:spMkLst>
        </pc:spChg>
        <pc:picChg chg="add mod modCrop">
          <ac:chgData name="Abels, Patrick" userId="ba666de4-0d21-43a6-8e66-51a18aae1b4a" providerId="ADAL" clId="{39E1E8E9-728B-431A-972F-0AE6A8225261}" dt="2025-07-14T21:04:01.247" v="356" actId="1076"/>
          <ac:picMkLst>
            <pc:docMk/>
            <pc:sldMk cId="2156104154" sldId="291"/>
            <ac:picMk id="4" creationId="{44FC4369-7762-F390-F368-D143850A49F3}"/>
          </ac:picMkLst>
        </pc:picChg>
        <pc:picChg chg="add mod">
          <ac:chgData name="Abels, Patrick" userId="ba666de4-0d21-43a6-8e66-51a18aae1b4a" providerId="ADAL" clId="{39E1E8E9-728B-431A-972F-0AE6A8225261}" dt="2025-07-14T21:03:51.720" v="354" actId="1076"/>
          <ac:picMkLst>
            <pc:docMk/>
            <pc:sldMk cId="2156104154" sldId="291"/>
            <ac:picMk id="6" creationId="{22DD1988-45C9-8285-5220-E616CF65DAF1}"/>
          </ac:picMkLst>
        </pc:picChg>
        <pc:picChg chg="add mod modCrop">
          <ac:chgData name="Abels, Patrick" userId="ba666de4-0d21-43a6-8e66-51a18aae1b4a" providerId="ADAL" clId="{39E1E8E9-728B-431A-972F-0AE6A8225261}" dt="2025-07-14T21:04:36.704" v="364" actId="1076"/>
          <ac:picMkLst>
            <pc:docMk/>
            <pc:sldMk cId="2156104154" sldId="291"/>
            <ac:picMk id="8" creationId="{B03A70CC-A25A-62CB-F411-CCDB913E36B9}"/>
          </ac:picMkLst>
        </pc:picChg>
        <pc:picChg chg="add mod modCrop">
          <ac:chgData name="Abels, Patrick" userId="ba666de4-0d21-43a6-8e66-51a18aae1b4a" providerId="ADAL" clId="{39E1E8E9-728B-431A-972F-0AE6A8225261}" dt="2025-07-14T21:04:38.949" v="365" actId="1076"/>
          <ac:picMkLst>
            <pc:docMk/>
            <pc:sldMk cId="2156104154" sldId="291"/>
            <ac:picMk id="9" creationId="{FA721536-4E3F-1EA1-E917-E977DEDD4407}"/>
          </ac:picMkLst>
        </pc:picChg>
        <pc:picChg chg="del">
          <ac:chgData name="Abels, Patrick" userId="ba666de4-0d21-43a6-8e66-51a18aae1b4a" providerId="ADAL" clId="{39E1E8E9-728B-431A-972F-0AE6A8225261}" dt="2025-07-14T21:01:25.946" v="325" actId="478"/>
          <ac:picMkLst>
            <pc:docMk/>
            <pc:sldMk cId="2156104154" sldId="291"/>
            <ac:picMk id="12" creationId="{1687632D-8734-1B78-3171-0FCB33682A41}"/>
          </ac:picMkLst>
        </pc:picChg>
        <pc:picChg chg="del">
          <ac:chgData name="Abels, Patrick" userId="ba666de4-0d21-43a6-8e66-51a18aae1b4a" providerId="ADAL" clId="{39E1E8E9-728B-431A-972F-0AE6A8225261}" dt="2025-07-14T21:01:25.946" v="325" actId="478"/>
          <ac:picMkLst>
            <pc:docMk/>
            <pc:sldMk cId="2156104154" sldId="291"/>
            <ac:picMk id="16" creationId="{79AFFDC0-624E-063A-4DDE-8CA89D8A220E}"/>
          </ac:picMkLst>
        </pc:picChg>
        <pc:picChg chg="del">
          <ac:chgData name="Abels, Patrick" userId="ba666de4-0d21-43a6-8e66-51a18aae1b4a" providerId="ADAL" clId="{39E1E8E9-728B-431A-972F-0AE6A8225261}" dt="2025-07-14T21:01:25.946" v="325" actId="478"/>
          <ac:picMkLst>
            <pc:docMk/>
            <pc:sldMk cId="2156104154" sldId="291"/>
            <ac:picMk id="18" creationId="{752E7B1E-C137-9D97-419F-C724B5C8B281}"/>
          </ac:picMkLst>
        </pc:picChg>
      </pc:sldChg>
      <pc:sldChg chg="addSp delSp modSp mod">
        <pc:chgData name="Abels, Patrick" userId="ba666de4-0d21-43a6-8e66-51a18aae1b4a" providerId="ADAL" clId="{39E1E8E9-728B-431A-972F-0AE6A8225261}" dt="2025-07-14T21:05:03.763" v="368" actId="1076"/>
        <pc:sldMkLst>
          <pc:docMk/>
          <pc:sldMk cId="3252086631" sldId="292"/>
        </pc:sldMkLst>
        <pc:spChg chg="mod">
          <ac:chgData name="Abels, Patrick" userId="ba666de4-0d21-43a6-8e66-51a18aae1b4a" providerId="ADAL" clId="{39E1E8E9-728B-431A-972F-0AE6A8225261}" dt="2025-07-14T21:03:07.316" v="348" actId="20577"/>
          <ac:spMkLst>
            <pc:docMk/>
            <pc:sldMk cId="3252086631" sldId="292"/>
            <ac:spMk id="3" creationId="{8F31663A-2352-FADC-0FAE-47C7C0F8C4EF}"/>
          </ac:spMkLst>
        </pc:spChg>
        <pc:picChg chg="add mod">
          <ac:chgData name="Abels, Patrick" userId="ba666de4-0d21-43a6-8e66-51a18aae1b4a" providerId="ADAL" clId="{39E1E8E9-728B-431A-972F-0AE6A8225261}" dt="2025-07-14T21:05:03.763" v="368" actId="1076"/>
          <ac:picMkLst>
            <pc:docMk/>
            <pc:sldMk cId="3252086631" sldId="292"/>
            <ac:picMk id="4" creationId="{864F4E83-CCB9-F6E3-DAB3-1DD81701312C}"/>
          </ac:picMkLst>
        </pc:picChg>
        <pc:picChg chg="del">
          <ac:chgData name="Abels, Patrick" userId="ba666de4-0d21-43a6-8e66-51a18aae1b4a" providerId="ADAL" clId="{39E1E8E9-728B-431A-972F-0AE6A8225261}" dt="2025-07-14T21:01:28.334" v="326" actId="478"/>
          <ac:picMkLst>
            <pc:docMk/>
            <pc:sldMk cId="3252086631" sldId="292"/>
            <ac:picMk id="5" creationId="{E58B3D92-EB9C-1747-1766-92AA04D6998C}"/>
          </ac:picMkLst>
        </pc:picChg>
        <pc:picChg chg="del">
          <ac:chgData name="Abels, Patrick" userId="ba666de4-0d21-43a6-8e66-51a18aae1b4a" providerId="ADAL" clId="{39E1E8E9-728B-431A-972F-0AE6A8225261}" dt="2025-07-14T21:01:29.248" v="327" actId="478"/>
          <ac:picMkLst>
            <pc:docMk/>
            <pc:sldMk cId="3252086631" sldId="292"/>
            <ac:picMk id="7" creationId="{9A5B1284-C1A6-1ECD-671C-AB019A030899}"/>
          </ac:picMkLst>
        </pc:picChg>
        <pc:picChg chg="add mod">
          <ac:chgData name="Abels, Patrick" userId="ba666de4-0d21-43a6-8e66-51a18aae1b4a" providerId="ADAL" clId="{39E1E8E9-728B-431A-972F-0AE6A8225261}" dt="2025-07-14T21:05:03.763" v="368" actId="1076"/>
          <ac:picMkLst>
            <pc:docMk/>
            <pc:sldMk cId="3252086631" sldId="292"/>
            <ac:picMk id="8" creationId="{4E942572-B06F-3C92-FBBC-AB4E76D0FE08}"/>
          </ac:picMkLst>
        </pc:picChg>
      </pc:sldChg>
    </pc:docChg>
  </pc:docChgLst>
  <pc:docChgLst>
    <pc:chgData name="Abels, Patrick" userId="ba666de4-0d21-43a6-8e66-51a18aae1b4a" providerId="ADAL" clId="{3BAAD334-34FB-4836-B567-7586AF227BAD}"/>
    <pc:docChg chg="undo custSel delSld modSld">
      <pc:chgData name="Abels, Patrick" userId="ba666de4-0d21-43a6-8e66-51a18aae1b4a" providerId="ADAL" clId="{3BAAD334-34FB-4836-B567-7586AF227BAD}" dt="2025-07-07T22:30:14.835" v="693" actId="20577"/>
      <pc:docMkLst>
        <pc:docMk/>
      </pc:docMkLst>
      <pc:sldChg chg="addSp delSp modSp mod">
        <pc:chgData name="Abels, Patrick" userId="ba666de4-0d21-43a6-8e66-51a18aae1b4a" providerId="ADAL" clId="{3BAAD334-34FB-4836-B567-7586AF227BAD}" dt="2025-07-07T22:13:42.564" v="13" actId="20577"/>
        <pc:sldMkLst>
          <pc:docMk/>
          <pc:sldMk cId="1306728353" sldId="274"/>
        </pc:sldMkLst>
      </pc:sldChg>
      <pc:sldChg chg="addSp delSp modSp mod">
        <pc:chgData name="Abels, Patrick" userId="ba666de4-0d21-43a6-8e66-51a18aae1b4a" providerId="ADAL" clId="{3BAAD334-34FB-4836-B567-7586AF227BAD}" dt="2025-07-07T22:28:39.172" v="665" actId="1582"/>
        <pc:sldMkLst>
          <pc:docMk/>
          <pc:sldMk cId="1411571808" sldId="279"/>
        </pc:sldMkLst>
        <pc:spChg chg="mod">
          <ac:chgData name="Abels, Patrick" userId="ba666de4-0d21-43a6-8e66-51a18aae1b4a" providerId="ADAL" clId="{3BAAD334-34FB-4836-B567-7586AF227BAD}" dt="2025-07-07T22:21:27.252" v="485" actId="20577"/>
          <ac:spMkLst>
            <pc:docMk/>
            <pc:sldMk cId="1411571808" sldId="279"/>
            <ac:spMk id="2" creationId="{0FD96FBB-644B-A330-7B21-09D46AFC24AD}"/>
          </ac:spMkLst>
        </pc:spChg>
        <pc:spChg chg="mod">
          <ac:chgData name="Abels, Patrick" userId="ba666de4-0d21-43a6-8e66-51a18aae1b4a" providerId="ADAL" clId="{3BAAD334-34FB-4836-B567-7586AF227BAD}" dt="2025-07-07T22:14:27.459" v="39" actId="20577"/>
          <ac:spMkLst>
            <pc:docMk/>
            <pc:sldMk cId="1411571808" sldId="279"/>
            <ac:spMk id="3" creationId="{5A8A3D9B-303D-6504-4867-9F9CE7FC5011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2.188" v="682" actId="6549"/>
        <pc:sldMkLst>
          <pc:docMk/>
          <pc:sldMk cId="797940177" sldId="280"/>
        </pc:sldMkLst>
        <pc:spChg chg="mod">
          <ac:chgData name="Abels, Patrick" userId="ba666de4-0d21-43a6-8e66-51a18aae1b4a" providerId="ADAL" clId="{3BAAD334-34FB-4836-B567-7586AF227BAD}" dt="2025-07-07T22:30:02.188" v="682" actId="6549"/>
          <ac:spMkLst>
            <pc:docMk/>
            <pc:sldMk cId="797940177" sldId="280"/>
            <ac:spMk id="3" creationId="{16118E2E-8501-E9D6-8FA1-7E94A5136F9C}"/>
          </ac:spMkLst>
        </pc:spChg>
      </pc:sldChg>
      <pc:sldChg chg="delSp modSp mod">
        <pc:chgData name="Abels, Patrick" userId="ba666de4-0d21-43a6-8e66-51a18aae1b4a" providerId="ADAL" clId="{3BAAD334-34FB-4836-B567-7586AF227BAD}" dt="2025-07-07T22:30:07.691" v="688" actId="6549"/>
        <pc:sldMkLst>
          <pc:docMk/>
          <pc:sldMk cId="4009498562" sldId="283"/>
        </pc:sldMkLst>
        <pc:spChg chg="mod">
          <ac:chgData name="Abels, Patrick" userId="ba666de4-0d21-43a6-8e66-51a18aae1b4a" providerId="ADAL" clId="{3BAAD334-34FB-4836-B567-7586AF227BAD}" dt="2025-07-07T22:30:07.691" v="688" actId="6549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3BAAD334-34FB-4836-B567-7586AF227BAD}" dt="2025-07-07T22:13:52.514" v="18" actId="20577"/>
        <pc:sldMkLst>
          <pc:docMk/>
          <pc:sldMk cId="3362198231" sldId="286"/>
        </pc:sldMkLst>
        <pc:spChg chg="mod">
          <ac:chgData name="Abels, Patrick" userId="ba666de4-0d21-43a6-8e66-51a18aae1b4a" providerId="ADAL" clId="{3BAAD334-34FB-4836-B567-7586AF227BAD}" dt="2025-07-07T22:13:52.514" v="18" actId="20577"/>
          <ac:spMkLst>
            <pc:docMk/>
            <pc:sldMk cId="3362198231" sldId="286"/>
            <ac:spMk id="2" creationId="{D615A5A3-68C6-F3DF-27A6-2464D6655B1A}"/>
          </ac:spMkLst>
        </pc:spChg>
      </pc:sldChg>
      <pc:sldChg chg="addSp delSp modSp mod">
        <pc:chgData name="Abels, Patrick" userId="ba666de4-0d21-43a6-8e66-51a18aae1b4a" providerId="ADAL" clId="{3BAAD334-34FB-4836-B567-7586AF227BAD}" dt="2025-07-07T22:29:27.663" v="672" actId="1076"/>
        <pc:sldMkLst>
          <pc:docMk/>
          <pc:sldMk cId="3793378365" sldId="287"/>
        </pc:sldMkLst>
        <pc:spChg chg="mod">
          <ac:chgData name="Abels, Patrick" userId="ba666de4-0d21-43a6-8e66-51a18aae1b4a" providerId="ADAL" clId="{3BAAD334-34FB-4836-B567-7586AF227BAD}" dt="2025-07-07T22:29:25.256" v="671"/>
          <ac:spMkLst>
            <pc:docMk/>
            <pc:sldMk cId="3793378365" sldId="287"/>
            <ac:spMk id="6" creationId="{1782369D-C351-83FA-2C65-1E81457B2D31}"/>
          </ac:spMkLst>
        </pc:spChg>
        <pc:grpChg chg="add mod">
          <ac:chgData name="Abels, Patrick" userId="ba666de4-0d21-43a6-8e66-51a18aae1b4a" providerId="ADAL" clId="{3BAAD334-34FB-4836-B567-7586AF227BAD}" dt="2025-07-07T22:29:27.663" v="672" actId="1076"/>
          <ac:grpSpMkLst>
            <pc:docMk/>
            <pc:sldMk cId="3793378365" sldId="287"/>
            <ac:grpSpMk id="2" creationId="{313F81AB-3357-4C03-021B-6C89B5F17D32}"/>
          </ac:grpSpMkLst>
        </pc:grpChg>
        <pc:picChg chg="mod">
          <ac:chgData name="Abels, Patrick" userId="ba666de4-0d21-43a6-8e66-51a18aae1b4a" providerId="ADAL" clId="{3BAAD334-34FB-4836-B567-7586AF227BAD}" dt="2025-07-07T22:29:25.256" v="671"/>
          <ac:picMkLst>
            <pc:docMk/>
            <pc:sldMk cId="3793378365" sldId="287"/>
            <ac:picMk id="3" creationId="{EC5E45A1-3A4B-1909-E461-905658B9B0EB}"/>
          </ac:picMkLst>
        </pc:picChg>
      </pc:sldChg>
      <pc:sldChg chg="delSp del mod">
        <pc:chgData name="Abels, Patrick" userId="ba666de4-0d21-43a6-8e66-51a18aae1b4a" providerId="ADAL" clId="{3BAAD334-34FB-4836-B567-7586AF227BAD}" dt="2025-07-07T22:28:54.857" v="667" actId="47"/>
        <pc:sldMkLst>
          <pc:docMk/>
          <pc:sldMk cId="1507240946" sldId="288"/>
        </pc:sldMkLst>
      </pc:sldChg>
      <pc:sldChg chg="delSp modSp mod">
        <pc:chgData name="Abels, Patrick" userId="ba666de4-0d21-43a6-8e66-51a18aae1b4a" providerId="ADAL" clId="{3BAAD334-34FB-4836-B567-7586AF227BAD}" dt="2025-07-07T22:30:14.835" v="693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3BAAD334-34FB-4836-B567-7586AF227BAD}" dt="2025-07-07T22:30:14.835" v="69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5ACCBE59-8799-4B3C-B5C5-AFBBB09E1B6F}"/>
    <pc:docChg chg="undo custSel modSld">
      <pc:chgData name="Abels, Patrick" userId="ba666de4-0d21-43a6-8e66-51a18aae1b4a" providerId="ADAL" clId="{5ACCBE59-8799-4B3C-B5C5-AFBBB09E1B6F}" dt="2025-07-07T22:10:38.058" v="470" actId="20577"/>
      <pc:docMkLst>
        <pc:docMk/>
      </pc:docMkLst>
      <pc:sldChg chg="addSp modSp mod">
        <pc:chgData name="Abels, Patrick" userId="ba666de4-0d21-43a6-8e66-51a18aae1b4a" providerId="ADAL" clId="{5ACCBE59-8799-4B3C-B5C5-AFBBB09E1B6F}" dt="2025-07-07T22:10:09.578" v="466" actId="1035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5ACCBE59-8799-4B3C-B5C5-AFBBB09E1B6F}" dt="2025-07-07T21:54:31.629" v="317" actId="20577"/>
        <pc:sldMkLst>
          <pc:docMk/>
          <pc:sldMk cId="1411571808" sldId="279"/>
        </pc:sldMkLst>
        <pc:spChg chg="mod">
          <ac:chgData name="Abels, Patrick" userId="ba666de4-0d21-43a6-8e66-51a18aae1b4a" providerId="ADAL" clId="{5ACCBE59-8799-4B3C-B5C5-AFBBB09E1B6F}" dt="2025-07-07T21:54:31.629" v="317" actId="20577"/>
          <ac:spMkLst>
            <pc:docMk/>
            <pc:sldMk cId="1411571808" sldId="279"/>
            <ac:spMk id="2" creationId="{0FD96FBB-644B-A330-7B21-09D46AFC24AD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6:08.162" v="428" actId="1036"/>
        <pc:sldMkLst>
          <pc:docMk/>
          <pc:sldMk cId="797940177" sldId="280"/>
        </pc:sldMkLst>
        <pc:spChg chg="mod">
          <ac:chgData name="Abels, Patrick" userId="ba666de4-0d21-43a6-8e66-51a18aae1b4a" providerId="ADAL" clId="{5ACCBE59-8799-4B3C-B5C5-AFBBB09E1B6F}" dt="2025-07-07T21:56:35.651" v="321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addSp delSp modSp mod">
        <pc:chgData name="Abels, Patrick" userId="ba666de4-0d21-43a6-8e66-51a18aae1b4a" providerId="ADAL" clId="{5ACCBE59-8799-4B3C-B5C5-AFBBB09E1B6F}" dt="2025-07-07T22:03:06.794" v="351" actId="478"/>
        <pc:sldMkLst>
          <pc:docMk/>
          <pc:sldMk cId="4009498562" sldId="283"/>
        </pc:sldMkLst>
        <pc:spChg chg="mod">
          <ac:chgData name="Abels, Patrick" userId="ba666de4-0d21-43a6-8e66-51a18aae1b4a" providerId="ADAL" clId="{5ACCBE59-8799-4B3C-B5C5-AFBBB09E1B6F}" dt="2025-07-07T21:56:39.099" v="323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modSp mod">
        <pc:chgData name="Abels, Patrick" userId="ba666de4-0d21-43a6-8e66-51a18aae1b4a" providerId="ADAL" clId="{5ACCBE59-8799-4B3C-B5C5-AFBBB09E1B6F}" dt="2025-07-07T22:10:38.058" v="470" actId="20577"/>
        <pc:sldMkLst>
          <pc:docMk/>
          <pc:sldMk cId="1507240946" sldId="288"/>
        </pc:sldMkLst>
      </pc:sldChg>
      <pc:sldChg chg="addSp modSp mod">
        <pc:chgData name="Abels, Patrick" userId="ba666de4-0d21-43a6-8e66-51a18aae1b4a" providerId="ADAL" clId="{5ACCBE59-8799-4B3C-B5C5-AFBBB09E1B6F}" dt="2025-07-07T21:49:20.279" v="273" actId="732"/>
        <pc:sldMkLst>
          <pc:docMk/>
          <pc:sldMk cId="3937252269" sldId="289"/>
        </pc:sldMkLst>
        <pc:spChg chg="mod">
          <ac:chgData name="Abels, Patrick" userId="ba666de4-0d21-43a6-8e66-51a18aae1b4a" providerId="ADAL" clId="{5ACCBE59-8799-4B3C-B5C5-AFBBB09E1B6F}" dt="2025-07-07T21:48:36.947" v="243" actId="1076"/>
          <ac:spMkLst>
            <pc:docMk/>
            <pc:sldMk cId="3937252269" sldId="289"/>
            <ac:spMk id="17" creationId="{A76FB969-37F4-128C-2719-FEFFEDD58F11}"/>
          </ac:spMkLst>
        </pc:spChg>
        <pc:spChg chg="mod">
          <ac:chgData name="Abels, Patrick" userId="ba666de4-0d21-43a6-8e66-51a18aae1b4a" providerId="ADAL" clId="{5ACCBE59-8799-4B3C-B5C5-AFBBB09E1B6F}" dt="2025-07-07T21:48:34.459" v="242" actId="1076"/>
          <ac:spMkLst>
            <pc:docMk/>
            <pc:sldMk cId="3937252269" sldId="289"/>
            <ac:spMk id="18" creationId="{1D21445C-2E8C-BEDE-BB12-864E7151087C}"/>
          </ac:spMkLst>
        </pc:spChg>
        <pc:spChg chg="mod">
          <ac:chgData name="Abels, Patrick" userId="ba666de4-0d21-43a6-8e66-51a18aae1b4a" providerId="ADAL" clId="{5ACCBE59-8799-4B3C-B5C5-AFBBB09E1B6F}" dt="2025-07-07T21:48:31.302" v="241" actId="1076"/>
          <ac:spMkLst>
            <pc:docMk/>
            <pc:sldMk cId="3937252269" sldId="289"/>
            <ac:spMk id="19" creationId="{C6FDC914-802C-56BA-B9CA-03FFA7724860}"/>
          </ac:spMkLst>
        </pc:s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5" creationId="{5CCA6493-7C03-AB4F-3EA0-A587596B4908}"/>
          </ac:grpSpMkLst>
        </pc:grpChg>
        <pc:grpChg chg="mod">
          <ac:chgData name="Abels, Patrick" userId="ba666de4-0d21-43a6-8e66-51a18aae1b4a" providerId="ADAL" clId="{5ACCBE59-8799-4B3C-B5C5-AFBBB09E1B6F}" dt="2025-07-07T21:49:12.371" v="272" actId="1037"/>
          <ac:grpSpMkLst>
            <pc:docMk/>
            <pc:sldMk cId="3937252269" sldId="289"/>
            <ac:grpSpMk id="6" creationId="{E2610194-5786-F5F7-F56C-86B61CEEFA33}"/>
          </ac:grpSpMkLst>
        </pc:grpChg>
        <pc:grpChg chg="mod">
          <ac:chgData name="Abels, Patrick" userId="ba666de4-0d21-43a6-8e66-51a18aae1b4a" providerId="ADAL" clId="{5ACCBE59-8799-4B3C-B5C5-AFBBB09E1B6F}" dt="2025-07-07T21:49:06.018" v="265" actId="1035"/>
          <ac:grpSpMkLst>
            <pc:docMk/>
            <pc:sldMk cId="3937252269" sldId="289"/>
            <ac:grpSpMk id="12" creationId="{20280562-DD8D-9F61-5FE6-1EA895F8B080}"/>
          </ac:grpSpMkLst>
        </pc:grpChg>
        <pc:grpChg chg="mod">
          <ac:chgData name="Abels, Patrick" userId="ba666de4-0d21-43a6-8e66-51a18aae1b4a" providerId="ADAL" clId="{5ACCBE59-8799-4B3C-B5C5-AFBBB09E1B6F}" dt="2025-07-07T21:46:44.940" v="183" actId="1076"/>
          <ac:grpSpMkLst>
            <pc:docMk/>
            <pc:sldMk cId="3937252269" sldId="289"/>
            <ac:grpSpMk id="14" creationId="{5E23C19B-083D-13DE-19FF-BCDDDC48C215}"/>
          </ac:grpSpMkLst>
        </pc:grpChg>
        <pc:graphicFrameChg chg="add mod ord modGraphic">
          <ac:chgData name="Abels, Patrick" userId="ba666de4-0d21-43a6-8e66-51a18aae1b4a" providerId="ADAL" clId="{5ACCBE59-8799-4B3C-B5C5-AFBBB09E1B6F}" dt="2025-07-07T21:48:05.973" v="240" actId="20577"/>
          <ac:graphicFrameMkLst>
            <pc:docMk/>
            <pc:sldMk cId="3937252269" sldId="289"/>
            <ac:graphicFrameMk id="2" creationId="{0F267560-2880-B8B0-4D2D-804C4FC84E27}"/>
          </ac:graphicFrameMkLst>
        </pc:graphicFrameChg>
        <pc:picChg chg="mod modCrop">
          <ac:chgData name="Abels, Patrick" userId="ba666de4-0d21-43a6-8e66-51a18aae1b4a" providerId="ADAL" clId="{5ACCBE59-8799-4B3C-B5C5-AFBBB09E1B6F}" dt="2025-07-07T21:49:20.279" v="273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9" creationId="{EB66ED01-4875-3C7C-9987-6305BB1A66E4}"/>
          </ac:picMkLst>
        </pc:picChg>
        <pc:picChg chg="mod">
          <ac:chgData name="Abels, Patrick" userId="ba666de4-0d21-43a6-8e66-51a18aae1b4a" providerId="ADAL" clId="{5ACCBE59-8799-4B3C-B5C5-AFBBB09E1B6F}" dt="2025-07-07T21:49:06.018" v="265" actId="1035"/>
          <ac:picMkLst>
            <pc:docMk/>
            <pc:sldMk cId="3937252269" sldId="289"/>
            <ac:picMk id="10" creationId="{7178F86A-1123-6CB6-78AD-F305F381A7BC}"/>
          </ac:picMkLst>
        </pc:picChg>
      </pc:sldChg>
      <pc:sldChg chg="addSp delSp modSp mod">
        <pc:chgData name="Abels, Patrick" userId="ba666de4-0d21-43a6-8e66-51a18aae1b4a" providerId="ADAL" clId="{5ACCBE59-8799-4B3C-B5C5-AFBBB09E1B6F}" dt="2025-07-07T22:01:49.414" v="347" actId="1076"/>
        <pc:sldMkLst>
          <pc:docMk/>
          <pc:sldMk cId="3619801957" sldId="290"/>
        </pc:sldMkLst>
        <pc:spChg chg="mod">
          <ac:chgData name="Abels, Patrick" userId="ba666de4-0d21-43a6-8e66-51a18aae1b4a" providerId="ADAL" clId="{5ACCBE59-8799-4B3C-B5C5-AFBBB09E1B6F}" dt="2025-07-07T22:01:24.395" v="343" actId="20577"/>
          <ac:spMkLst>
            <pc:docMk/>
            <pc:sldMk cId="3619801957" sldId="290"/>
            <ac:spMk id="3" creationId="{3444EFB4-2BEA-FC29-7940-5BDE2B1E8EF3}"/>
          </ac:spMkLst>
        </pc:spChg>
      </pc:sld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F9D787BB-DFCF-4FF1-94DC-BE9AFABEDAC1}"/>
    <pc:docChg chg="custSel addSld delSld modSld modMainMaster">
      <pc:chgData name="Abels, Patrick" userId="ba666de4-0d21-43a6-8e66-51a18aae1b4a" providerId="ADAL" clId="{F9D787BB-DFCF-4FF1-94DC-BE9AFABEDAC1}" dt="2025-06-12T14:29:38.031" v="245" actId="20577"/>
      <pc:docMkLst>
        <pc:docMk/>
      </pc:docMkLst>
      <pc:sldChg chg="del">
        <pc:chgData name="Abels, Patrick" userId="ba666de4-0d21-43a6-8e66-51a18aae1b4a" providerId="ADAL" clId="{F9D787BB-DFCF-4FF1-94DC-BE9AFABEDAC1}" dt="2025-06-12T14:29:30.678" v="240" actId="47"/>
        <pc:sldMkLst>
          <pc:docMk/>
          <pc:sldMk cId="1696715170" sldId="272"/>
        </pc:sldMkLst>
      </pc:sldChg>
      <pc:sldChg chg="delSp modSp mod">
        <pc:chgData name="Abels, Patrick" userId="ba666de4-0d21-43a6-8e66-51a18aae1b4a" providerId="ADAL" clId="{F9D787BB-DFCF-4FF1-94DC-BE9AFABEDAC1}" dt="2025-06-12T14:27:45.795" v="222" actId="20577"/>
        <pc:sldMkLst>
          <pc:docMk/>
          <pc:sldMk cId="797940177" sldId="280"/>
        </pc:sldMkLst>
        <pc:spChg chg="mod">
          <ac:chgData name="Abels, Patrick" userId="ba666de4-0d21-43a6-8e66-51a18aae1b4a" providerId="ADAL" clId="{F9D787BB-DFCF-4FF1-94DC-BE9AFABEDAC1}" dt="2025-06-12T14:27:45.795" v="222" actId="20577"/>
          <ac:spMkLst>
            <pc:docMk/>
            <pc:sldMk cId="797940177" sldId="280"/>
            <ac:spMk id="3" creationId="{16118E2E-8501-E9D6-8FA1-7E94A5136F9C}"/>
          </ac:spMkLst>
        </pc:spChg>
      </pc:sldChg>
      <pc:sldChg chg="modSp mod">
        <pc:chgData name="Abels, Patrick" userId="ba666de4-0d21-43a6-8e66-51a18aae1b4a" providerId="ADAL" clId="{F9D787BB-DFCF-4FF1-94DC-BE9AFABEDAC1}" dt="2025-06-12T14:27:51.712" v="228" actId="20577"/>
        <pc:sldMkLst>
          <pc:docMk/>
          <pc:sldMk cId="4009498562" sldId="283"/>
        </pc:sldMkLst>
        <pc:spChg chg="mod">
          <ac:chgData name="Abels, Patrick" userId="ba666de4-0d21-43a6-8e66-51a18aae1b4a" providerId="ADAL" clId="{F9D787BB-DFCF-4FF1-94DC-BE9AFABEDAC1}" dt="2025-06-12T14:27:51.712" v="228" actId="20577"/>
          <ac:spMkLst>
            <pc:docMk/>
            <pc:sldMk cId="4009498562" sldId="283"/>
            <ac:spMk id="3" creationId="{32402D9B-13BF-18E0-5F7E-A2C9A365C8FE}"/>
          </ac:spMkLst>
        </pc:spChg>
      </pc:sldChg>
      <pc:sldChg chg="addSp delSp modSp mod">
        <pc:chgData name="Abels, Patrick" userId="ba666de4-0d21-43a6-8e66-51a18aae1b4a" providerId="ADAL" clId="{F9D787BB-DFCF-4FF1-94DC-BE9AFABEDAC1}" dt="2025-06-12T14:19:55.174" v="196" actId="1076"/>
        <pc:sldMkLst>
          <pc:docMk/>
          <pc:sldMk cId="3793378365" sldId="287"/>
        </pc:sldMkLst>
      </pc:sldChg>
      <pc:sldChg chg="addSp modSp new mod">
        <pc:chgData name="Abels, Patrick" userId="ba666de4-0d21-43a6-8e66-51a18aae1b4a" providerId="ADAL" clId="{F9D787BB-DFCF-4FF1-94DC-BE9AFABEDAC1}" dt="2025-06-12T14:21:58.932" v="213" actId="1076"/>
        <pc:sldMkLst>
          <pc:docMk/>
          <pc:sldMk cId="1507240946" sldId="288"/>
        </pc:sldMkLst>
      </pc:sldChg>
      <pc:sldChg chg="addSp delSp modSp new mod">
        <pc:chgData name="Abels, Patrick" userId="ba666de4-0d21-43a6-8e66-51a18aae1b4a" providerId="ADAL" clId="{F9D787BB-DFCF-4FF1-94DC-BE9AFABEDAC1}" dt="2025-06-12T14:26:49.475" v="216" actId="1076"/>
        <pc:sldMkLst>
          <pc:docMk/>
          <pc:sldMk cId="3937252269" sldId="289"/>
        </pc:sldMkLst>
        <pc:spChg chg="add mod">
          <ac:chgData name="Abels, Patrick" userId="ba666de4-0d21-43a6-8e66-51a18aae1b4a" providerId="ADAL" clId="{F9D787BB-DFCF-4FF1-94DC-BE9AFABEDAC1}" dt="2025-06-12T14:15:48.033" v="182" actId="164"/>
          <ac:spMkLst>
            <pc:docMk/>
            <pc:sldMk cId="3937252269" sldId="289"/>
            <ac:spMk id="4" creationId="{631C7779-1B6C-9DE1-F5D4-BC10DD24DFFE}"/>
          </ac:spMkLst>
        </pc:spChg>
        <pc:spChg chg="mod">
          <ac:chgData name="Abels, Patrick" userId="ba666de4-0d21-43a6-8e66-51a18aae1b4a" providerId="ADAL" clId="{F9D787BB-DFCF-4FF1-94DC-BE9AFABEDAC1}" dt="2025-06-12T14:14:59.881" v="170"/>
          <ac:spMkLst>
            <pc:docMk/>
            <pc:sldMk cId="3937252269" sldId="289"/>
            <ac:spMk id="11" creationId="{B91C020B-691E-23E6-61E5-DB3F7FAA14CE}"/>
          </ac:spMkLst>
        </pc:spChg>
        <pc:spChg chg="mod">
          <ac:chgData name="Abels, Patrick" userId="ba666de4-0d21-43a6-8e66-51a18aae1b4a" providerId="ADAL" clId="{F9D787BB-DFCF-4FF1-94DC-BE9AFABEDAC1}" dt="2025-06-12T14:20:05.134" v="197" actId="14100"/>
          <ac:spMkLst>
            <pc:docMk/>
            <pc:sldMk cId="3937252269" sldId="289"/>
            <ac:spMk id="13" creationId="{1DFCFFFC-9C97-DFDF-B40E-90BC202CBA0D}"/>
          </ac:spMkLst>
        </pc:spChg>
        <pc:spChg chg="mod">
          <ac:chgData name="Abels, Patrick" userId="ba666de4-0d21-43a6-8e66-51a18aae1b4a" providerId="ADAL" clId="{F9D787BB-DFCF-4FF1-94DC-BE9AFABEDAC1}" dt="2025-06-12T14:16:06.433" v="186"/>
          <ac:spMkLst>
            <pc:docMk/>
            <pc:sldMk cId="3937252269" sldId="289"/>
            <ac:spMk id="16" creationId="{FC482D6B-ECFD-5CF8-A8C3-A43C56C8A87B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7" creationId="{A76FB969-37F4-128C-2719-FEFFEDD58F11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8" creationId="{1D21445C-2E8C-BEDE-BB12-864E7151087C}"/>
          </ac:spMkLst>
        </pc:spChg>
        <pc:spChg chg="add mod">
          <ac:chgData name="Abels, Patrick" userId="ba666de4-0d21-43a6-8e66-51a18aae1b4a" providerId="ADAL" clId="{F9D787BB-DFCF-4FF1-94DC-BE9AFABEDAC1}" dt="2025-06-12T14:26:49.475" v="216" actId="1076"/>
          <ac:spMkLst>
            <pc:docMk/>
            <pc:sldMk cId="3937252269" sldId="289"/>
            <ac:spMk id="19" creationId="{C6FDC914-802C-56BA-B9CA-03FFA7724860}"/>
          </ac:spMkLst>
        </pc:spChg>
        <pc:grpChg chg="add mod">
          <ac:chgData name="Abels, Patrick" userId="ba666de4-0d21-43a6-8e66-51a18aae1b4a" providerId="ADAL" clId="{F9D787BB-DFCF-4FF1-94DC-BE9AFABEDAC1}" dt="2025-06-12T14:16:12.962" v="190" actId="1076"/>
          <ac:grpSpMkLst>
            <pc:docMk/>
            <pc:sldMk cId="3937252269" sldId="289"/>
            <ac:grpSpMk id="5" creationId="{5CCA6493-7C03-AB4F-3EA0-A587596B4908}"/>
          </ac:grpSpMkLst>
        </pc:grpChg>
        <pc:grpChg chg="add mod">
          <ac:chgData name="Abels, Patrick" userId="ba666de4-0d21-43a6-8e66-51a18aae1b4a" providerId="ADAL" clId="{F9D787BB-DFCF-4FF1-94DC-BE9AFABEDAC1}" dt="2025-06-12T14:16:09.901" v="188" actId="1076"/>
          <ac:grpSpMkLst>
            <pc:docMk/>
            <pc:sldMk cId="3937252269" sldId="289"/>
            <ac:grpSpMk id="6" creationId="{E2610194-5786-F5F7-F56C-86B61CEEFA33}"/>
          </ac:grpSpMkLst>
        </pc:grpChg>
        <pc:grpChg chg="add mod">
          <ac:chgData name="Abels, Patrick" userId="ba666de4-0d21-43a6-8e66-51a18aae1b4a" providerId="ADAL" clId="{F9D787BB-DFCF-4FF1-94DC-BE9AFABEDAC1}" dt="2025-06-12T14:15:01.939" v="171" actId="1076"/>
          <ac:grpSpMkLst>
            <pc:docMk/>
            <pc:sldMk cId="3937252269" sldId="289"/>
            <ac:grpSpMk id="12" creationId="{20280562-DD8D-9F61-5FE6-1EA895F8B080}"/>
          </ac:grpSpMkLst>
        </pc:grpChg>
        <pc:grpChg chg="add mod">
          <ac:chgData name="Abels, Patrick" userId="ba666de4-0d21-43a6-8e66-51a18aae1b4a" providerId="ADAL" clId="{F9D787BB-DFCF-4FF1-94DC-BE9AFABEDAC1}" dt="2025-06-12T14:16:11.590" v="189" actId="1076"/>
          <ac:grpSpMkLst>
            <pc:docMk/>
            <pc:sldMk cId="3937252269" sldId="289"/>
            <ac:grpSpMk id="14" creationId="{5E23C19B-083D-13DE-19FF-BCDDDC48C215}"/>
          </ac:grpSpMkLst>
        </pc:grpChg>
        <pc:picChg chg="add mod modCrop">
          <ac:chgData name="Abels, Patrick" userId="ba666de4-0d21-43a6-8e66-51a18aae1b4a" providerId="ADAL" clId="{F9D787BB-DFCF-4FF1-94DC-BE9AFABEDAC1}" dt="2025-06-12T14:16:24.920" v="192" actId="732"/>
          <ac:picMkLst>
            <pc:docMk/>
            <pc:sldMk cId="3937252269" sldId="289"/>
            <ac:picMk id="3" creationId="{AEFFA0E5-272B-7CB0-79EA-12B3AE629E51}"/>
          </ac:picMkLst>
        </pc:picChg>
        <pc:picChg chg="mod modCrop">
          <ac:chgData name="Abels, Patrick" userId="ba666de4-0d21-43a6-8e66-51a18aae1b4a" providerId="ADAL" clId="{F9D787BB-DFCF-4FF1-94DC-BE9AFABEDAC1}" dt="2025-06-12T14:15:57.622" v="185" actId="732"/>
          <ac:picMkLst>
            <pc:docMk/>
            <pc:sldMk cId="3937252269" sldId="289"/>
            <ac:picMk id="7" creationId="{C505E8E1-C43A-4897-968B-7E9412934880}"/>
          </ac:picMkLst>
        </pc:picChg>
        <pc:picChg chg="mod">
          <ac:chgData name="Abels, Patrick" userId="ba666de4-0d21-43a6-8e66-51a18aae1b4a" providerId="ADAL" clId="{F9D787BB-DFCF-4FF1-94DC-BE9AFABEDAC1}" dt="2025-06-12T14:14:59.881" v="170"/>
          <ac:picMkLst>
            <pc:docMk/>
            <pc:sldMk cId="3937252269" sldId="289"/>
            <ac:picMk id="8" creationId="{A569A035-F428-9DC0-E0A2-2C25B80963EF}"/>
          </ac:picMkLst>
        </pc:picChg>
        <pc:picChg chg="add mod">
          <ac:chgData name="Abels, Patrick" userId="ba666de4-0d21-43a6-8e66-51a18aae1b4a" providerId="ADAL" clId="{F9D787BB-DFCF-4FF1-94DC-BE9AFABEDAC1}" dt="2025-06-12T14:15:05.902" v="172" actId="1076"/>
          <ac:picMkLst>
            <pc:docMk/>
            <pc:sldMk cId="3937252269" sldId="289"/>
            <ac:picMk id="9" creationId="{EB66ED01-4875-3C7C-9987-6305BB1A66E4}"/>
          </ac:picMkLst>
        </pc:picChg>
        <pc:picChg chg="add mod">
          <ac:chgData name="Abels, Patrick" userId="ba666de4-0d21-43a6-8e66-51a18aae1b4a" providerId="ADAL" clId="{F9D787BB-DFCF-4FF1-94DC-BE9AFABEDAC1}" dt="2025-06-12T14:15:07.652" v="173" actId="1076"/>
          <ac:picMkLst>
            <pc:docMk/>
            <pc:sldMk cId="3937252269" sldId="289"/>
            <ac:picMk id="10" creationId="{7178F86A-1123-6CB6-78AD-F305F381A7BC}"/>
          </ac:picMkLst>
        </pc:picChg>
        <pc:picChg chg="mod">
          <ac:chgData name="Abels, Patrick" userId="ba666de4-0d21-43a6-8e66-51a18aae1b4a" providerId="ADAL" clId="{F9D787BB-DFCF-4FF1-94DC-BE9AFABEDAC1}" dt="2025-06-12T14:16:06.433" v="186"/>
          <ac:picMkLst>
            <pc:docMk/>
            <pc:sldMk cId="3937252269" sldId="289"/>
            <ac:picMk id="15" creationId="{5CA1D84F-FD46-A44E-3619-45854355D6BE}"/>
          </ac:picMkLst>
        </pc:picChg>
      </pc:sldChg>
      <pc:sldChg chg="modSp new mod">
        <pc:chgData name="Abels, Patrick" userId="ba666de4-0d21-43a6-8e66-51a18aae1b4a" providerId="ADAL" clId="{F9D787BB-DFCF-4FF1-94DC-BE9AFABEDAC1}" dt="2025-06-12T14:29:38.031" v="245" actId="20577"/>
        <pc:sldMkLst>
          <pc:docMk/>
          <pc:sldMk cId="3619801957" sldId="290"/>
        </pc:sldMkLst>
        <pc:spChg chg="mod">
          <ac:chgData name="Abels, Patrick" userId="ba666de4-0d21-43a6-8e66-51a18aae1b4a" providerId="ADAL" clId="{F9D787BB-DFCF-4FF1-94DC-BE9AFABEDAC1}" dt="2025-06-12T14:29:38.031" v="245" actId="20577"/>
          <ac:spMkLst>
            <pc:docMk/>
            <pc:sldMk cId="3619801957" sldId="290"/>
            <ac:spMk id="3" creationId="{3444EFB4-2BEA-FC29-7940-5BDE2B1E8EF3}"/>
          </ac:spMkLst>
        </pc:spChg>
      </pc:sldChg>
      <pc:sldMasterChg chg="modSldLayout">
        <pc:chgData name="Abels, Patrick" userId="ba666de4-0d21-43a6-8e66-51a18aae1b4a" providerId="ADAL" clId="{F9D787BB-DFCF-4FF1-94DC-BE9AFABEDAC1}" dt="2025-06-12T14:29:11.240" v="238" actId="5793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F9D787BB-DFCF-4FF1-94DC-BE9AFABEDAC1}" dt="2025-06-12T14:29:11.240" v="238" actId="5793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F9D787BB-DFCF-4FF1-94DC-BE9AFABEDAC1}" dt="2025-06-12T14:29:11.240" v="238" actId="5793"/>
            <ac:spMkLst>
              <pc:docMk/>
              <pc:sldMasterMk cId="1043764218" sldId="2147483660"/>
              <pc:sldLayoutMk cId="122919291" sldId="2147483673"/>
              <ac:spMk id="4" creationId="{02C2D1C7-AB5A-B615-A731-A156F2D638B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4EFB4-2BEA-FC29-7940-5BDE2B1E8E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Fun59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EFB4F-F1E3-58AC-3E3C-2C8B9FEF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16"/>
          <a:stretch>
            <a:fillRect/>
          </a:stretch>
        </p:blipFill>
        <p:spPr>
          <a:xfrm>
            <a:off x="882436" y="1906493"/>
            <a:ext cx="10427128" cy="3750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398385-66A1-D55F-FCBD-773140B58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33" y="1906493"/>
            <a:ext cx="4829849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19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267560-2880-B8B0-4D2D-804C4FC84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310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1293148339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3316868411"/>
                    </a:ext>
                  </a:extLst>
                </a:gridCol>
                <a:gridCol w="2047875">
                  <a:extLst>
                    <a:ext uri="{9D8B030D-6E8A-4147-A177-3AD203B41FA5}">
                      <a16:colId xmlns:a16="http://schemas.microsoft.com/office/drawing/2014/main" val="2352271185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601359668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274174500"/>
                    </a:ext>
                  </a:extLst>
                </a:gridCol>
                <a:gridCol w="1352549">
                  <a:extLst>
                    <a:ext uri="{9D8B030D-6E8A-4147-A177-3AD203B41FA5}">
                      <a16:colId xmlns:a16="http://schemas.microsoft.com/office/drawing/2014/main" val="190318093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235016291"/>
                    </a:ext>
                  </a:extLst>
                </a:gridCol>
              </a:tblGrid>
              <a:tr h="3517387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Einzelarbeit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Partnerarbeit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Gruppenarbeit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- Pair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21558"/>
                  </a:ext>
                </a:extLst>
              </a:tr>
              <a:tr h="3340613"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Think – Pair - Share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Leichte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Mittlere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Schwere Aufgabe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051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B66ED01-4875-3C7C-9987-6305BB1A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22" r="44787" b="27954"/>
          <a:stretch>
            <a:fillRect/>
          </a:stretch>
        </p:blipFill>
        <p:spPr>
          <a:xfrm>
            <a:off x="2232114" y="1202762"/>
            <a:ext cx="843644" cy="142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8F86A-1123-6CB6-78AD-F305F38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04" b="23840"/>
          <a:stretch>
            <a:fillRect/>
          </a:stretch>
        </p:blipFill>
        <p:spPr>
          <a:xfrm>
            <a:off x="4267071" y="1161941"/>
            <a:ext cx="1306599" cy="15109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0280562-DD8D-9F61-5FE6-1EA895F8B080}"/>
              </a:ext>
            </a:extLst>
          </p:cNvPr>
          <p:cNvGrpSpPr/>
          <p:nvPr/>
        </p:nvGrpSpPr>
        <p:grpSpPr>
          <a:xfrm>
            <a:off x="589555" y="1126847"/>
            <a:ext cx="963386" cy="1581183"/>
            <a:chOff x="1420585" y="4329760"/>
            <a:chExt cx="963386" cy="158118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69A035-F428-9DC0-E0A2-2C25B80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250" r="69636" b="20301"/>
            <a:stretch>
              <a:fillRect/>
            </a:stretch>
          </p:blipFill>
          <p:spPr>
            <a:xfrm>
              <a:off x="1420585" y="4329760"/>
              <a:ext cx="892629" cy="15811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1C020B-691E-23E6-61E5-DB3F7FAA14CE}"/>
                </a:ext>
              </a:extLst>
            </p:cNvPr>
            <p:cNvSpPr/>
            <p:nvPr/>
          </p:nvSpPr>
          <p:spPr>
            <a:xfrm>
              <a:off x="2002971" y="5410200"/>
              <a:ext cx="381000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CA6493-7C03-AB4F-3EA0-A587596B4908}"/>
              </a:ext>
            </a:extLst>
          </p:cNvPr>
          <p:cNvGrpSpPr/>
          <p:nvPr/>
        </p:nvGrpSpPr>
        <p:grpSpPr>
          <a:xfrm>
            <a:off x="9032329" y="1049300"/>
            <a:ext cx="2470217" cy="1736276"/>
            <a:chOff x="2088970" y="2950593"/>
            <a:chExt cx="247021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EFFA0E5-272B-7CB0-79EA-12B3AE629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3270" r="1" b="25957"/>
            <a:stretch>
              <a:fillRect/>
            </a:stretch>
          </p:blipFill>
          <p:spPr>
            <a:xfrm>
              <a:off x="2088970" y="2950593"/>
              <a:ext cx="2470217" cy="14690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1C7779-1B6C-9DE1-F5D4-BC10DD24DFFE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2610194-5786-F5F7-F56C-86B61CEEFA33}"/>
              </a:ext>
            </a:extLst>
          </p:cNvPr>
          <p:cNvGrpSpPr/>
          <p:nvPr/>
        </p:nvGrpSpPr>
        <p:grpSpPr>
          <a:xfrm>
            <a:off x="6019800" y="1049300"/>
            <a:ext cx="1801892" cy="1736276"/>
            <a:chOff x="1110037" y="2950593"/>
            <a:chExt cx="1801892" cy="17362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05E8E1-C43A-4897-968B-7E941293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825" r="44499" b="22465"/>
            <a:stretch>
              <a:fillRect/>
            </a:stretch>
          </p:blipFill>
          <p:spPr>
            <a:xfrm>
              <a:off x="1110037" y="2950593"/>
              <a:ext cx="1801892" cy="153828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FCFFFC-9C97-DFDF-B40E-90BC202CBA0D}"/>
                </a:ext>
              </a:extLst>
            </p:cNvPr>
            <p:cNvSpPr/>
            <p:nvPr/>
          </p:nvSpPr>
          <p:spPr>
            <a:xfrm>
              <a:off x="2215242" y="4419600"/>
              <a:ext cx="536827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23C19B-083D-13DE-19FF-BCDDDC48C215}"/>
              </a:ext>
            </a:extLst>
          </p:cNvPr>
          <p:cNvGrpSpPr/>
          <p:nvPr/>
        </p:nvGrpSpPr>
        <p:grpSpPr>
          <a:xfrm>
            <a:off x="10126" y="4513444"/>
            <a:ext cx="3705747" cy="1736276"/>
            <a:chOff x="853440" y="2950593"/>
            <a:chExt cx="3705747" cy="17362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A1D84F-FD46-A44E-3619-45854355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482D6B-ECFD-5CF8-A8C3-A43C56C8A87B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76FB969-37F4-128C-2719-FEFFEDD58F11}"/>
              </a:ext>
            </a:extLst>
          </p:cNvPr>
          <p:cNvSpPr/>
          <p:nvPr/>
        </p:nvSpPr>
        <p:spPr>
          <a:xfrm>
            <a:off x="10639059" y="5102584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D21445C-2E8C-BEDE-BB12-864E7151087C}"/>
              </a:ext>
            </a:extLst>
          </p:cNvPr>
          <p:cNvSpPr/>
          <p:nvPr/>
        </p:nvSpPr>
        <p:spPr>
          <a:xfrm>
            <a:off x="7773936" y="5102584"/>
            <a:ext cx="360000" cy="360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FDC914-802C-56BA-B9CA-03FFA7724860}"/>
              </a:ext>
            </a:extLst>
          </p:cNvPr>
          <p:cNvSpPr/>
          <p:nvPr/>
        </p:nvSpPr>
        <p:spPr>
          <a:xfrm>
            <a:off x="5035050" y="5102584"/>
            <a:ext cx="360000" cy="360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522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63B5C-4618-8838-E4CF-7C864D57BD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6" t="40801" b="44449"/>
          <a:stretch>
            <a:fillRect/>
          </a:stretch>
        </p:blipFill>
        <p:spPr>
          <a:xfrm>
            <a:off x="218245" y="3020785"/>
            <a:ext cx="11755509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Antiproportionaler </a:t>
            </a:r>
            <a:r>
              <a:rPr lang="de-DE" dirty="0">
                <a:solidFill>
                  <a:srgbClr val="FFC000"/>
                </a:solidFill>
              </a:rPr>
              <a:t>Dreisatz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3F81AB-3357-4C03-021B-6C89B5F17D32}"/>
              </a:ext>
            </a:extLst>
          </p:cNvPr>
          <p:cNvGrpSpPr/>
          <p:nvPr/>
        </p:nvGrpSpPr>
        <p:grpSpPr>
          <a:xfrm>
            <a:off x="8334617" y="157104"/>
            <a:ext cx="3705747" cy="1736276"/>
            <a:chOff x="853440" y="2950593"/>
            <a:chExt cx="3705747" cy="17362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E45A1-3A4B-1909-E461-905658B9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07" r="1" b="22465"/>
            <a:stretch>
              <a:fillRect/>
            </a:stretch>
          </p:blipFill>
          <p:spPr>
            <a:xfrm>
              <a:off x="853440" y="2950593"/>
              <a:ext cx="3705747" cy="15382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82369D-C351-83FA-2C65-1E81457B2D31}"/>
                </a:ext>
              </a:extLst>
            </p:cNvPr>
            <p:cNvSpPr/>
            <p:nvPr/>
          </p:nvSpPr>
          <p:spPr>
            <a:xfrm>
              <a:off x="2215242" y="4419600"/>
              <a:ext cx="1480458" cy="26726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55667AC-BEB4-D58A-F3E6-7211B2CAF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5" y="2182353"/>
            <a:ext cx="8723961" cy="2674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78FAD-927E-948A-E355-34160D64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" b="2359"/>
          <a:stretch>
            <a:fillRect/>
          </a:stretch>
        </p:blipFill>
        <p:spPr>
          <a:xfrm>
            <a:off x="7833697" y="3362387"/>
            <a:ext cx="3725444" cy="2888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938F9E-AAE0-2925-4CCA-72C869F09F6C}"/>
              </a:ext>
            </a:extLst>
          </p:cNvPr>
          <p:cNvSpPr/>
          <p:nvPr/>
        </p:nvSpPr>
        <p:spPr>
          <a:xfrm>
            <a:off x="7660371" y="6037350"/>
            <a:ext cx="314893" cy="33922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37836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96FBB-644B-A330-7B21-09D46AFC2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3555" y="1593440"/>
            <a:ext cx="10394633" cy="21483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Ausgangswert</a:t>
            </a:r>
            <a:r>
              <a:rPr lang="en-GB" dirty="0"/>
              <a:t> und </a:t>
            </a:r>
            <a:r>
              <a:rPr lang="en-GB" dirty="0" err="1"/>
              <a:t>zugeordneten</a:t>
            </a:r>
            <a:r>
              <a:rPr lang="en-GB" dirty="0"/>
              <a:t> Wert </a:t>
            </a:r>
            <a:r>
              <a:rPr lang="en-GB" dirty="0" err="1"/>
              <a:t>aufschreiben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Durch Division des </a:t>
            </a:r>
            <a:r>
              <a:rPr lang="en-GB" dirty="0" err="1"/>
              <a:t>ersten</a:t>
            </a:r>
            <a:r>
              <a:rPr lang="en-GB" dirty="0"/>
              <a:t> und </a:t>
            </a:r>
            <a:r>
              <a:rPr lang="en-GB" dirty="0" err="1"/>
              <a:t>Multiplikation</a:t>
            </a:r>
            <a:r>
              <a:rPr lang="en-GB" dirty="0"/>
              <a:t> des </a:t>
            </a:r>
            <a:r>
              <a:rPr lang="en-GB" dirty="0" err="1"/>
              <a:t>zweiten</a:t>
            </a:r>
            <a:r>
              <a:rPr lang="en-GB" dirty="0"/>
              <a:t> Werts auf 1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günstigen</a:t>
            </a:r>
            <a:r>
              <a:rPr lang="en-GB" dirty="0"/>
              <a:t> </a:t>
            </a:r>
            <a:r>
              <a:rPr lang="en-GB" dirty="0" err="1"/>
              <a:t>Hilfswert</a:t>
            </a:r>
            <a:r>
              <a:rPr lang="en-GB" dirty="0"/>
              <a:t> </a:t>
            </a:r>
            <a:r>
              <a:rPr lang="en-GB" dirty="0" err="1"/>
              <a:t>schließen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Durch </a:t>
            </a:r>
            <a:r>
              <a:rPr lang="en-GB" dirty="0" err="1"/>
              <a:t>Multiplikation</a:t>
            </a:r>
            <a:r>
              <a:rPr lang="en-GB" dirty="0"/>
              <a:t> des </a:t>
            </a:r>
            <a:r>
              <a:rPr lang="en-GB" dirty="0" err="1"/>
              <a:t>ersten</a:t>
            </a:r>
            <a:r>
              <a:rPr lang="en-GB" dirty="0"/>
              <a:t> und Division des </a:t>
            </a:r>
            <a:r>
              <a:rPr lang="en-GB" dirty="0" err="1"/>
              <a:t>zweiten</a:t>
            </a:r>
            <a:r>
              <a:rPr lang="en-GB" dirty="0"/>
              <a:t> Werts auf den </a:t>
            </a:r>
            <a:r>
              <a:rPr lang="en-GB" dirty="0" err="1"/>
              <a:t>gesuchten</a:t>
            </a:r>
            <a:r>
              <a:rPr lang="en-GB" dirty="0"/>
              <a:t> Wert </a:t>
            </a:r>
            <a:r>
              <a:rPr lang="en-GB" dirty="0" err="1"/>
              <a:t>schließen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A3D9B-303D-6504-4867-9F9CE7FC5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Antiproportionaler</a:t>
            </a:r>
            <a:r>
              <a:rPr lang="en-GB" dirty="0"/>
              <a:t> </a:t>
            </a:r>
            <a:r>
              <a:rPr lang="en-GB" dirty="0" err="1"/>
              <a:t>Dreisatz</a:t>
            </a:r>
            <a:endParaRPr lang="en-D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DC0DB1-C6A6-8BEF-88C7-83DD60664464}"/>
              </a:ext>
            </a:extLst>
          </p:cNvPr>
          <p:cNvSpPr/>
          <p:nvPr/>
        </p:nvSpPr>
        <p:spPr>
          <a:xfrm>
            <a:off x="815590" y="1619244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E45393-5B3A-0B11-CB15-2BC5B45C32E1}"/>
              </a:ext>
            </a:extLst>
          </p:cNvPr>
          <p:cNvSpPr/>
          <p:nvPr/>
        </p:nvSpPr>
        <p:spPr>
          <a:xfrm>
            <a:off x="815590" y="2312070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B38323-F6E8-3E7B-7D44-26F9CAAFDC0F}"/>
              </a:ext>
            </a:extLst>
          </p:cNvPr>
          <p:cNvSpPr/>
          <p:nvPr/>
        </p:nvSpPr>
        <p:spPr>
          <a:xfrm>
            <a:off x="815590" y="3119950"/>
            <a:ext cx="468000" cy="46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Montserrat" pitchFamily="2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1B967F-0006-92CB-26EF-A731806F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70" b="85687"/>
          <a:stretch>
            <a:fillRect/>
          </a:stretch>
        </p:blipFill>
        <p:spPr>
          <a:xfrm>
            <a:off x="6096000" y="4255072"/>
            <a:ext cx="5930243" cy="229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BCCBE6-DF63-78A7-E5CA-216D754BD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430" b="93055"/>
          <a:stretch>
            <a:fillRect/>
          </a:stretch>
        </p:blipFill>
        <p:spPr>
          <a:xfrm>
            <a:off x="350882" y="4251156"/>
            <a:ext cx="5311748" cy="205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3DEBB8-3736-BC7F-5414-21322F5B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472" t="24611" r="102" b="40148"/>
          <a:stretch>
            <a:fillRect/>
          </a:stretch>
        </p:blipFill>
        <p:spPr>
          <a:xfrm>
            <a:off x="603336" y="4529427"/>
            <a:ext cx="4806839" cy="21483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C494A3-F0CF-59CA-533B-48B001D1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472" t="65919"/>
          <a:stretch>
            <a:fillRect/>
          </a:stretch>
        </p:blipFill>
        <p:spPr>
          <a:xfrm>
            <a:off x="6724794" y="4529427"/>
            <a:ext cx="4819272" cy="20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18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92F298-1942-E563-D6E2-8F326051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39" y="2443108"/>
            <a:ext cx="7023243" cy="438673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8E2E-8501-E9D6-8FA1-7E94A5136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Fun57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EEB44-07D6-BBC3-BFF0-FCB6793C6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786" y="420950"/>
            <a:ext cx="6323226" cy="19408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D8DE9A-9869-7E85-6F40-438FD4AA0A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258" t="40534" r="2160" b="32604"/>
          <a:stretch>
            <a:fillRect/>
          </a:stretch>
        </p:blipFill>
        <p:spPr>
          <a:xfrm>
            <a:off x="7393267" y="4189655"/>
            <a:ext cx="1896117" cy="12435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EF01B0-C3E2-D338-8BC8-F4BFA5E0E9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68" t="40778" r="65050" b="33334"/>
          <a:stretch>
            <a:fillRect/>
          </a:stretch>
        </p:blipFill>
        <p:spPr>
          <a:xfrm>
            <a:off x="2849783" y="4162485"/>
            <a:ext cx="2019271" cy="12763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A6ECE1-5C4F-7231-4D01-39EDEB0F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17" t="9596" r="33500" b="62835"/>
          <a:stretch>
            <a:fillRect/>
          </a:stretch>
        </p:blipFill>
        <p:spPr>
          <a:xfrm>
            <a:off x="5155420" y="2846892"/>
            <a:ext cx="1896118" cy="12763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549E33-761E-A59D-DDC5-421960CB2B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820" t="70745" r="33598" b="1685"/>
          <a:stretch>
            <a:fillRect/>
          </a:stretch>
        </p:blipFill>
        <p:spPr>
          <a:xfrm>
            <a:off x="5121762" y="5494947"/>
            <a:ext cx="1946606" cy="131030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55C872C-7D14-A97A-67A2-73BC41D81DBC}"/>
              </a:ext>
            </a:extLst>
          </p:cNvPr>
          <p:cNvSpPr/>
          <p:nvPr/>
        </p:nvSpPr>
        <p:spPr>
          <a:xfrm>
            <a:off x="8215325" y="614892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6ED420-9BFA-487A-1921-0AF7E7C45BA8}"/>
              </a:ext>
            </a:extLst>
          </p:cNvPr>
          <p:cNvSpPr/>
          <p:nvPr/>
        </p:nvSpPr>
        <p:spPr>
          <a:xfrm>
            <a:off x="4180415" y="614892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E26114-1329-C98B-F734-9DF1232CD7AD}"/>
              </a:ext>
            </a:extLst>
          </p:cNvPr>
          <p:cNvSpPr/>
          <p:nvPr/>
        </p:nvSpPr>
        <p:spPr>
          <a:xfrm>
            <a:off x="6165861" y="614892"/>
            <a:ext cx="252000" cy="252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D9FBFC-0A6A-8100-D80F-1BC3BC8A3ABB}"/>
              </a:ext>
            </a:extLst>
          </p:cNvPr>
          <p:cNvSpPr/>
          <p:nvPr/>
        </p:nvSpPr>
        <p:spPr>
          <a:xfrm>
            <a:off x="2339539" y="2494492"/>
            <a:ext cx="252000" cy="252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9401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Fun57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EA86F-8809-B7B5-4ADA-4698DFBD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2" y="1993443"/>
            <a:ext cx="10775576" cy="38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8CD7-3015-6397-FBDC-67885108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2EEF6-03F1-58A5-B11F-20331FB68C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C4369-7762-F390-F368-D143850A49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33"/>
          <a:stretch>
            <a:fillRect/>
          </a:stretch>
        </p:blipFill>
        <p:spPr>
          <a:xfrm>
            <a:off x="2306917" y="3821411"/>
            <a:ext cx="8175813" cy="2418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D1988-45C9-8285-5220-E616CF65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917" y="1598716"/>
            <a:ext cx="8175812" cy="212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3A70CC-A25A-62CB-F411-CCDB913E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6163"/>
          <a:stretch>
            <a:fillRect/>
          </a:stretch>
        </p:blipFill>
        <p:spPr>
          <a:xfrm>
            <a:off x="6174692" y="1508445"/>
            <a:ext cx="3043016" cy="967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721536-4E3F-1EA1-E917-E977DEDD44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828"/>
          <a:stretch>
            <a:fillRect/>
          </a:stretch>
        </p:blipFill>
        <p:spPr>
          <a:xfrm>
            <a:off x="6174692" y="2577937"/>
            <a:ext cx="3043016" cy="10626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62BC457-BDF2-F6F8-99C5-A56DE592FC07}"/>
              </a:ext>
            </a:extLst>
          </p:cNvPr>
          <p:cNvSpPr/>
          <p:nvPr/>
        </p:nvSpPr>
        <p:spPr>
          <a:xfrm>
            <a:off x="2248094" y="1598716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1A8412-64E6-3C27-1ACC-8553C90D82C2}"/>
              </a:ext>
            </a:extLst>
          </p:cNvPr>
          <p:cNvSpPr/>
          <p:nvPr/>
        </p:nvSpPr>
        <p:spPr>
          <a:xfrm>
            <a:off x="2248094" y="3821411"/>
            <a:ext cx="360000" cy="360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041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9295-EA0E-7373-1C57-DE1A18C2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1663A-2352-FADC-0FAE-47C7C0F8C4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Fun59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F4E83-CCB9-F6E3-DAB3-1DD817013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28" y="3756768"/>
            <a:ext cx="8173591" cy="1400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42572-B06F-3C92-FBBC-AB4E76D0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860" y="2603621"/>
            <a:ext cx="9459645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2025-07-14T21:06:53Z</dcterms:modified>
</cp:coreProperties>
</file>