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6" r:id="rId4"/>
    <p:sldId id="280" r:id="rId5"/>
    <p:sldId id="296" r:id="rId6"/>
    <p:sldId id="297" r:id="rId7"/>
    <p:sldId id="298" r:id="rId8"/>
    <p:sldId id="299" r:id="rId9"/>
    <p:sldId id="291" r:id="rId10"/>
    <p:sldId id="292" r:id="rId11"/>
    <p:sldId id="294" r:id="rId12"/>
    <p:sldId id="295" r:id="rId13"/>
    <p:sldId id="293" r:id="rId14"/>
    <p:sldId id="290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03E60-0035-4E84-A656-40CF215B6A0D}" v="11" dt="2025-07-14T21:27:29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7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</pc:sldChg>
    </pc:docChg>
  </pc:docChgLst>
  <pc:docChgLst>
    <pc:chgData name="Abels, Patrick" userId="ba666de4-0d21-43a6-8e66-51a18aae1b4a" providerId="ADAL" clId="{3BAAD334-34FB-4836-B567-7586AF227BAD}"/>
    <pc:docChg chg="undo custSel delSld modSld">
      <pc:chgData name="Abels, Patrick" userId="ba666de4-0d21-43a6-8e66-51a18aae1b4a" providerId="ADAL" clId="{3BAAD334-34FB-4836-B567-7586AF227BAD}" dt="2025-07-07T22:30:14.835" v="693" actId="20577"/>
      <pc:docMkLst>
        <pc:docMk/>
      </pc:docMkLst>
      <pc:sldChg chg="addSp delSp modSp mod">
        <pc:chgData name="Abels, Patrick" userId="ba666de4-0d21-43a6-8e66-51a18aae1b4a" providerId="ADAL" clId="{3BAAD334-34FB-4836-B567-7586AF227BAD}" dt="2025-07-07T22:13:42.564" v="13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3BAAD334-34FB-4836-B567-7586AF227BAD}" dt="2025-07-07T22:13:42.564" v="13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mod">
        <pc:chgData name="Abels, Patrick" userId="ba666de4-0d21-43a6-8e66-51a18aae1b4a" providerId="ADAL" clId="{3BAAD334-34FB-4836-B567-7586AF227BAD}" dt="2025-07-07T22:28:39.172" v="665" actId="1582"/>
        <pc:sldMkLst>
          <pc:docMk/>
          <pc:sldMk cId="1411571808" sldId="279"/>
        </pc:sldMkLst>
      </pc:sldChg>
      <pc:sldChg chg="delSp modSp mod">
        <pc:chgData name="Abels, Patrick" userId="ba666de4-0d21-43a6-8e66-51a18aae1b4a" providerId="ADAL" clId="{3BAAD334-34FB-4836-B567-7586AF227BAD}" dt="2025-07-07T22:30:02.188" v="682" actId="6549"/>
        <pc:sldMkLst>
          <pc:docMk/>
          <pc:sldMk cId="797940177" sldId="280"/>
        </pc:sldMkLst>
        <pc:spChg chg="mod">
          <ac:chgData name="Abels, Patrick" userId="ba666de4-0d21-43a6-8e66-51a18aae1b4a" providerId="ADAL" clId="{3BAAD334-34FB-4836-B567-7586AF227BAD}" dt="2025-07-07T22:30:02.188" v="682" actId="6549"/>
          <ac:spMkLst>
            <pc:docMk/>
            <pc:sldMk cId="797940177" sldId="280"/>
            <ac:spMk id="3" creationId="{16118E2E-8501-E9D6-8FA1-7E94A5136F9C}"/>
          </ac:spMkLst>
        </pc:spChg>
      </pc:sldChg>
      <pc:sldChg chg="delSp modSp mod">
        <pc:chgData name="Abels, Patrick" userId="ba666de4-0d21-43a6-8e66-51a18aae1b4a" providerId="ADAL" clId="{3BAAD334-34FB-4836-B567-7586AF227BAD}" dt="2025-07-07T22:30:07.691" v="688" actId="6549"/>
        <pc:sldMkLst>
          <pc:docMk/>
          <pc:sldMk cId="4009498562" sldId="283"/>
        </pc:sldMkLst>
      </pc:sldChg>
      <pc:sldChg chg="modSp mod">
        <pc:chgData name="Abels, Patrick" userId="ba666de4-0d21-43a6-8e66-51a18aae1b4a" providerId="ADAL" clId="{3BAAD334-34FB-4836-B567-7586AF227BAD}" dt="2025-07-07T22:13:52.514" v="18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3BAAD334-34FB-4836-B567-7586AF227BAD}" dt="2025-07-07T22:13:52.514" v="18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3BAAD334-34FB-4836-B567-7586AF227BAD}" dt="2025-07-07T22:29:27.663" v="672" actId="1076"/>
        <pc:sldMkLst>
          <pc:docMk/>
          <pc:sldMk cId="3793378365" sldId="287"/>
        </pc:sldMkLst>
      </pc:sldChg>
      <pc:sldChg chg="delSp del mod">
        <pc:chgData name="Abels, Patrick" userId="ba666de4-0d21-43a6-8e66-51a18aae1b4a" providerId="ADAL" clId="{3BAAD334-34FB-4836-B567-7586AF227BAD}" dt="2025-07-07T22:28:54.857" v="667" actId="47"/>
        <pc:sldMkLst>
          <pc:docMk/>
          <pc:sldMk cId="1507240946" sldId="288"/>
        </pc:sldMkLst>
      </pc:sldChg>
      <pc:sldChg chg="delSp modSp mod">
        <pc:chgData name="Abels, Patrick" userId="ba666de4-0d21-43a6-8e66-51a18aae1b4a" providerId="ADAL" clId="{3BAAD334-34FB-4836-B567-7586AF227BAD}" dt="2025-07-07T22:30:14.835" v="693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3BAAD334-34FB-4836-B567-7586AF227BAD}" dt="2025-07-07T22:30:14.835" v="69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F9D787BB-DFCF-4FF1-94DC-BE9AFABEDAC1}"/>
    <pc:docChg chg="custSel addSld delSld modSld modMainMaster">
      <pc:chgData name="Abels, Patrick" userId="ba666de4-0d21-43a6-8e66-51a18aae1b4a" providerId="ADAL" clId="{F9D787BB-DFCF-4FF1-94DC-BE9AFABEDAC1}" dt="2025-06-12T14:29:38.031" v="245" actId="20577"/>
      <pc:docMkLst>
        <pc:docMk/>
      </pc:docMkLst>
      <pc:sldChg chg="del">
        <pc:chgData name="Abels, Patrick" userId="ba666de4-0d21-43a6-8e66-51a18aae1b4a" providerId="ADAL" clId="{F9D787BB-DFCF-4FF1-94DC-BE9AFABEDAC1}" dt="2025-06-12T14:29:30.678" v="240" actId="4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F9D787BB-DFCF-4FF1-94DC-BE9AFABEDAC1}" dt="2025-06-12T14:27:45.795" v="222" actId="20577"/>
        <pc:sldMkLst>
          <pc:docMk/>
          <pc:sldMk cId="797940177" sldId="280"/>
        </pc:sldMkLst>
        <pc:spChg chg="mod">
          <ac:chgData name="Abels, Patrick" userId="ba666de4-0d21-43a6-8e66-51a18aae1b4a" providerId="ADAL" clId="{F9D787BB-DFCF-4FF1-94DC-BE9AFABEDAC1}" dt="2025-06-12T14:27:45.795" v="222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modSp mod">
        <pc:chgData name="Abels, Patrick" userId="ba666de4-0d21-43a6-8e66-51a18aae1b4a" providerId="ADAL" clId="{F9D787BB-DFCF-4FF1-94DC-BE9AFABEDAC1}" dt="2025-06-12T14:27:51.712" v="228" actId="20577"/>
        <pc:sldMkLst>
          <pc:docMk/>
          <pc:sldMk cId="4009498562" sldId="283"/>
        </pc:sldMkLst>
      </pc:sldChg>
      <pc:sldChg chg="addSp delSp modSp mod">
        <pc:chgData name="Abels, Patrick" userId="ba666de4-0d21-43a6-8e66-51a18aae1b4a" providerId="ADAL" clId="{F9D787BB-DFCF-4FF1-94DC-BE9AFABEDAC1}" dt="2025-06-12T14:19:55.174" v="196" actId="1076"/>
        <pc:sldMkLst>
          <pc:docMk/>
          <pc:sldMk cId="3793378365" sldId="287"/>
        </pc:sldMkLst>
      </pc:sldChg>
      <pc:sldChg chg="addSp modSp new mod">
        <pc:chgData name="Abels, Patrick" userId="ba666de4-0d21-43a6-8e66-51a18aae1b4a" providerId="ADAL" clId="{F9D787BB-DFCF-4FF1-94DC-BE9AFABEDAC1}" dt="2025-06-12T14:21:58.932" v="213" actId="1076"/>
        <pc:sldMkLst>
          <pc:docMk/>
          <pc:sldMk cId="1507240946" sldId="288"/>
        </pc:sldMkLst>
      </pc:sldChg>
      <pc:sldChg chg="addSp delSp modSp new mod">
        <pc:chgData name="Abels, Patrick" userId="ba666de4-0d21-43a6-8e66-51a18aae1b4a" providerId="ADAL" clId="{F9D787BB-DFCF-4FF1-94DC-BE9AFABEDAC1}" dt="2025-06-12T14:26:49.475" v="216" actId="1076"/>
        <pc:sldMkLst>
          <pc:docMk/>
          <pc:sldMk cId="3937252269" sldId="289"/>
        </pc:sldMkLst>
      </pc:sldChg>
      <pc:sldChg chg="modSp new mod">
        <pc:chgData name="Abels, Patrick" userId="ba666de4-0d21-43a6-8e66-51a18aae1b4a" providerId="ADAL" clId="{F9D787BB-DFCF-4FF1-94DC-BE9AFABEDAC1}" dt="2025-06-12T14:29:38.031" v="245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F9D787BB-DFCF-4FF1-94DC-BE9AFABEDAC1}" dt="2025-06-12T14:29:38.031" v="245" actId="20577"/>
          <ac:spMkLst>
            <pc:docMk/>
            <pc:sldMk cId="3619801957" sldId="290"/>
            <ac:spMk id="3" creationId="{3444EFB4-2BEA-FC29-7940-5BDE2B1E8EF3}"/>
          </ac:spMkLst>
        </pc:spChg>
      </pc:sldChg>
      <pc:sldMasterChg chg="modSldLayout">
        <pc:chgData name="Abels, Patrick" userId="ba666de4-0d21-43a6-8e66-51a18aae1b4a" providerId="ADAL" clId="{F9D787BB-DFCF-4FF1-94DC-BE9AFABEDAC1}" dt="2025-06-12T14:29:11.240" v="238" actId="579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F9D787BB-DFCF-4FF1-94DC-BE9AFABEDAC1}" dt="2025-06-12T14:29:11.240" v="238" actId="5793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F9D787BB-DFCF-4FF1-94DC-BE9AFABEDAC1}" dt="2025-06-12T14:29:11.240" v="238" actId="5793"/>
            <ac:spMkLst>
              <pc:docMk/>
              <pc:sldMasterMk cId="1043764218" sldId="2147483660"/>
              <pc:sldLayoutMk cId="122919291" sldId="2147483673"/>
              <ac:spMk id="4" creationId="{02C2D1C7-AB5A-B615-A731-A156F2D638B5}"/>
            </ac:spMkLst>
          </pc:spChg>
        </pc:sldLayoutChg>
      </pc:sldMaster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</pc:sldLayoutChg>
      </pc:sldMaster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5ACCBE59-8799-4B3C-B5C5-AFBBB09E1B6F}"/>
    <pc:docChg chg="undo custSel modSld">
      <pc:chgData name="Abels, Patrick" userId="ba666de4-0d21-43a6-8e66-51a18aae1b4a" providerId="ADAL" clId="{5ACCBE59-8799-4B3C-B5C5-AFBBB09E1B6F}" dt="2025-07-07T22:10:38.058" v="470" actId="20577"/>
      <pc:docMkLst>
        <pc:docMk/>
      </pc:docMkLst>
      <pc:sldChg chg="addSp modSp mod">
        <pc:chgData name="Abels, Patrick" userId="ba666de4-0d21-43a6-8e66-51a18aae1b4a" providerId="ADAL" clId="{5ACCBE59-8799-4B3C-B5C5-AFBBB09E1B6F}" dt="2025-07-07T22:10:09.578" v="466" actId="1035"/>
        <pc:sldMkLst>
          <pc:docMk/>
          <pc:sldMk cId="1306728353" sldId="274"/>
        </pc:sldMkLst>
        <pc:spChg chg="mod">
          <ac:chgData name="Abels, Patrick" userId="ba666de4-0d21-43a6-8e66-51a18aae1b4a" providerId="ADAL" clId="{5ACCBE59-8799-4B3C-B5C5-AFBBB09E1B6F}" dt="2025-07-07T22:10:05.364" v="464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5ACCBE59-8799-4B3C-B5C5-AFBBB09E1B6F}" dt="2025-07-07T21:54:31.629" v="317" actId="20577"/>
        <pc:sldMkLst>
          <pc:docMk/>
          <pc:sldMk cId="1411571808" sldId="279"/>
        </pc:sldMkLst>
      </pc:sldChg>
      <pc:sldChg chg="addSp delSp modSp mod">
        <pc:chgData name="Abels, Patrick" userId="ba666de4-0d21-43a6-8e66-51a18aae1b4a" providerId="ADAL" clId="{5ACCBE59-8799-4B3C-B5C5-AFBBB09E1B6F}" dt="2025-07-07T22:06:08.162" v="428" actId="1036"/>
        <pc:sldMkLst>
          <pc:docMk/>
          <pc:sldMk cId="797940177" sldId="280"/>
        </pc:sldMkLst>
        <pc:spChg chg="mod">
          <ac:chgData name="Abels, Patrick" userId="ba666de4-0d21-43a6-8e66-51a18aae1b4a" providerId="ADAL" clId="{5ACCBE59-8799-4B3C-B5C5-AFBBB09E1B6F}" dt="2025-07-07T21:56:35.651" v="321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3:06.794" v="351" actId="478"/>
        <pc:sldMkLst>
          <pc:docMk/>
          <pc:sldMk cId="4009498562" sldId="283"/>
        </pc:sldMkLst>
      </pc:sldChg>
      <pc:sldChg chg="modSp mod">
        <pc:chgData name="Abels, Patrick" userId="ba666de4-0d21-43a6-8e66-51a18aae1b4a" providerId="ADAL" clId="{5ACCBE59-8799-4B3C-B5C5-AFBBB09E1B6F}" dt="2025-07-07T22:10:38.058" v="470" actId="20577"/>
        <pc:sldMkLst>
          <pc:docMk/>
          <pc:sldMk cId="1507240946" sldId="288"/>
        </pc:sldMkLst>
      </pc:sldChg>
      <pc:sldChg chg="addSp modSp mod">
        <pc:chgData name="Abels, Patrick" userId="ba666de4-0d21-43a6-8e66-51a18aae1b4a" providerId="ADAL" clId="{5ACCBE59-8799-4B3C-B5C5-AFBBB09E1B6F}" dt="2025-07-07T21:49:20.279" v="273" actId="732"/>
        <pc:sldMkLst>
          <pc:docMk/>
          <pc:sldMk cId="3937252269" sldId="289"/>
        </pc:sldMkLst>
      </pc:sldChg>
      <pc:sldChg chg="addSp delSp modSp mod">
        <pc:chgData name="Abels, Patrick" userId="ba666de4-0d21-43a6-8e66-51a18aae1b4a" providerId="ADAL" clId="{5ACCBE59-8799-4B3C-B5C5-AFBBB09E1B6F}" dt="2025-07-07T22:01:49.414" v="347" actId="1076"/>
        <pc:sldMkLst>
          <pc:docMk/>
          <pc:sldMk cId="3619801957" sldId="290"/>
        </pc:sldMkLst>
        <pc:spChg chg="mod">
          <ac:chgData name="Abels, Patrick" userId="ba666de4-0d21-43a6-8e66-51a18aae1b4a" providerId="ADAL" clId="{5ACCBE59-8799-4B3C-B5C5-AFBBB09E1B6F}" dt="2025-07-07T22:01:24.395" v="34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44B4F687-916B-4349-9548-BBC6C46779FC}"/>
    <pc:docChg chg="custSel addSld delSld modSld">
      <pc:chgData name="Abels, Patrick" userId="ba666de4-0d21-43a6-8e66-51a18aae1b4a" providerId="ADAL" clId="{44B4F687-916B-4349-9548-BBC6C46779FC}" dt="2025-05-20T08:56:42.314" v="316" actId="20577"/>
      <pc:docMkLst>
        <pc:docMk/>
      </pc:docMkLst>
      <pc:sldChg chg="modSp mod">
        <pc:chgData name="Abels, Patrick" userId="ba666de4-0d21-43a6-8e66-51a18aae1b4a" providerId="ADAL" clId="{44B4F687-916B-4349-9548-BBC6C46779FC}" dt="2025-05-20T08:41:04.899" v="0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44B4F687-916B-4349-9548-BBC6C46779FC}" dt="2025-05-20T08:41:04.899" v="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delSp modSp mod">
        <pc:chgData name="Abels, Patrick" userId="ba666de4-0d21-43a6-8e66-51a18aae1b4a" providerId="ADAL" clId="{44B4F687-916B-4349-9548-BBC6C46779FC}" dt="2025-05-20T08:56:42.314" v="316" actId="2057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44B4F687-916B-4349-9548-BBC6C46779FC}" dt="2025-05-20T08:53:48.519" v="284" actId="12"/>
        <pc:sldMkLst>
          <pc:docMk/>
          <pc:sldMk cId="1411571808" sldId="279"/>
        </pc:sldMkLst>
      </pc:sldChg>
      <pc:sldChg chg="addSp delSp modSp mod">
        <pc:chgData name="Abels, Patrick" userId="ba666de4-0d21-43a6-8e66-51a18aae1b4a" providerId="ADAL" clId="{44B4F687-916B-4349-9548-BBC6C46779FC}" dt="2025-05-20T08:56:16.559" v="305" actId="20577"/>
        <pc:sldMkLst>
          <pc:docMk/>
          <pc:sldMk cId="797940177" sldId="280"/>
        </pc:sldMkLst>
        <pc:spChg chg="mod">
          <ac:chgData name="Abels, Patrick" userId="ba666de4-0d21-43a6-8e66-51a18aae1b4a" providerId="ADAL" clId="{44B4F687-916B-4349-9548-BBC6C46779FC}" dt="2025-05-20T08:56:16.559" v="305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220106601" sldId="282"/>
        </pc:sldMkLst>
      </pc:sldChg>
      <pc:sldChg chg="delSp modSp mod">
        <pc:chgData name="Abels, Patrick" userId="ba666de4-0d21-43a6-8e66-51a18aae1b4a" providerId="ADAL" clId="{44B4F687-916B-4349-9548-BBC6C46779FC}" dt="2025-05-20T08:56:32.014" v="313" actId="20577"/>
        <pc:sldMkLst>
          <pc:docMk/>
          <pc:sldMk cId="4009498562" sldId="283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1588362680" sldId="284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3534051485" sldId="285"/>
        </pc:sldMkLst>
      </pc:sldChg>
      <pc:sldChg chg="new del">
        <pc:chgData name="Abels, Patrick" userId="ba666de4-0d21-43a6-8e66-51a18aae1b4a" providerId="ADAL" clId="{44B4F687-916B-4349-9548-BBC6C46779FC}" dt="2025-05-20T08:47:42.386" v="2" actId="47"/>
        <pc:sldMkLst>
          <pc:docMk/>
          <pc:sldMk cId="330988970" sldId="286"/>
        </pc:sldMkLst>
      </pc:sldChg>
      <pc:sldChg chg="modSp new mod">
        <pc:chgData name="Abels, Patrick" userId="ba666de4-0d21-43a6-8e66-51a18aae1b4a" providerId="ADAL" clId="{44B4F687-916B-4349-9548-BBC6C46779FC}" dt="2025-05-20T08:48:01.117" v="16" actId="6549"/>
        <pc:sldMkLst>
          <pc:docMk/>
          <pc:sldMk cId="3362198231" sldId="286"/>
        </pc:sldMkLst>
        <pc:spChg chg="mod">
          <ac:chgData name="Abels, Patrick" userId="ba666de4-0d21-43a6-8e66-51a18aae1b4a" providerId="ADAL" clId="{44B4F687-916B-4349-9548-BBC6C46779FC}" dt="2025-05-20T08:48:01.117" v="16" actId="6549"/>
          <ac:spMkLst>
            <pc:docMk/>
            <pc:sldMk cId="3362198231" sldId="286"/>
            <ac:spMk id="2" creationId="{D615A5A3-68C6-F3DF-27A6-2464D6655B1A}"/>
          </ac:spMkLst>
        </pc:spChg>
      </pc:sldChg>
      <pc:sldChg chg="new">
        <pc:chgData name="Abels, Patrick" userId="ba666de4-0d21-43a6-8e66-51a18aae1b4a" providerId="ADAL" clId="{44B4F687-916B-4349-9548-BBC6C46779FC}" dt="2025-05-20T08:48:17.727" v="17" actId="680"/>
        <pc:sldMkLst>
          <pc:docMk/>
          <pc:sldMk cId="3793378365" sldId="287"/>
        </pc:sldMkLst>
      </pc:sld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</pc:sldChg>
    </pc:docChg>
  </pc:docChgLst>
  <pc:docChgLst>
    <pc:chgData name="Abels, Patrick" userId="ba666de4-0d21-43a6-8e66-51a18aae1b4a" providerId="ADAL" clId="{46803E60-0035-4E84-A656-40CF215B6A0D}"/>
    <pc:docChg chg="custSel addSld delSld modSld sldOrd">
      <pc:chgData name="Abels, Patrick" userId="ba666de4-0d21-43a6-8e66-51a18aae1b4a" providerId="ADAL" clId="{46803E60-0035-4E84-A656-40CF215B6A0D}" dt="2025-07-14T21:35:30.116" v="401" actId="20577"/>
      <pc:docMkLst>
        <pc:docMk/>
      </pc:docMkLst>
      <pc:sldChg chg="modSp mod">
        <pc:chgData name="Abels, Patrick" userId="ba666de4-0d21-43a6-8e66-51a18aae1b4a" providerId="ADAL" clId="{46803E60-0035-4E84-A656-40CF215B6A0D}" dt="2025-07-14T21:35:30.116" v="401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6803E60-0035-4E84-A656-40CF215B6A0D}" dt="2025-07-14T21:35:30.116" v="401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del">
        <pc:chgData name="Abels, Patrick" userId="ba666de4-0d21-43a6-8e66-51a18aae1b4a" providerId="ADAL" clId="{46803E60-0035-4E84-A656-40CF215B6A0D}" dt="2025-07-14T21:08:34.792" v="14" actId="47"/>
        <pc:sldMkLst>
          <pc:docMk/>
          <pc:sldMk cId="1411571808" sldId="279"/>
        </pc:sldMkLst>
      </pc:sldChg>
      <pc:sldChg chg="addSp modSp mod">
        <pc:chgData name="Abels, Patrick" userId="ba666de4-0d21-43a6-8e66-51a18aae1b4a" providerId="ADAL" clId="{46803E60-0035-4E84-A656-40CF215B6A0D}" dt="2025-07-14T21:29:55.069" v="227" actId="13822"/>
        <pc:sldMkLst>
          <pc:docMk/>
          <pc:sldMk cId="797940177" sldId="280"/>
        </pc:sldMkLst>
        <pc:spChg chg="mod">
          <ac:chgData name="Abels, Patrick" userId="ba666de4-0d21-43a6-8e66-51a18aae1b4a" providerId="ADAL" clId="{46803E60-0035-4E84-A656-40CF215B6A0D}" dt="2025-07-14T21:09:15.783" v="23" actId="6549"/>
          <ac:spMkLst>
            <pc:docMk/>
            <pc:sldMk cId="797940177" sldId="280"/>
            <ac:spMk id="3" creationId="{16118E2E-8501-E9D6-8FA1-7E94A5136F9C}"/>
          </ac:spMkLst>
        </pc:spChg>
        <pc:spChg chg="add mod">
          <ac:chgData name="Abels, Patrick" userId="ba666de4-0d21-43a6-8e66-51a18aae1b4a" providerId="ADAL" clId="{46803E60-0035-4E84-A656-40CF215B6A0D}" dt="2025-07-14T21:29:55.069" v="227" actId="13822"/>
          <ac:spMkLst>
            <pc:docMk/>
            <pc:sldMk cId="797940177" sldId="280"/>
            <ac:spMk id="7" creationId="{7B74BAC6-3AAA-D7B6-9FC7-9AADEB569230}"/>
          </ac:spMkLst>
        </pc:spChg>
        <pc:picChg chg="add mod">
          <ac:chgData name="Abels, Patrick" userId="ba666de4-0d21-43a6-8e66-51a18aae1b4a" providerId="ADAL" clId="{46803E60-0035-4E84-A656-40CF215B6A0D}" dt="2025-07-14T21:29:17.357" v="221" actId="1076"/>
          <ac:picMkLst>
            <pc:docMk/>
            <pc:sldMk cId="797940177" sldId="280"/>
            <ac:picMk id="4" creationId="{F8F4F12C-B9AE-BB27-674D-C4A8C8F49B7C}"/>
          </ac:picMkLst>
        </pc:picChg>
        <pc:picChg chg="add mod">
          <ac:chgData name="Abels, Patrick" userId="ba666de4-0d21-43a6-8e66-51a18aae1b4a" providerId="ADAL" clId="{46803E60-0035-4E84-A656-40CF215B6A0D}" dt="2025-07-14T21:29:45.626" v="225" actId="1076"/>
          <ac:picMkLst>
            <pc:docMk/>
            <pc:sldMk cId="797940177" sldId="280"/>
            <ac:picMk id="6" creationId="{46168E2B-87A4-93B9-FB74-AC63B999914B}"/>
          </ac:picMkLst>
        </pc:picChg>
      </pc:sldChg>
      <pc:sldChg chg="del">
        <pc:chgData name="Abels, Patrick" userId="ba666de4-0d21-43a6-8e66-51a18aae1b4a" providerId="ADAL" clId="{46803E60-0035-4E84-A656-40CF215B6A0D}" dt="2025-07-14T21:09:19.097" v="24" actId="47"/>
        <pc:sldMkLst>
          <pc:docMk/>
          <pc:sldMk cId="4009498562" sldId="283"/>
        </pc:sldMkLst>
      </pc:sldChg>
      <pc:sldChg chg="modSp mod">
        <pc:chgData name="Abels, Patrick" userId="ba666de4-0d21-43a6-8e66-51a18aae1b4a" providerId="ADAL" clId="{46803E60-0035-4E84-A656-40CF215B6A0D}" dt="2025-07-14T21:09:30.953" v="25" actId="207"/>
        <pc:sldMkLst>
          <pc:docMk/>
          <pc:sldMk cId="3362198231" sldId="286"/>
        </pc:sldMkLst>
        <pc:spChg chg="mod">
          <ac:chgData name="Abels, Patrick" userId="ba666de4-0d21-43a6-8e66-51a18aae1b4a" providerId="ADAL" clId="{46803E60-0035-4E84-A656-40CF215B6A0D}" dt="2025-07-14T21:09:30.953" v="25" actId="207"/>
          <ac:spMkLst>
            <pc:docMk/>
            <pc:sldMk cId="3362198231" sldId="286"/>
            <ac:spMk id="2" creationId="{D615A5A3-68C6-F3DF-27A6-2464D6655B1A}"/>
          </ac:spMkLst>
        </pc:spChg>
      </pc:sldChg>
      <pc:sldChg chg="del">
        <pc:chgData name="Abels, Patrick" userId="ba666de4-0d21-43a6-8e66-51a18aae1b4a" providerId="ADAL" clId="{46803E60-0035-4E84-A656-40CF215B6A0D}" dt="2025-07-14T21:08:32.873" v="13" actId="47"/>
        <pc:sldMkLst>
          <pc:docMk/>
          <pc:sldMk cId="3793378365" sldId="287"/>
        </pc:sldMkLst>
      </pc:sldChg>
      <pc:sldChg chg="del">
        <pc:chgData name="Abels, Patrick" userId="ba666de4-0d21-43a6-8e66-51a18aae1b4a" providerId="ADAL" clId="{46803E60-0035-4E84-A656-40CF215B6A0D}" dt="2025-07-14T21:11:30.051" v="68" actId="47"/>
        <pc:sldMkLst>
          <pc:docMk/>
          <pc:sldMk cId="3937252269" sldId="289"/>
        </pc:sldMkLst>
      </pc:sldChg>
      <pc:sldChg chg="addSp modSp mod">
        <pc:chgData name="Abels, Patrick" userId="ba666de4-0d21-43a6-8e66-51a18aae1b4a" providerId="ADAL" clId="{46803E60-0035-4E84-A656-40CF215B6A0D}" dt="2025-07-14T21:15:33.923" v="131" actId="400"/>
        <pc:sldMkLst>
          <pc:docMk/>
          <pc:sldMk cId="3619801957" sldId="290"/>
        </pc:sldMkLst>
        <pc:spChg chg="add mod">
          <ac:chgData name="Abels, Patrick" userId="ba666de4-0d21-43a6-8e66-51a18aae1b4a" providerId="ADAL" clId="{46803E60-0035-4E84-A656-40CF215B6A0D}" dt="2025-07-14T21:14:49.987" v="92" actId="2711"/>
          <ac:spMkLst>
            <pc:docMk/>
            <pc:sldMk cId="3619801957" sldId="290"/>
            <ac:spMk id="2" creationId="{25358249-ADA8-4B36-AAFC-19932D7D14B7}"/>
          </ac:spMkLst>
        </pc:spChg>
        <pc:spChg chg="mod">
          <ac:chgData name="Abels, Patrick" userId="ba666de4-0d21-43a6-8e66-51a18aae1b4a" providerId="ADAL" clId="{46803E60-0035-4E84-A656-40CF215B6A0D}" dt="2025-07-14T21:11:37.790" v="73" actId="20577"/>
          <ac:spMkLst>
            <pc:docMk/>
            <pc:sldMk cId="3619801957" sldId="290"/>
            <ac:spMk id="3" creationId="{3444EFB4-2BEA-FC29-7940-5BDE2B1E8EF3}"/>
          </ac:spMkLst>
        </pc:spChg>
        <pc:spChg chg="add mod">
          <ac:chgData name="Abels, Patrick" userId="ba666de4-0d21-43a6-8e66-51a18aae1b4a" providerId="ADAL" clId="{46803E60-0035-4E84-A656-40CF215B6A0D}" dt="2025-07-14T21:14:49.987" v="92" actId="2711"/>
          <ac:spMkLst>
            <pc:docMk/>
            <pc:sldMk cId="3619801957" sldId="290"/>
            <ac:spMk id="4" creationId="{71BAC6A9-40B7-F568-E30E-7533FCEB9386}"/>
          </ac:spMkLst>
        </pc:spChg>
        <pc:spChg chg="add mod">
          <ac:chgData name="Abels, Patrick" userId="ba666de4-0d21-43a6-8e66-51a18aae1b4a" providerId="ADAL" clId="{46803E60-0035-4E84-A656-40CF215B6A0D}" dt="2025-07-14T21:14:49.987" v="92" actId="2711"/>
          <ac:spMkLst>
            <pc:docMk/>
            <pc:sldMk cId="3619801957" sldId="290"/>
            <ac:spMk id="5" creationId="{2E10843E-33A8-DCF5-E081-07C615875652}"/>
          </ac:spMkLst>
        </pc:spChg>
        <pc:spChg chg="mod">
          <ac:chgData name="Abels, Patrick" userId="ba666de4-0d21-43a6-8e66-51a18aae1b4a" providerId="ADAL" clId="{46803E60-0035-4E84-A656-40CF215B6A0D}" dt="2025-07-14T21:15:33.923" v="131" actId="400"/>
          <ac:spMkLst>
            <pc:docMk/>
            <pc:sldMk cId="3619801957" sldId="290"/>
            <ac:spMk id="6" creationId="{7C680D87-4F13-48C5-513D-798FDE2D002F}"/>
          </ac:spMkLst>
        </pc:spChg>
        <pc:spChg chg="add mod">
          <ac:chgData name="Abels, Patrick" userId="ba666de4-0d21-43a6-8e66-51a18aae1b4a" providerId="ADAL" clId="{46803E60-0035-4E84-A656-40CF215B6A0D}" dt="2025-07-14T21:14:49.987" v="92" actId="2711"/>
          <ac:spMkLst>
            <pc:docMk/>
            <pc:sldMk cId="3619801957" sldId="290"/>
            <ac:spMk id="8" creationId="{CB05954A-D2D4-5D78-008B-C11BC7161DC8}"/>
          </ac:spMkLst>
        </pc:spChg>
        <pc:spChg chg="add mod">
          <ac:chgData name="Abels, Patrick" userId="ba666de4-0d21-43a6-8e66-51a18aae1b4a" providerId="ADAL" clId="{46803E60-0035-4E84-A656-40CF215B6A0D}" dt="2025-07-14T21:14:49.987" v="92" actId="2711"/>
          <ac:spMkLst>
            <pc:docMk/>
            <pc:sldMk cId="3619801957" sldId="290"/>
            <ac:spMk id="10" creationId="{AC71D67B-2C37-A55E-B969-609058DA5584}"/>
          </ac:spMkLst>
        </pc:spChg>
        <pc:spChg chg="add mod">
          <ac:chgData name="Abels, Patrick" userId="ba666de4-0d21-43a6-8e66-51a18aae1b4a" providerId="ADAL" clId="{46803E60-0035-4E84-A656-40CF215B6A0D}" dt="2025-07-14T21:14:49.987" v="92" actId="2711"/>
          <ac:spMkLst>
            <pc:docMk/>
            <pc:sldMk cId="3619801957" sldId="290"/>
            <ac:spMk id="11" creationId="{625E8BB6-AC14-94DE-654C-51E7D5140A40}"/>
          </ac:spMkLst>
        </pc:spChg>
        <pc:spChg chg="add mod">
          <ac:chgData name="Abels, Patrick" userId="ba666de4-0d21-43a6-8e66-51a18aae1b4a" providerId="ADAL" clId="{46803E60-0035-4E84-A656-40CF215B6A0D}" dt="2025-07-14T21:14:49.987" v="92" actId="2711"/>
          <ac:spMkLst>
            <pc:docMk/>
            <pc:sldMk cId="3619801957" sldId="290"/>
            <ac:spMk id="12" creationId="{31956BB5-C4B5-FF69-1F97-6B7008F0A60B}"/>
          </ac:spMkLst>
        </pc:spChg>
        <pc:spChg chg="add mod">
          <ac:chgData name="Abels, Patrick" userId="ba666de4-0d21-43a6-8e66-51a18aae1b4a" providerId="ADAL" clId="{46803E60-0035-4E84-A656-40CF215B6A0D}" dt="2025-07-14T21:14:49.987" v="92" actId="2711"/>
          <ac:spMkLst>
            <pc:docMk/>
            <pc:sldMk cId="3619801957" sldId="290"/>
            <ac:spMk id="13" creationId="{28DD8E9B-76FB-A16B-AEEC-6D8E0CC962A2}"/>
          </ac:spMkLst>
        </pc:spChg>
        <pc:spChg chg="add mod">
          <ac:chgData name="Abels, Patrick" userId="ba666de4-0d21-43a6-8e66-51a18aae1b4a" providerId="ADAL" clId="{46803E60-0035-4E84-A656-40CF215B6A0D}" dt="2025-07-14T21:14:49.987" v="92" actId="2711"/>
          <ac:spMkLst>
            <pc:docMk/>
            <pc:sldMk cId="3619801957" sldId="290"/>
            <ac:spMk id="14" creationId="{58B6F0FF-39CF-2ABE-9490-98BF480F7455}"/>
          </ac:spMkLst>
        </pc:spChg>
        <pc:spChg chg="add mod">
          <ac:chgData name="Abels, Patrick" userId="ba666de4-0d21-43a6-8e66-51a18aae1b4a" providerId="ADAL" clId="{46803E60-0035-4E84-A656-40CF215B6A0D}" dt="2025-07-14T21:14:49.987" v="92" actId="2711"/>
          <ac:spMkLst>
            <pc:docMk/>
            <pc:sldMk cId="3619801957" sldId="290"/>
            <ac:spMk id="15" creationId="{4823C40D-04A4-E864-F6EF-38209DD84170}"/>
          </ac:spMkLst>
        </pc:spChg>
      </pc:sldChg>
      <pc:sldChg chg="modSp add mod ord">
        <pc:chgData name="Abels, Patrick" userId="ba666de4-0d21-43a6-8e66-51a18aae1b4a" providerId="ADAL" clId="{46803E60-0035-4E84-A656-40CF215B6A0D}" dt="2025-07-14T21:09:44.858" v="47" actId="207"/>
        <pc:sldMkLst>
          <pc:docMk/>
          <pc:sldMk cId="3168459620" sldId="291"/>
        </pc:sldMkLst>
        <pc:spChg chg="mod">
          <ac:chgData name="Abels, Patrick" userId="ba666de4-0d21-43a6-8e66-51a18aae1b4a" providerId="ADAL" clId="{46803E60-0035-4E84-A656-40CF215B6A0D}" dt="2025-07-14T21:09:44.858" v="47" actId="207"/>
          <ac:spMkLst>
            <pc:docMk/>
            <pc:sldMk cId="3168459620" sldId="291"/>
            <ac:spMk id="2" creationId="{90B138FA-4E7F-5ACE-A447-CF6DFF94EC31}"/>
          </ac:spMkLst>
        </pc:spChg>
      </pc:sldChg>
      <pc:sldChg chg="addSp delSp modSp new mod">
        <pc:chgData name="Abels, Patrick" userId="ba666de4-0d21-43a6-8e66-51a18aae1b4a" providerId="ADAL" clId="{46803E60-0035-4E84-A656-40CF215B6A0D}" dt="2025-07-14T21:17:29.808" v="141" actId="1076"/>
        <pc:sldMkLst>
          <pc:docMk/>
          <pc:sldMk cId="3636612156" sldId="292"/>
        </pc:sldMkLst>
        <pc:spChg chg="del">
          <ac:chgData name="Abels, Patrick" userId="ba666de4-0d21-43a6-8e66-51a18aae1b4a" providerId="ADAL" clId="{46803E60-0035-4E84-A656-40CF215B6A0D}" dt="2025-07-14T21:16:21.384" v="132" actId="478"/>
          <ac:spMkLst>
            <pc:docMk/>
            <pc:sldMk cId="3636612156" sldId="292"/>
            <ac:spMk id="2" creationId="{997EB93D-EC16-ED1B-F8C8-4E86CBE23D93}"/>
          </ac:spMkLst>
        </pc:spChg>
        <pc:spChg chg="mod">
          <ac:chgData name="Abels, Patrick" userId="ba666de4-0d21-43a6-8e66-51a18aae1b4a" providerId="ADAL" clId="{46803E60-0035-4E84-A656-40CF215B6A0D}" dt="2025-07-14T21:10:55.755" v="58"/>
          <ac:spMkLst>
            <pc:docMk/>
            <pc:sldMk cId="3636612156" sldId="292"/>
            <ac:spMk id="3" creationId="{9F9A23C0-F826-84B5-D2F4-A530A980020B}"/>
          </ac:spMkLst>
        </pc:spChg>
        <pc:picChg chg="add del">
          <ac:chgData name="Abels, Patrick" userId="ba666de4-0d21-43a6-8e66-51a18aae1b4a" providerId="ADAL" clId="{46803E60-0035-4E84-A656-40CF215B6A0D}" dt="2025-07-14T21:16:23.546" v="134" actId="478"/>
          <ac:picMkLst>
            <pc:docMk/>
            <pc:sldMk cId="3636612156" sldId="292"/>
            <ac:picMk id="5" creationId="{A5768E4E-FA25-1A7B-EDC8-B3362138162B}"/>
          </ac:picMkLst>
        </pc:picChg>
        <pc:picChg chg="add mod modCrop">
          <ac:chgData name="Abels, Patrick" userId="ba666de4-0d21-43a6-8e66-51a18aae1b4a" providerId="ADAL" clId="{46803E60-0035-4E84-A656-40CF215B6A0D}" dt="2025-07-14T21:17:10.360" v="139" actId="1076"/>
          <ac:picMkLst>
            <pc:docMk/>
            <pc:sldMk cId="3636612156" sldId="292"/>
            <ac:picMk id="7" creationId="{D5EA6935-591F-E4F2-1A6A-4E9A292EFF8C}"/>
          </ac:picMkLst>
        </pc:picChg>
        <pc:picChg chg="add mod">
          <ac:chgData name="Abels, Patrick" userId="ba666de4-0d21-43a6-8e66-51a18aae1b4a" providerId="ADAL" clId="{46803E60-0035-4E84-A656-40CF215B6A0D}" dt="2025-07-14T21:17:29.808" v="141" actId="1076"/>
          <ac:picMkLst>
            <pc:docMk/>
            <pc:sldMk cId="3636612156" sldId="292"/>
            <ac:picMk id="9" creationId="{61B1B2D0-24EC-BC21-FBE9-23445EBB4DE1}"/>
          </ac:picMkLst>
        </pc:picChg>
      </pc:sldChg>
      <pc:sldChg chg="addSp delSp modSp new mod">
        <pc:chgData name="Abels, Patrick" userId="ba666de4-0d21-43a6-8e66-51a18aae1b4a" providerId="ADAL" clId="{46803E60-0035-4E84-A656-40CF215B6A0D}" dt="2025-07-14T21:20:41.524" v="173" actId="1076"/>
        <pc:sldMkLst>
          <pc:docMk/>
          <pc:sldMk cId="2526062581" sldId="293"/>
        </pc:sldMkLst>
        <pc:spChg chg="del">
          <ac:chgData name="Abels, Patrick" userId="ba666de4-0d21-43a6-8e66-51a18aae1b4a" providerId="ADAL" clId="{46803E60-0035-4E84-A656-40CF215B6A0D}" dt="2025-07-14T21:20:03.632" v="161" actId="478"/>
          <ac:spMkLst>
            <pc:docMk/>
            <pc:sldMk cId="2526062581" sldId="293"/>
            <ac:spMk id="2" creationId="{920891A3-B02C-B8C4-444F-B0D97B3E1DCB}"/>
          </ac:spMkLst>
        </pc:spChg>
        <pc:spChg chg="mod">
          <ac:chgData name="Abels, Patrick" userId="ba666de4-0d21-43a6-8e66-51a18aae1b4a" providerId="ADAL" clId="{46803E60-0035-4E84-A656-40CF215B6A0D}" dt="2025-07-14T21:11:16.448" v="67" actId="20577"/>
          <ac:spMkLst>
            <pc:docMk/>
            <pc:sldMk cId="2526062581" sldId="293"/>
            <ac:spMk id="3" creationId="{6E699883-210D-7DC4-112C-9942EFA68944}"/>
          </ac:spMkLst>
        </pc:spChg>
        <pc:picChg chg="add mod modCrop">
          <ac:chgData name="Abels, Patrick" userId="ba666de4-0d21-43a6-8e66-51a18aae1b4a" providerId="ADAL" clId="{46803E60-0035-4E84-A656-40CF215B6A0D}" dt="2025-07-14T21:20:37.406" v="170" actId="1076"/>
          <ac:picMkLst>
            <pc:docMk/>
            <pc:sldMk cId="2526062581" sldId="293"/>
            <ac:picMk id="5" creationId="{9CE4C80E-BA92-FF9D-6856-B835B3A277E3}"/>
          </ac:picMkLst>
        </pc:picChg>
        <pc:picChg chg="add mod modCrop">
          <ac:chgData name="Abels, Patrick" userId="ba666de4-0d21-43a6-8e66-51a18aae1b4a" providerId="ADAL" clId="{46803E60-0035-4E84-A656-40CF215B6A0D}" dt="2025-07-14T21:20:41.524" v="173" actId="1076"/>
          <ac:picMkLst>
            <pc:docMk/>
            <pc:sldMk cId="2526062581" sldId="293"/>
            <ac:picMk id="6" creationId="{27A6A01E-0274-9B6F-5F3C-14193792DEE5}"/>
          </ac:picMkLst>
        </pc:picChg>
      </pc:sldChg>
      <pc:sldChg chg="addSp delSp modSp add mod">
        <pc:chgData name="Abels, Patrick" userId="ba666de4-0d21-43a6-8e66-51a18aae1b4a" providerId="ADAL" clId="{46803E60-0035-4E84-A656-40CF215B6A0D}" dt="2025-07-14T21:18:12.012" v="152" actId="1076"/>
        <pc:sldMkLst>
          <pc:docMk/>
          <pc:sldMk cId="3779796567" sldId="294"/>
        </pc:sldMkLst>
        <pc:spChg chg="mod">
          <ac:chgData name="Abels, Patrick" userId="ba666de4-0d21-43a6-8e66-51a18aae1b4a" providerId="ADAL" clId="{46803E60-0035-4E84-A656-40CF215B6A0D}" dt="2025-07-14T21:17:38.925" v="144" actId="20577"/>
          <ac:spMkLst>
            <pc:docMk/>
            <pc:sldMk cId="3779796567" sldId="294"/>
            <ac:spMk id="3" creationId="{0504DD33-5A46-D0C6-6229-0F44455C380B}"/>
          </ac:spMkLst>
        </pc:spChg>
        <pc:picChg chg="add mod">
          <ac:chgData name="Abels, Patrick" userId="ba666de4-0d21-43a6-8e66-51a18aae1b4a" providerId="ADAL" clId="{46803E60-0035-4E84-A656-40CF215B6A0D}" dt="2025-07-14T21:18:12.012" v="152" actId="1076"/>
          <ac:picMkLst>
            <pc:docMk/>
            <pc:sldMk cId="3779796567" sldId="294"/>
            <ac:picMk id="4" creationId="{877CE99E-D73A-6833-714C-4F92FB27F61F}"/>
          </ac:picMkLst>
        </pc:picChg>
        <pc:picChg chg="del">
          <ac:chgData name="Abels, Patrick" userId="ba666de4-0d21-43a6-8e66-51a18aae1b4a" providerId="ADAL" clId="{46803E60-0035-4E84-A656-40CF215B6A0D}" dt="2025-07-14T21:17:45.841" v="147" actId="478"/>
          <ac:picMkLst>
            <pc:docMk/>
            <pc:sldMk cId="3779796567" sldId="294"/>
            <ac:picMk id="7" creationId="{BA1F7199-D7A7-DCC9-827A-F3828FF89CA6}"/>
          </ac:picMkLst>
        </pc:picChg>
        <pc:picChg chg="del">
          <ac:chgData name="Abels, Patrick" userId="ba666de4-0d21-43a6-8e66-51a18aae1b4a" providerId="ADAL" clId="{46803E60-0035-4E84-A656-40CF215B6A0D}" dt="2025-07-14T21:17:47.011" v="148" actId="478"/>
          <ac:picMkLst>
            <pc:docMk/>
            <pc:sldMk cId="3779796567" sldId="294"/>
            <ac:picMk id="9" creationId="{83D9D160-C5AD-2105-8152-39A67BE0F5CB}"/>
          </ac:picMkLst>
        </pc:picChg>
      </pc:sldChg>
      <pc:sldChg chg="addSp delSp modSp add mod">
        <pc:chgData name="Abels, Patrick" userId="ba666de4-0d21-43a6-8e66-51a18aae1b4a" providerId="ADAL" clId="{46803E60-0035-4E84-A656-40CF215B6A0D}" dt="2025-07-14T21:18:47.276" v="160" actId="1035"/>
        <pc:sldMkLst>
          <pc:docMk/>
          <pc:sldMk cId="3013193404" sldId="295"/>
        </pc:sldMkLst>
        <pc:spChg chg="mod">
          <ac:chgData name="Abels, Patrick" userId="ba666de4-0d21-43a6-8e66-51a18aae1b4a" providerId="ADAL" clId="{46803E60-0035-4E84-A656-40CF215B6A0D}" dt="2025-07-14T21:17:43.192" v="146" actId="20577"/>
          <ac:spMkLst>
            <pc:docMk/>
            <pc:sldMk cId="3013193404" sldId="295"/>
            <ac:spMk id="3" creationId="{53B0E8D5-3183-F96B-C58E-1C7A67022A92}"/>
          </ac:spMkLst>
        </pc:spChg>
        <pc:picChg chg="add mod">
          <ac:chgData name="Abels, Patrick" userId="ba666de4-0d21-43a6-8e66-51a18aae1b4a" providerId="ADAL" clId="{46803E60-0035-4E84-A656-40CF215B6A0D}" dt="2025-07-14T21:18:47.276" v="160" actId="1035"/>
          <ac:picMkLst>
            <pc:docMk/>
            <pc:sldMk cId="3013193404" sldId="295"/>
            <ac:picMk id="4" creationId="{E743F04E-17F6-1F16-AB4A-4ED9B6320483}"/>
          </ac:picMkLst>
        </pc:picChg>
        <pc:picChg chg="del">
          <ac:chgData name="Abels, Patrick" userId="ba666de4-0d21-43a6-8e66-51a18aae1b4a" providerId="ADAL" clId="{46803E60-0035-4E84-A656-40CF215B6A0D}" dt="2025-07-14T21:18:16.185" v="153" actId="478"/>
          <ac:picMkLst>
            <pc:docMk/>
            <pc:sldMk cId="3013193404" sldId="295"/>
            <ac:picMk id="7" creationId="{449C694D-6D19-7D14-E0D8-741ADC2A47D1}"/>
          </ac:picMkLst>
        </pc:picChg>
        <pc:picChg chg="del">
          <ac:chgData name="Abels, Patrick" userId="ba666de4-0d21-43a6-8e66-51a18aae1b4a" providerId="ADAL" clId="{46803E60-0035-4E84-A656-40CF215B6A0D}" dt="2025-07-14T21:18:18.306" v="154" actId="478"/>
          <ac:picMkLst>
            <pc:docMk/>
            <pc:sldMk cId="3013193404" sldId="295"/>
            <ac:picMk id="9" creationId="{0FEB0A83-765C-DF46-701C-F569FBBA9616}"/>
          </ac:picMkLst>
        </pc:picChg>
      </pc:sldChg>
      <pc:sldChg chg="addSp modSp add mod">
        <pc:chgData name="Abels, Patrick" userId="ba666de4-0d21-43a6-8e66-51a18aae1b4a" providerId="ADAL" clId="{46803E60-0035-4E84-A656-40CF215B6A0D}" dt="2025-07-14T21:30:58.350" v="230" actId="1076"/>
        <pc:sldMkLst>
          <pc:docMk/>
          <pc:sldMk cId="430594540" sldId="296"/>
        </pc:sldMkLst>
        <pc:spChg chg="mod">
          <ac:chgData name="Abels, Patrick" userId="ba666de4-0d21-43a6-8e66-51a18aae1b4a" providerId="ADAL" clId="{46803E60-0035-4E84-A656-40CF215B6A0D}" dt="2025-07-14T21:27:51.952" v="219" actId="20577"/>
          <ac:spMkLst>
            <pc:docMk/>
            <pc:sldMk cId="430594540" sldId="296"/>
            <ac:spMk id="3" creationId="{1CDCF003-3149-DA85-A1DB-408C0EBC7104}"/>
          </ac:spMkLst>
        </pc:spChg>
        <pc:picChg chg="add mod">
          <ac:chgData name="Abels, Patrick" userId="ba666de4-0d21-43a6-8e66-51a18aae1b4a" providerId="ADAL" clId="{46803E60-0035-4E84-A656-40CF215B6A0D}" dt="2025-07-14T21:30:58.350" v="230" actId="1076"/>
          <ac:picMkLst>
            <pc:docMk/>
            <pc:sldMk cId="430594540" sldId="296"/>
            <ac:picMk id="4" creationId="{216B3CEF-8C5F-0EB0-7584-8BA63AFDFCD7}"/>
          </ac:picMkLst>
        </pc:picChg>
      </pc:sldChg>
      <pc:sldChg chg="addSp modSp add mod">
        <pc:chgData name="Abels, Patrick" userId="ba666de4-0d21-43a6-8e66-51a18aae1b4a" providerId="ADAL" clId="{46803E60-0035-4E84-A656-40CF215B6A0D}" dt="2025-07-14T21:27:48.800" v="218" actId="20577"/>
        <pc:sldMkLst>
          <pc:docMk/>
          <pc:sldMk cId="1217549382" sldId="297"/>
        </pc:sldMkLst>
        <pc:spChg chg="mod">
          <ac:chgData name="Abels, Patrick" userId="ba666de4-0d21-43a6-8e66-51a18aae1b4a" providerId="ADAL" clId="{46803E60-0035-4E84-A656-40CF215B6A0D}" dt="2025-07-14T21:27:48.800" v="218" actId="20577"/>
          <ac:spMkLst>
            <pc:docMk/>
            <pc:sldMk cId="1217549382" sldId="297"/>
            <ac:spMk id="3" creationId="{67D46419-6D17-0197-07E0-E8B1D636C373}"/>
          </ac:spMkLst>
        </pc:spChg>
        <pc:picChg chg="add mod ord modCrop">
          <ac:chgData name="Abels, Patrick" userId="ba666de4-0d21-43a6-8e66-51a18aae1b4a" providerId="ADAL" clId="{46803E60-0035-4E84-A656-40CF215B6A0D}" dt="2025-07-14T21:27:36.797" v="215" actId="1076"/>
          <ac:picMkLst>
            <pc:docMk/>
            <pc:sldMk cId="1217549382" sldId="297"/>
            <ac:picMk id="4" creationId="{31B7BCAB-E88C-6508-A8F5-F4EC615C7666}"/>
          </ac:picMkLst>
        </pc:picChg>
        <pc:picChg chg="add mod">
          <ac:chgData name="Abels, Patrick" userId="ba666de4-0d21-43a6-8e66-51a18aae1b4a" providerId="ADAL" clId="{46803E60-0035-4E84-A656-40CF215B6A0D}" dt="2025-07-14T21:26:50.743" v="205" actId="1076"/>
          <ac:picMkLst>
            <pc:docMk/>
            <pc:sldMk cId="1217549382" sldId="297"/>
            <ac:picMk id="6" creationId="{0CBDD90C-D441-8AFC-2E1C-0B9C179AA8C8}"/>
          </ac:picMkLst>
        </pc:picChg>
        <pc:picChg chg="add mod modCrop">
          <ac:chgData name="Abels, Patrick" userId="ba666de4-0d21-43a6-8e66-51a18aae1b4a" providerId="ADAL" clId="{46803E60-0035-4E84-A656-40CF215B6A0D}" dt="2025-07-14T21:27:40.075" v="216" actId="1076"/>
          <ac:picMkLst>
            <pc:docMk/>
            <pc:sldMk cId="1217549382" sldId="297"/>
            <ac:picMk id="7" creationId="{0E1600E6-08D8-6B11-A795-5815A3D63FDC}"/>
          </ac:picMkLst>
        </pc:picChg>
      </pc:sldChg>
      <pc:sldChg chg="addSp delSp modSp add mod">
        <pc:chgData name="Abels, Patrick" userId="ba666de4-0d21-43a6-8e66-51a18aae1b4a" providerId="ADAL" clId="{46803E60-0035-4E84-A656-40CF215B6A0D}" dt="2025-07-14T21:25:32.857" v="202" actId="14100"/>
        <pc:sldMkLst>
          <pc:docMk/>
          <pc:sldMk cId="3948132029" sldId="298"/>
        </pc:sldMkLst>
        <pc:spChg chg="mod">
          <ac:chgData name="Abels, Patrick" userId="ba666de4-0d21-43a6-8e66-51a18aae1b4a" providerId="ADAL" clId="{46803E60-0035-4E84-A656-40CF215B6A0D}" dt="2025-07-14T21:24:26.348" v="184" actId="20577"/>
          <ac:spMkLst>
            <pc:docMk/>
            <pc:sldMk cId="3948132029" sldId="298"/>
            <ac:spMk id="3" creationId="{BD322CE5-15D9-ED60-977B-1FB984D4628B}"/>
          </ac:spMkLst>
        </pc:spChg>
        <pc:picChg chg="add mod">
          <ac:chgData name="Abels, Patrick" userId="ba666de4-0d21-43a6-8e66-51a18aae1b4a" providerId="ADAL" clId="{46803E60-0035-4E84-A656-40CF215B6A0D}" dt="2025-07-14T21:25:29.498" v="200" actId="1076"/>
          <ac:picMkLst>
            <pc:docMk/>
            <pc:sldMk cId="3948132029" sldId="298"/>
            <ac:picMk id="4" creationId="{86A5FB43-261B-13A0-C9DF-74699145A4DB}"/>
          </ac:picMkLst>
        </pc:picChg>
        <pc:picChg chg="add del mod">
          <ac:chgData name="Abels, Patrick" userId="ba666de4-0d21-43a6-8e66-51a18aae1b4a" providerId="ADAL" clId="{46803E60-0035-4E84-A656-40CF215B6A0D}" dt="2025-07-14T21:24:52.880" v="190" actId="478"/>
          <ac:picMkLst>
            <pc:docMk/>
            <pc:sldMk cId="3948132029" sldId="298"/>
            <ac:picMk id="6" creationId="{9412068B-ACA8-7A2A-6E70-3DC89FA16A0D}"/>
          </ac:picMkLst>
        </pc:picChg>
        <pc:picChg chg="add mod ord">
          <ac:chgData name="Abels, Patrick" userId="ba666de4-0d21-43a6-8e66-51a18aae1b4a" providerId="ADAL" clId="{46803E60-0035-4E84-A656-40CF215B6A0D}" dt="2025-07-14T21:25:32.857" v="202" actId="14100"/>
          <ac:picMkLst>
            <pc:docMk/>
            <pc:sldMk cId="3948132029" sldId="298"/>
            <ac:picMk id="8" creationId="{9E452858-BBE3-CE38-78C8-06CB388D39DB}"/>
          </ac:picMkLst>
        </pc:picChg>
      </pc:sldChg>
      <pc:sldChg chg="addSp modSp add mod">
        <pc:chgData name="Abels, Patrick" userId="ba666de4-0d21-43a6-8e66-51a18aae1b4a" providerId="ADAL" clId="{46803E60-0035-4E84-A656-40CF215B6A0D}" dt="2025-07-14T21:23:56.080" v="183" actId="1076"/>
        <pc:sldMkLst>
          <pc:docMk/>
          <pc:sldMk cId="1065242470" sldId="299"/>
        </pc:sldMkLst>
        <pc:spChg chg="mod">
          <ac:chgData name="Abels, Patrick" userId="ba666de4-0d21-43a6-8e66-51a18aae1b4a" providerId="ADAL" clId="{46803E60-0035-4E84-A656-40CF215B6A0D}" dt="2025-07-14T21:23:48.084" v="179" actId="6549"/>
          <ac:spMkLst>
            <pc:docMk/>
            <pc:sldMk cId="1065242470" sldId="299"/>
            <ac:spMk id="3" creationId="{B89197B9-8C9E-15DC-B640-6BEBEED961CA}"/>
          </ac:spMkLst>
        </pc:spChg>
        <pc:picChg chg="add mod">
          <ac:chgData name="Abels, Patrick" userId="ba666de4-0d21-43a6-8e66-51a18aae1b4a" providerId="ADAL" clId="{46803E60-0035-4E84-A656-40CF215B6A0D}" dt="2025-07-14T21:23:56.080" v="183" actId="1076"/>
          <ac:picMkLst>
            <pc:docMk/>
            <pc:sldMk cId="1065242470" sldId="299"/>
            <ac:picMk id="4" creationId="{B6CB9557-59BB-E4E9-545E-5F35365626F8}"/>
          </ac:picMkLst>
        </pc:picChg>
      </pc:sld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</pc:sldChg>
    </pc:docChg>
  </pc:docChgLst>
  <pc:docChgLst>
    <pc:chgData name="Abels, Patrick" userId="ba666de4-0d21-43a6-8e66-51a18aae1b4a" providerId="ADAL" clId="{132F4124-92B2-48A8-BBD5-8A3615F7DB8A}"/>
    <pc:docChg chg="custSel modSld">
      <pc:chgData name="Abels, Patrick" userId="ba666de4-0d21-43a6-8e66-51a18aae1b4a" providerId="ADAL" clId="{132F4124-92B2-48A8-BBD5-8A3615F7DB8A}" dt="2025-07-07T22:37:06.957" v="69" actId="20577"/>
      <pc:docMkLst>
        <pc:docMk/>
      </pc:docMkLst>
      <pc:sldChg chg="delSp modSp mod">
        <pc:chgData name="Abels, Patrick" userId="ba666de4-0d21-43a6-8e66-51a18aae1b4a" providerId="ADAL" clId="{132F4124-92B2-48A8-BBD5-8A3615F7DB8A}" dt="2025-07-07T22:36:45.381" v="5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132F4124-92B2-48A8-BBD5-8A3615F7DB8A}" dt="2025-07-07T22:36:45.381" v="5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132F4124-92B2-48A8-BBD5-8A3615F7DB8A}" dt="2025-07-07T22:37:06.957" v="69" actId="20577"/>
        <pc:sldMkLst>
          <pc:docMk/>
          <pc:sldMk cId="1411571808" sldId="279"/>
        </pc:sldMkLst>
      </pc:sldChg>
      <pc:sldChg chg="modSp mod">
        <pc:chgData name="Abels, Patrick" userId="ba666de4-0d21-43a6-8e66-51a18aae1b4a" providerId="ADAL" clId="{132F4124-92B2-48A8-BBD5-8A3615F7DB8A}" dt="2025-07-07T22:36:56.476" v="34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132F4124-92B2-48A8-BBD5-8A3615F7DB8A}" dt="2025-07-07T22:36:56.476" v="34" actId="20577"/>
          <ac:spMkLst>
            <pc:docMk/>
            <pc:sldMk cId="3362198231" sldId="286"/>
            <ac:spMk id="2" creationId="{D615A5A3-68C6-F3DF-27A6-2464D6655B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A23C0-F826-84B5-D2F4-A530A98002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Fun62,63 </a:t>
            </a:r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A6935-591F-E4F2-1A6A-4E9A292E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rcRect b="19921"/>
          <a:stretch>
            <a:fillRect/>
          </a:stretch>
        </p:blipFill>
        <p:spPr>
          <a:xfrm>
            <a:off x="2858955" y="1366157"/>
            <a:ext cx="7617091" cy="5491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B1B2D0-24EC-BC21-FBE9-23445EBB4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162" y="1025185"/>
            <a:ext cx="2476846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215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5C370-0D79-7C8A-507E-7A8907533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4DD33-5A46-D0C6-6229-0F44455C38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Fun62,63 </a:t>
            </a:r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CE99E-D73A-6833-714C-4F92FB27F6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2886" y="1355272"/>
            <a:ext cx="6786228" cy="52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965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99ACB-2DA5-95A7-6EE2-093235565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0E8D5-3183-F96B-C58E-1C7A67022A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Fun62,63 </a:t>
            </a:r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3F04E-17F6-1F16-AB4A-4ED9B63204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60B17"/>
              </a:clrFrom>
              <a:clrTo>
                <a:srgbClr val="160B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9570" y="1416759"/>
            <a:ext cx="5972859" cy="54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934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99883-210D-7DC4-112C-9942EFA68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Fun62,63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4C80E-BA92-FF9D-6856-B835B3A2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054" b="15476"/>
          <a:stretch>
            <a:fillRect/>
          </a:stretch>
        </p:blipFill>
        <p:spPr>
          <a:xfrm>
            <a:off x="6569529" y="128184"/>
            <a:ext cx="2812089" cy="6601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6A01E-0274-9B6F-5F3C-14193792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079" r="54008"/>
          <a:stretch>
            <a:fillRect/>
          </a:stretch>
        </p:blipFill>
        <p:spPr>
          <a:xfrm>
            <a:off x="3153282" y="2454728"/>
            <a:ext cx="2942718" cy="32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62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4EFB4-2BEA-FC29-7940-5BDE2B1E8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Anton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5358249-ADA8-4B36-AAFC-19932D7D14B7}"/>
              </a:ext>
            </a:extLst>
          </p:cNvPr>
          <p:cNvSpPr/>
          <p:nvPr/>
        </p:nvSpPr>
        <p:spPr>
          <a:xfrm>
            <a:off x="1068859" y="189963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045802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 err="1">
                <a:solidFill>
                  <a:schemeClr val="bg1"/>
                </a:solidFill>
                <a:latin typeface="Montserrat" pitchFamily="2" charset="0"/>
              </a:rPr>
              <a:t>Mathematik</a:t>
            </a:r>
            <a:endParaRPr lang="en-DE" sz="3400" i="1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71BAC6A9-40B7-F568-E30E-7533FCEB9386}"/>
              </a:ext>
            </a:extLst>
          </p:cNvPr>
          <p:cNvSpPr/>
          <p:nvPr/>
        </p:nvSpPr>
        <p:spPr>
          <a:xfrm>
            <a:off x="1743202" y="2793985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>
                <a:solidFill>
                  <a:schemeClr val="bg1"/>
                </a:solidFill>
                <a:latin typeface="Montserrat" pitchFamily="2" charset="0"/>
              </a:rPr>
              <a:t>7. </a:t>
            </a:r>
            <a:r>
              <a:rPr lang="en-GB" sz="3400" kern="1200" dirty="0" err="1">
                <a:solidFill>
                  <a:schemeClr val="bg1"/>
                </a:solidFill>
                <a:latin typeface="Montserrat" pitchFamily="2" charset="0"/>
              </a:rPr>
              <a:t>Klasse</a:t>
            </a:r>
            <a:endParaRPr lang="en-DE" sz="3400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E10843E-33A8-DCF5-E081-07C615875652}"/>
              </a:ext>
            </a:extLst>
          </p:cNvPr>
          <p:cNvSpPr/>
          <p:nvPr/>
        </p:nvSpPr>
        <p:spPr>
          <a:xfrm>
            <a:off x="2417545" y="3688338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 err="1">
                <a:solidFill>
                  <a:schemeClr val="bg1"/>
                </a:solidFill>
                <a:latin typeface="Montserrat" pitchFamily="2" charset="0"/>
              </a:rPr>
              <a:t>Zuordnungen</a:t>
            </a:r>
            <a:endParaRPr lang="en-DE" sz="3200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7C680D87-4F13-48C5-513D-798FDE2D002F}"/>
              </a:ext>
            </a:extLst>
          </p:cNvPr>
          <p:cNvSpPr/>
          <p:nvPr/>
        </p:nvSpPr>
        <p:spPr>
          <a:xfrm>
            <a:off x="3091888" y="4582691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spcBef>
                <a:spcPct val="0"/>
              </a:spcBef>
              <a:buNone/>
            </a:pPr>
            <a:r>
              <a:rPr lang="en-GB" sz="3400" kern="1200" dirty="0">
                <a:solidFill>
                  <a:schemeClr val="bg1"/>
                </a:solidFill>
                <a:latin typeface="Montserrat" pitchFamily="2" charset="0"/>
              </a:rPr>
              <a:t>* </a:t>
            </a:r>
            <a:r>
              <a:rPr lang="en-GB" sz="3400" strike="sngStrike" kern="1200" dirty="0" err="1">
                <a:solidFill>
                  <a:schemeClr val="bg1"/>
                </a:solidFill>
                <a:latin typeface="Montserrat" pitchFamily="2" charset="0"/>
              </a:rPr>
              <a:t>Lineare</a:t>
            </a:r>
            <a:r>
              <a:rPr lang="en-GB" sz="3400" strike="sngStrike" kern="12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GB" sz="3400" strike="sngStrike" kern="1200" dirty="0" err="1">
                <a:solidFill>
                  <a:schemeClr val="bg1"/>
                </a:solidFill>
                <a:latin typeface="Montserrat" pitchFamily="2" charset="0"/>
              </a:rPr>
              <a:t>Funktionen</a:t>
            </a:r>
            <a:endParaRPr lang="en-DE" sz="3400" strike="sngStrike" kern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F53C819B-BDAF-34D1-402D-BADFE288A455}"/>
              </a:ext>
            </a:extLst>
          </p:cNvPr>
          <p:cNvSpPr/>
          <p:nvPr/>
        </p:nvSpPr>
        <p:spPr>
          <a:xfrm>
            <a:off x="3766232" y="547704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400" dirty="0">
                <a:solidFill>
                  <a:schemeClr val="accent6"/>
                </a:solidFill>
                <a:latin typeface="Montserrat" pitchFamily="2" charset="0"/>
              </a:rPr>
              <a:t>*</a:t>
            </a:r>
            <a:endParaRPr lang="en-DE" sz="3400" kern="1200" dirty="0">
              <a:solidFill>
                <a:schemeClr val="accent6"/>
              </a:solidFill>
              <a:latin typeface="Montserrat" pitchFamily="2" charset="0"/>
            </a:endParaRPr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CB05954A-D2D4-5D78-008B-C11BC7161DC8}"/>
              </a:ext>
            </a:extLst>
          </p:cNvPr>
          <p:cNvSpPr/>
          <p:nvPr/>
        </p:nvSpPr>
        <p:spPr>
          <a:xfrm>
            <a:off x="8482037" y="2473327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>
              <a:latin typeface="Montserrat" pitchFamily="2" charset="0"/>
            </a:endParaRPr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0DD4F989-D194-1EC7-927F-452E32DC2067}"/>
              </a:ext>
            </a:extLst>
          </p:cNvPr>
          <p:cNvSpPr/>
          <p:nvPr/>
        </p:nvSpPr>
        <p:spPr>
          <a:xfrm>
            <a:off x="9156380" y="3367680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>
              <a:latin typeface="Montserrat" pitchFamily="2" charset="0"/>
            </a:endParaRPr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AC71D67B-2C37-A55E-B969-609058DA5584}"/>
              </a:ext>
            </a:extLst>
          </p:cNvPr>
          <p:cNvSpPr/>
          <p:nvPr/>
        </p:nvSpPr>
        <p:spPr>
          <a:xfrm>
            <a:off x="9830723" y="4248944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>
              <a:latin typeface="Montserrat" pitchFamily="2" charset="0"/>
            </a:endParaRPr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625E8BB6-AC14-94DE-654C-51E7D5140A40}"/>
              </a:ext>
            </a:extLst>
          </p:cNvPr>
          <p:cNvSpPr/>
          <p:nvPr/>
        </p:nvSpPr>
        <p:spPr>
          <a:xfrm>
            <a:off x="10505067" y="5152022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>
              <a:latin typeface="Montserra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56BB5-C4B5-FF69-1F97-6B7008F0A60B}"/>
              </a:ext>
            </a:extLst>
          </p:cNvPr>
          <p:cNvSpPr txBox="1"/>
          <p:nvPr/>
        </p:nvSpPr>
        <p:spPr>
          <a:xfrm>
            <a:off x="7182340" y="2091993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  <a:latin typeface="Montserrat" pitchFamily="2" charset="0"/>
              </a:rPr>
              <a:t>Fach</a:t>
            </a:r>
            <a:endParaRPr lang="en-DE">
              <a:latin typeface="Montserra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D8E9B-76FB-A16B-AEEC-6D8E0CC962A2}"/>
              </a:ext>
            </a:extLst>
          </p:cNvPr>
          <p:cNvSpPr txBox="1"/>
          <p:nvPr/>
        </p:nvSpPr>
        <p:spPr>
          <a:xfrm>
            <a:off x="7845103" y="2999306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  <a:latin typeface="Montserrat" pitchFamily="2" charset="0"/>
              </a:rPr>
              <a:t>Klasse</a:t>
            </a:r>
            <a:endParaRPr lang="en-DE">
              <a:latin typeface="Montserra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6F0FF-39CF-2ABE-9490-98BF480F7455}"/>
              </a:ext>
            </a:extLst>
          </p:cNvPr>
          <p:cNvSpPr txBox="1"/>
          <p:nvPr/>
        </p:nvSpPr>
        <p:spPr>
          <a:xfrm>
            <a:off x="8493693" y="388180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  <a:latin typeface="Montserrat" pitchFamily="2" charset="0"/>
              </a:rPr>
              <a:t>Reihe</a:t>
            </a:r>
            <a:endParaRPr lang="en-DE">
              <a:latin typeface="Montserra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23C40D-04A4-E864-F6EF-38209DD84170}"/>
              </a:ext>
            </a:extLst>
          </p:cNvPr>
          <p:cNvSpPr txBox="1"/>
          <p:nvPr/>
        </p:nvSpPr>
        <p:spPr>
          <a:xfrm>
            <a:off x="9195437" y="477494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>
                <a:solidFill>
                  <a:schemeClr val="bg1"/>
                </a:solidFill>
                <a:latin typeface="Montserrat" pitchFamily="2" charset="0"/>
              </a:rPr>
              <a:t>Thema</a:t>
            </a:r>
            <a:endParaRPr lang="en-DE">
              <a:latin typeface="Montserra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116BA-4D63-F511-5A2E-34C46A460658}"/>
              </a:ext>
            </a:extLst>
          </p:cNvPr>
          <p:cNvSpPr txBox="1"/>
          <p:nvPr/>
        </p:nvSpPr>
        <p:spPr>
          <a:xfrm>
            <a:off x="9844975" y="5685019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accent6"/>
                </a:solidFill>
                <a:latin typeface="Montserrat" pitchFamily="2" charset="0"/>
              </a:rPr>
              <a:t>Lektion</a:t>
            </a:r>
            <a:endParaRPr lang="en-DE">
              <a:solidFill>
                <a:schemeClr val="accent6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019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43075"/>
            <a:ext cx="11316494" cy="4703908"/>
          </a:xfrm>
        </p:spPr>
        <p:txBody>
          <a:bodyPr numCol="2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Zuordnung</a:t>
            </a:r>
            <a:endParaRPr lang="en-GB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Graph</a:t>
            </a: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Proportionale</a:t>
            </a:r>
            <a:r>
              <a:rPr lang="en-GB" dirty="0"/>
              <a:t> </a:t>
            </a:r>
            <a:r>
              <a:rPr lang="en-GB" dirty="0" err="1"/>
              <a:t>Zuordnungen</a:t>
            </a: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dirty="0" err="1"/>
              <a:t>Quotientengleichheit</a:t>
            </a:r>
            <a:endParaRPr lang="en-GB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Proportionaler</a:t>
            </a:r>
            <a:r>
              <a:rPr lang="en-GB" dirty="0"/>
              <a:t> </a:t>
            </a:r>
            <a:r>
              <a:rPr lang="en-GB" dirty="0" err="1"/>
              <a:t>Dreisatz</a:t>
            </a: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Antiproportionale</a:t>
            </a:r>
            <a:r>
              <a:rPr lang="en-GB" dirty="0"/>
              <a:t> </a:t>
            </a:r>
            <a:r>
              <a:rPr lang="en-GB" dirty="0" err="1"/>
              <a:t>Zuordnungen</a:t>
            </a:r>
            <a:r>
              <a:rPr lang="en-GB" dirty="0"/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Produktgleichheit</a:t>
            </a: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Antiproportionaler</a:t>
            </a:r>
            <a:r>
              <a:rPr lang="en-GB" dirty="0"/>
              <a:t> </a:t>
            </a:r>
            <a:r>
              <a:rPr lang="en-GB" dirty="0" err="1"/>
              <a:t>Dreisatz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FFC000"/>
                </a:solidFill>
              </a:rPr>
              <a:t>Präsentationen</a:t>
            </a:r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dirty="0"/>
              <a:t>Fun60,61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4F12C-B9AE-BB27-674D-C4A8C8F4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2" y="1925927"/>
            <a:ext cx="8059275" cy="2353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168E2B-87A4-93B9-FB74-AC63B9999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055" y="4071258"/>
            <a:ext cx="7344574" cy="2625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74BAC6-3AAA-D7B6-9FC7-9AADEB569230}"/>
              </a:ext>
            </a:extLst>
          </p:cNvPr>
          <p:cNvSpPr/>
          <p:nvPr/>
        </p:nvSpPr>
        <p:spPr>
          <a:xfrm>
            <a:off x="3967843" y="4071258"/>
            <a:ext cx="1355271" cy="38644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C87F2-773B-1ADD-FACF-FB1BE9B51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CF003-3149-DA85-A1DB-408C0EBC71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GB" dirty="0"/>
              <a:t>Fun60,61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B3CEF-8C5F-0EB0-7584-8BA63AFDF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1" y="2372214"/>
            <a:ext cx="11195957" cy="25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945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D1F43-EF0E-E6B7-74A5-1EEB3DE39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46419-6D17-0197-07E0-E8B1D636C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GB" dirty="0"/>
              <a:t>Fun60,61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DD90C-D441-8AFC-2E1C-0B9C179A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0202"/>
            <a:ext cx="12192000" cy="2728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1600E6-08D8-6B11-A795-5815A3D6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8" r="34509"/>
          <a:stretch>
            <a:fillRect/>
          </a:stretch>
        </p:blipFill>
        <p:spPr>
          <a:xfrm>
            <a:off x="6683828" y="2810202"/>
            <a:ext cx="1317171" cy="2728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B7BCAB-E88C-6508-A8F5-F4EC615C76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41"/>
          <a:stretch>
            <a:fillRect/>
          </a:stretch>
        </p:blipFill>
        <p:spPr>
          <a:xfrm>
            <a:off x="9051471" y="2810202"/>
            <a:ext cx="3140529" cy="27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493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D6546-BDCE-A3FE-249C-8B9A7C78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452858-BBE3-CE38-78C8-06CB388D3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646" y="-73460"/>
            <a:ext cx="2185280" cy="288197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22CE5-15D9-ED60-977B-1FB984D462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GB" dirty="0"/>
              <a:t>Fun60,61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5FB43-261B-13A0-C9DF-74699145A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7" y="2504308"/>
            <a:ext cx="9870622" cy="39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202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B7E44-F133-F3A2-4D38-3BEA52D00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197B9-8C9E-15DC-B640-6BEBEED961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GB" dirty="0"/>
              <a:t>Fun60,61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B9557-59BB-E4E9-545E-5F353656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9" y="2182586"/>
            <a:ext cx="11255082" cy="340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424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CC19C-EAF6-5171-8481-3D37C7BF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B138FA-4E7F-5ACE-A447-CF6DFF94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Gemischte</a:t>
            </a:r>
            <a:r>
              <a:rPr lang="de-DE" dirty="0">
                <a:solidFill>
                  <a:srgbClr val="FFC000"/>
                </a:solidFill>
              </a:rPr>
              <a:t> Übungen</a:t>
            </a:r>
          </a:p>
        </p:txBody>
      </p:sp>
    </p:spTree>
    <p:extLst>
      <p:ext uri="{BB962C8B-B14F-4D97-AF65-F5344CB8AC3E}">
        <p14:creationId xmlns:p14="http://schemas.microsoft.com/office/powerpoint/2010/main" val="31684596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Montserrat</vt:lpstr>
      <vt:lpstr>Times New Roman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2025-07-14T21:35:37Z</dcterms:modified>
</cp:coreProperties>
</file>