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63" r:id="rId3"/>
    <p:sldId id="288" r:id="rId4"/>
    <p:sldId id="270" r:id="rId5"/>
    <p:sldId id="271" r:id="rId6"/>
    <p:sldId id="261" r:id="rId7"/>
    <p:sldId id="289" r:id="rId8"/>
    <p:sldId id="290" r:id="rId9"/>
    <p:sldId id="291" r:id="rId10"/>
    <p:sldId id="283" r:id="rId11"/>
    <p:sldId id="272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redo custSel addSld delSld modSld">
      <pc:chgData name="Abels, Patrick" userId="ba666de4-0d21-43a6-8e66-51a18aae1b4a" providerId="ADAL" clId="{133AA99A-5491-4DE5-9695-40E01B78DF6F}" dt="2026-06-28T12:41:52.635" v="2240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2:41:52.635" v="2240" actId="20577"/>
        <pc:sldMkLst>
          <pc:docMk/>
          <pc:sldMk cId="4223110314" sldId="261"/>
        </pc:sldMkLst>
        <pc:spChg chg="mod">
          <ac:chgData name="Abels, Patrick" userId="ba666de4-0d21-43a6-8e66-51a18aae1b4a" providerId="ADAL" clId="{133AA99A-5491-4DE5-9695-40E01B78DF6F}" dt="2026-06-28T12:41:52.635" v="2240" actId="20577"/>
          <ac:spMkLst>
            <pc:docMk/>
            <pc:sldMk cId="4223110314" sldId="261"/>
            <ac:spMk id="3" creationId="{91E27F51-7010-A9B6-38F8-6302D0C64020}"/>
          </ac:spMkLst>
        </pc:spChg>
      </pc:sldChg>
      <pc:sldChg chg="modSp mod">
        <pc:chgData name="Abels, Patrick" userId="ba666de4-0d21-43a6-8e66-51a18aae1b4a" providerId="ADAL" clId="{133AA99A-5491-4DE5-9695-40E01B78DF6F}" dt="2026-06-28T12:37:42.384" v="2194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2:37:42.384" v="2194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 mod">
        <pc:chgData name="Abels, Patrick" userId="ba666de4-0d21-43a6-8e66-51a18aae1b4a" providerId="ADAL" clId="{133AA99A-5491-4DE5-9695-40E01B78DF6F}" dt="2026-06-28T12:41:27.242" v="2206" actId="20577"/>
        <pc:sldMkLst>
          <pc:docMk/>
          <pc:sldMk cId="1696715170" sldId="272"/>
        </pc:sldMkLst>
        <pc:spChg chg="mod">
          <ac:chgData name="Abels, Patrick" userId="ba666de4-0d21-43a6-8e66-51a18aae1b4a" providerId="ADAL" clId="{133AA99A-5491-4DE5-9695-40E01B78DF6F}" dt="2026-06-28T12:41:27.242" v="2206" actId="20577"/>
          <ac:spMkLst>
            <pc:docMk/>
            <pc:sldMk cId="1696715170" sldId="272"/>
            <ac:spMk id="2" creationId="{3CB4AC83-A0D2-8995-9BE5-B7B7A750ED63}"/>
          </ac:spMkLst>
        </pc:spChg>
      </pc:sldChg>
      <pc:sldChg chg="modSp mod">
        <pc:chgData name="Abels, Patrick" userId="ba666de4-0d21-43a6-8e66-51a18aae1b4a" providerId="ADAL" clId="{133AA99A-5491-4DE5-9695-40E01B78DF6F}" dt="2026-06-28T12:41:33.602" v="2220" actId="20577"/>
        <pc:sldMkLst>
          <pc:docMk/>
          <pc:sldMk cId="4009498562" sldId="283"/>
        </pc:sldMkLst>
        <pc:spChg chg="mod">
          <ac:chgData name="Abels, Patrick" userId="ba666de4-0d21-43a6-8e66-51a18aae1b4a" providerId="ADAL" clId="{133AA99A-5491-4DE5-9695-40E01B78DF6F}" dt="2026-06-28T12:41:33.602" v="2220" actId="20577"/>
          <ac:spMkLst>
            <pc:docMk/>
            <pc:sldMk cId="4009498562" sldId="283"/>
            <ac:spMk id="3" creationId="{32402D9B-13BF-18E0-5F7E-A2C9A365C8FE}"/>
          </ac:spMkLst>
        </pc:spChg>
      </pc:sldChg>
      <pc:sldChg chg="modSp mod">
        <pc:chgData name="Abels, Patrick" userId="ba666de4-0d21-43a6-8e66-51a18aae1b4a" providerId="ADAL" clId="{133AA99A-5491-4DE5-9695-40E01B78DF6F}" dt="2026-06-28T12:41:47.875" v="2235" actId="20577"/>
        <pc:sldMkLst>
          <pc:docMk/>
          <pc:sldMk cId="569925453" sldId="289"/>
        </pc:sldMkLst>
        <pc:spChg chg="mod">
          <ac:chgData name="Abels, Patrick" userId="ba666de4-0d21-43a6-8e66-51a18aae1b4a" providerId="ADAL" clId="{133AA99A-5491-4DE5-9695-40E01B78DF6F}" dt="2026-06-28T12:41:47.875" v="2235" actId="20577"/>
          <ac:spMkLst>
            <pc:docMk/>
            <pc:sldMk cId="569925453" sldId="289"/>
            <ac:spMk id="3" creationId="{5325151B-237C-08C5-7884-CC5C4F329438}"/>
          </ac:spMkLst>
        </pc:spChg>
      </pc:sldChg>
      <pc:sldChg chg="modSp mod">
        <pc:chgData name="Abels, Patrick" userId="ba666de4-0d21-43a6-8e66-51a18aae1b4a" providerId="ADAL" clId="{133AA99A-5491-4DE5-9695-40E01B78DF6F}" dt="2026-06-28T12:41:43.618" v="2230" actId="20577"/>
        <pc:sldMkLst>
          <pc:docMk/>
          <pc:sldMk cId="3364350927" sldId="290"/>
        </pc:sldMkLst>
        <pc:spChg chg="mod">
          <ac:chgData name="Abels, Patrick" userId="ba666de4-0d21-43a6-8e66-51a18aae1b4a" providerId="ADAL" clId="{133AA99A-5491-4DE5-9695-40E01B78DF6F}" dt="2026-06-28T12:41:43.618" v="2230" actId="20577"/>
          <ac:spMkLst>
            <pc:docMk/>
            <pc:sldMk cId="3364350927" sldId="290"/>
            <ac:spMk id="3" creationId="{54D87609-4B62-C6F3-C0E5-55AC09016056}"/>
          </ac:spMkLst>
        </pc:spChg>
      </pc:sldChg>
      <pc:sldChg chg="modSp mod">
        <pc:chgData name="Abels, Patrick" userId="ba666de4-0d21-43a6-8e66-51a18aae1b4a" providerId="ADAL" clId="{133AA99A-5491-4DE5-9695-40E01B78DF6F}" dt="2026-06-28T12:41:38.650" v="2225" actId="20577"/>
        <pc:sldMkLst>
          <pc:docMk/>
          <pc:sldMk cId="805694691" sldId="291"/>
        </pc:sldMkLst>
        <pc:spChg chg="mod">
          <ac:chgData name="Abels, Patrick" userId="ba666de4-0d21-43a6-8e66-51a18aae1b4a" providerId="ADAL" clId="{133AA99A-5491-4DE5-9695-40E01B78DF6F}" dt="2026-06-28T12:41:38.650" v="2225" actId="20577"/>
          <ac:spMkLst>
            <pc:docMk/>
            <pc:sldMk cId="805694691" sldId="291"/>
            <ac:spMk id="3" creationId="{96167D29-EDAC-ABFD-5FB8-A11A512083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64259568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5212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8981308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96721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90718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86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0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7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0013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206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6013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A3F6043-04FC-7DBE-9677-C0D2183CF0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8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8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4AC83-A0D2-8995-9BE5-B7B7A750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Bearbeite</a:t>
            </a:r>
            <a:r>
              <a:rPr lang="en-GB" dirty="0"/>
              <a:t> </a:t>
            </a:r>
            <a:r>
              <a:rPr lang="en-GB" b="1" dirty="0"/>
              <a:t>Fun24,25</a:t>
            </a:r>
            <a:r>
              <a:rPr lang="en-GB" dirty="0"/>
              <a:t> </a:t>
            </a:r>
            <a:r>
              <a:rPr lang="en-GB" dirty="0" err="1"/>
              <a:t>vollständig</a:t>
            </a:r>
            <a:r>
              <a:rPr lang="en-GB" dirty="0"/>
              <a:t>.</a:t>
            </a:r>
            <a:endParaRPr lang="en-DE" dirty="0"/>
          </a:p>
        </p:txBody>
      </p:sp>
      <p:pic>
        <p:nvPicPr>
          <p:cNvPr id="6" name="Picture 5" descr="A cartoon of a person lifting weights&#10;&#10;AI-generated content may be incorrect.">
            <a:extLst>
              <a:ext uri="{FF2B5EF4-FFF2-40B4-BE49-F238E27FC236}">
                <a16:creationId xmlns:a16="http://schemas.microsoft.com/office/drawing/2014/main" id="{99EE046C-1C6A-F79C-59DA-843DA0196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13" y="1329251"/>
            <a:ext cx="3633063" cy="43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151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5D085A-8BC4-C833-0035-EB93F823D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305749-60D5-7E0D-037E-6D38A9EAE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66897"/>
          <a:stretch>
            <a:fillRect/>
          </a:stretch>
        </p:blipFill>
        <p:spPr>
          <a:xfrm>
            <a:off x="1000125" y="2627564"/>
            <a:ext cx="6096000" cy="3918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10E3C6-D7D2-6C52-70DD-D1D36DEBDB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063" t="64483"/>
          <a:stretch>
            <a:fillRect/>
          </a:stretch>
        </p:blipFill>
        <p:spPr>
          <a:xfrm>
            <a:off x="1333500" y="3008564"/>
            <a:ext cx="5600700" cy="420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C46FE2-083C-D904-CC9B-557900C10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3851381"/>
            <a:ext cx="1724266" cy="4477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4DEDC5-9CF4-E6C9-8B8D-82A1170E0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5" y="4906578"/>
            <a:ext cx="11029950" cy="73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979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A5F88B-6587-E136-C83E-B892F35380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84"/>
          <a:stretch>
            <a:fillRect/>
          </a:stretch>
        </p:blipFill>
        <p:spPr>
          <a:xfrm>
            <a:off x="-16535" y="0"/>
            <a:ext cx="12208535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C0FA9D-D609-4FFD-9DDE-2D5D0550D2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"/>
            <a:ext cx="12192000" cy="6858000"/>
          </a:xfrm>
          <a:gradFill flip="none" rotWithShape="1">
            <a:gsLst>
              <a:gs pos="47000">
                <a:schemeClr val="tx1">
                  <a:alpha val="31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</p:spPr>
        <p:txBody>
          <a:bodyPr anchor="ctr"/>
          <a:lstStyle/>
          <a:p>
            <a:endParaRPr lang="en-GB" b="1" dirty="0">
              <a:solidFill>
                <a:srgbClr val="FFC000"/>
              </a:solidFill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Gleichungen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41713538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4A0B759-666C-1900-B1F0-6E89C117ED2E}"/>
              </a:ext>
            </a:extLst>
          </p:cNvPr>
          <p:cNvSpPr txBox="1">
            <a:spLocks/>
          </p:cNvSpPr>
          <p:nvPr/>
        </p:nvSpPr>
        <p:spPr>
          <a:xfrm>
            <a:off x="138112" y="268942"/>
            <a:ext cx="11904363" cy="167200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atin typeface="Montserrat" pitchFamily="2" charset="0"/>
              </a:rPr>
              <a:t>Wie fit bist du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A5D81B-CA13-72A2-9CA7-81290D19626E}"/>
              </a:ext>
            </a:extLst>
          </p:cNvPr>
          <p:cNvGrpSpPr/>
          <p:nvPr/>
        </p:nvGrpSpPr>
        <p:grpSpPr>
          <a:xfrm>
            <a:off x="6617654" y="2373045"/>
            <a:ext cx="5135400" cy="792000"/>
            <a:chOff x="6324599" y="2875388"/>
            <a:chExt cx="5135400" cy="792000"/>
          </a:xfrm>
          <a:noFill/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2379965B-E762-D4AA-AD53-D8473CCE522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51BFE5E6-6324-ADC5-64C5-2B930174F672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FE486C57-EF00-79FD-0612-CF54196822AD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6625C38C-2BEE-7951-A425-642BD54BF621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87618C-8D3C-6E07-077D-86D06BF1B2DB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F586F0-2ED3-4B40-5A6B-CFC24AC9CA22}"/>
              </a:ext>
            </a:extLst>
          </p:cNvPr>
          <p:cNvGrpSpPr/>
          <p:nvPr/>
        </p:nvGrpSpPr>
        <p:grpSpPr>
          <a:xfrm>
            <a:off x="6617654" y="5505601"/>
            <a:ext cx="5135400" cy="792000"/>
            <a:chOff x="6324599" y="4358964"/>
            <a:chExt cx="5135400" cy="792000"/>
          </a:xfrm>
          <a:noFill/>
        </p:grpSpPr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A8DC7F22-33CF-886F-0461-667763A64C42}"/>
                </a:ext>
              </a:extLst>
            </p:cNvPr>
            <p:cNvSpPr/>
            <p:nvPr/>
          </p:nvSpPr>
          <p:spPr>
            <a:xfrm>
              <a:off x="63245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id="{B407C8B3-2CA4-3B4B-6331-39A73F6CB92B}"/>
                </a:ext>
              </a:extLst>
            </p:cNvPr>
            <p:cNvSpPr/>
            <p:nvPr/>
          </p:nvSpPr>
          <p:spPr>
            <a:xfrm>
              <a:off x="74104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id="{B402101A-E7E9-F45C-D8C0-4ECC3FBE737F}"/>
                </a:ext>
              </a:extLst>
            </p:cNvPr>
            <p:cNvSpPr/>
            <p:nvPr/>
          </p:nvSpPr>
          <p:spPr>
            <a:xfrm>
              <a:off x="84962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id="{2E3ECEFA-C2D7-E269-70DA-0F34FE5E9353}"/>
                </a:ext>
              </a:extLst>
            </p:cNvPr>
            <p:cNvSpPr/>
            <p:nvPr/>
          </p:nvSpPr>
          <p:spPr>
            <a:xfrm>
              <a:off x="95821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9A692C6C-2EE3-7A84-F53E-06B944C53C36}"/>
                </a:ext>
              </a:extLst>
            </p:cNvPr>
            <p:cNvSpPr/>
            <p:nvPr/>
          </p:nvSpPr>
          <p:spPr>
            <a:xfrm>
              <a:off x="106679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692495-2065-495E-E689-B5A9F741752D}"/>
              </a:ext>
            </a:extLst>
          </p:cNvPr>
          <p:cNvGrpSpPr/>
          <p:nvPr/>
        </p:nvGrpSpPr>
        <p:grpSpPr>
          <a:xfrm>
            <a:off x="6617654" y="3939323"/>
            <a:ext cx="5135400" cy="792000"/>
            <a:chOff x="6324599" y="2875388"/>
            <a:chExt cx="5135400" cy="792000"/>
          </a:xfrm>
          <a:noFill/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C3A8F70F-1375-B7D4-459D-CBFC59C389C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FFB901F9-1D6D-D97A-1536-256ECCFA96FB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F308C0E2-885C-3FE4-73C2-50654FFA575F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1575C84E-3CA5-7396-F700-A67C38B1BD82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2A8C9C27-B834-BEC3-3AEB-5725F88B36BE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853C8973-4CE0-B133-81F5-BA5A5500AB84}"/>
              </a:ext>
            </a:extLst>
          </p:cNvPr>
          <p:cNvSpPr txBox="1">
            <a:spLocks/>
          </p:cNvSpPr>
          <p:nvPr/>
        </p:nvSpPr>
        <p:spPr>
          <a:xfrm>
            <a:off x="0" y="1857512"/>
            <a:ext cx="7387030" cy="4791931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Terme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en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Grundrechenoperationen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en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en-GB" sz="3200" dirty="0" err="1">
                <a:solidFill>
                  <a:srgbClr val="FFFFFF"/>
                </a:solidFill>
                <a:latin typeface="Montserrat" pitchFamily="2" charset="0"/>
              </a:rPr>
              <a:t>Formeln</a:t>
            </a:r>
            <a:endParaRPr lang="en-GB" sz="3200" dirty="0">
              <a:solidFill>
                <a:srgbClr val="FFFFFF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0074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27F51-7010-A9B6-38F8-6302D0C64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/>
              <a:t>Fun24,25 </a:t>
            </a:r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Terme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AC29C-DF66-28E0-97E7-AAB69011E35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9378" y="1341919"/>
            <a:ext cx="5613243" cy="54303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8155A1-453B-F54B-6202-18C4C57819FB}"/>
              </a:ext>
            </a:extLst>
          </p:cNvPr>
          <p:cNvSpPr/>
          <p:nvPr/>
        </p:nvSpPr>
        <p:spPr>
          <a:xfrm>
            <a:off x="3289378" y="3324225"/>
            <a:ext cx="5683172" cy="10477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11031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398DE-D6F3-DFF7-E6A0-7B7BEE08C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5151B-237C-08C5-7884-CC5C4F3294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Fun24,25 </a:t>
            </a:r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Grundrechenoperationen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7C865-27AC-B38A-1965-9772A6C98F0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2006" y="1427645"/>
            <a:ext cx="9687987" cy="49724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71A5711-A8F8-C8B6-D1F4-DC669343E6F8}"/>
              </a:ext>
            </a:extLst>
          </p:cNvPr>
          <p:cNvSpPr/>
          <p:nvPr/>
        </p:nvSpPr>
        <p:spPr>
          <a:xfrm>
            <a:off x="1152525" y="4400550"/>
            <a:ext cx="9896475" cy="1524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2545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22E6C-2E28-C69E-0DCF-D74232C2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87609-4B62-C6F3-C0E5-55AC090160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Fun24,25 </a:t>
            </a:r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Formeln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B81E62-8AF1-35E8-752A-5955A5D00C5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9170" y="1427645"/>
            <a:ext cx="6713660" cy="53254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A4A8FB-2E2A-CA54-5E9A-ED44DE832E48}"/>
              </a:ext>
            </a:extLst>
          </p:cNvPr>
          <p:cNvSpPr/>
          <p:nvPr/>
        </p:nvSpPr>
        <p:spPr>
          <a:xfrm>
            <a:off x="2647950" y="2533650"/>
            <a:ext cx="7019925" cy="1143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35092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5EBFD-B083-C58B-BA31-A272B4330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67D29-EDAC-ABFD-5FB8-A11A512083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Fun24,25 </a:t>
            </a:r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Vermischtes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44A8D4-5435-2D6C-5024-72264A92F5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7325" y="1427645"/>
            <a:ext cx="7897349" cy="525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9469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02D9B-13BF-18E0-5F7E-A2C9A365C8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Fun24,25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318322-FF79-8EB3-7E86-01BB6D26A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70" y="1700145"/>
            <a:ext cx="2943636" cy="962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B8705E-9E0C-09CE-FF39-868BB9A506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444"/>
          <a:stretch>
            <a:fillRect/>
          </a:stretch>
        </p:blipFill>
        <p:spPr>
          <a:xfrm>
            <a:off x="3438731" y="1427645"/>
            <a:ext cx="3228769" cy="53486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DAE2C5-62E4-3554-FAE3-00710B334B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1250"/>
          <a:stretch>
            <a:fillRect/>
          </a:stretch>
        </p:blipFill>
        <p:spPr>
          <a:xfrm>
            <a:off x="6886575" y="1224668"/>
            <a:ext cx="2705100" cy="55516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7E96C5-3434-CC09-D66F-173FEF9F89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028"/>
          <a:stretch>
            <a:fillRect/>
          </a:stretch>
        </p:blipFill>
        <p:spPr>
          <a:xfrm>
            <a:off x="8523392" y="1700145"/>
            <a:ext cx="2306533" cy="49494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B26506-2E8B-883E-6396-0ED053A8E1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5000"/>
          <a:stretch>
            <a:fillRect/>
          </a:stretch>
        </p:blipFill>
        <p:spPr>
          <a:xfrm>
            <a:off x="104673" y="2662304"/>
            <a:ext cx="3095830" cy="415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98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Montserrat</vt:lpstr>
      <vt:lpstr>Youtube Design</vt:lpstr>
      <vt:lpstr>1_Youtube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216</cp:revision>
  <dcterms:created xsi:type="dcterms:W3CDTF">2022-12-22T20:26:39Z</dcterms:created>
  <dcterms:modified xsi:type="dcterms:W3CDTF">2026-06-28T12:41:54Z</dcterms:modified>
</cp:coreProperties>
</file>