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7:17.777" v="4945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7:17.777" v="4945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7:17.777" v="4945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5:06.289" v="4934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5:06.289" v="4934" actId="20577"/>
          <ac:spMkLst>
            <pc:docMk/>
            <pc:sldMk cId="731342146" sldId="316"/>
            <ac:spMk id="3" creationId="{6724E909-53D3-198E-2E98-3E1E2E11A00C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5:09.411" v="4939" actId="6549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5:09.411" v="4939" actId="6549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5:20.450" v="4944" actId="6549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5:20.450" v="4944" actId="6549"/>
          <ac:spMkLst>
            <pc:docMk/>
            <pc:sldMk cId="2975260493" sldId="318"/>
            <ac:spMk id="3" creationId="{4DB3EC84-B08E-E953-226B-20578BCC2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Welche Terme sind äquivalent? Prüfe …</a:t>
            </a:r>
          </a:p>
          <a:p>
            <a:pPr marL="457200" indent="-457200">
              <a:buAutoNum type="alphaLcParenR"/>
            </a:pPr>
            <a:r>
              <a:rPr lang="de-DE" dirty="0"/>
              <a:t>… durch Einsetzen.</a:t>
            </a:r>
          </a:p>
          <a:p>
            <a:pPr marL="457200" indent="-457200">
              <a:buAutoNum type="alphaLcParenR"/>
            </a:pPr>
            <a:r>
              <a:rPr lang="de-DE" dirty="0"/>
              <a:t>… durch Vereinfachen.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DB8972-4E2C-CF10-91F1-63207F63A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355" y="2761819"/>
            <a:ext cx="3310171" cy="283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Gleichungen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800" dirty="0"/>
              <a:t>Die Fasanerie beherbergt insgesamt 38 Ziegen. Heute sind viermal so viele Ziegen draußen zu sehen wie gestern. 14 Ziegen sind noch im Stall. </a:t>
            </a:r>
          </a:p>
          <a:p>
            <a:endParaRPr lang="de-DE" sz="4800" dirty="0"/>
          </a:p>
          <a:p>
            <a:r>
              <a:rPr lang="de-DE" sz="4800" dirty="0"/>
              <a:t>Wie viele Ziegen waren </a:t>
            </a:r>
          </a:p>
          <a:p>
            <a:r>
              <a:rPr lang="de-DE" sz="4800" dirty="0"/>
              <a:t>gestern draußen?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7412FB-C519-593D-F3D5-B28600B38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959" y="3679767"/>
            <a:ext cx="3029373" cy="300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3542CB-6AC4-150E-1D5C-E833D519BF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Gleichung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BE14A06-A8B1-B40C-D102-FAED9C7FBF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9148528"/>
                  </p:ext>
                </p:extLst>
              </p:nvPr>
            </p:nvGraphicFramePr>
            <p:xfrm>
              <a:off x="589328" y="2036616"/>
              <a:ext cx="10983549" cy="42881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47194634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21329676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908566839"/>
                        </a:ext>
                      </a:extLst>
                    </a:gridCol>
                  </a:tblGrid>
                  <a:tr h="5645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Fachbegriff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Beschreibung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73904599"/>
                      </a:ext>
                    </a:extLst>
                  </a:tr>
                  <a:tr h="5645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Gleichung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Term = Term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+14=38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96944238"/>
                      </a:ext>
                    </a:extLst>
                  </a:tr>
                  <a:tr h="1747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Lösung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Eine Zahl, durch Einsetzen derer eine Gleichung wahr wird.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4⋅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+14=38</m:t>
                                </m:r>
                              </m:oMath>
                            </m:oMathPara>
                          </a14:m>
                          <a:endParaRPr lang="de-DE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34≠38</m:t>
                                </m:r>
                              </m:oMath>
                            </m:oMathPara>
                          </a14:m>
                          <a:endParaRPr lang="de-DE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:endParaRPr lang="de-DE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4⋅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+14=38</m:t>
                                </m:r>
                              </m:oMath>
                            </m:oMathPara>
                          </a14:m>
                          <a:endParaRPr lang="de-DE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38=38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9993441"/>
                      </a:ext>
                    </a:extLst>
                  </a:tr>
                  <a:tr h="14112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Lösungsmenge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Die Menge aller Lösungen einer Gleichung.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={</m:t>
                                </m:r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602443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BE14A06-A8B1-B40C-D102-FAED9C7FBF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9148528"/>
                  </p:ext>
                </p:extLst>
              </p:nvPr>
            </p:nvGraphicFramePr>
            <p:xfrm>
              <a:off x="589328" y="2036616"/>
              <a:ext cx="10983549" cy="42881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47194634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21329676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908566839"/>
                        </a:ext>
                      </a:extLst>
                    </a:gridCol>
                  </a:tblGrid>
                  <a:tr h="5645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Fachbegriff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Beschreibung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73904599"/>
                      </a:ext>
                    </a:extLst>
                  </a:tr>
                  <a:tr h="5645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Gleichung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Term = Term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102174" r="-666" b="-5663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6944238"/>
                      </a:ext>
                    </a:extLst>
                  </a:tr>
                  <a:tr h="1747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Lösung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Eine Zahl, durch Einsetzen derer eine Gleichung wahr wird.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64808" r="-666" b="-815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993441"/>
                      </a:ext>
                    </a:extLst>
                  </a:tr>
                  <a:tr h="14112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Lösungsmenge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Die Menge aller Lösungen einer Gleichung.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203879" r="-666" b="-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024437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B0DB87-66B5-40ED-2F47-2375C3D58B72}"/>
              </a:ext>
            </a:extLst>
          </p:cNvPr>
          <p:cNvCxnSpPr/>
          <p:nvPr/>
        </p:nvCxnSpPr>
        <p:spPr>
          <a:xfrm flipH="1">
            <a:off x="10718006" y="3767138"/>
            <a:ext cx="85725" cy="2381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722B309-D4D6-848D-64CB-B36732B33AFC}"/>
              </a:ext>
            </a:extLst>
          </p:cNvPr>
          <p:cNvCxnSpPr>
            <a:cxnSpLocks/>
          </p:cNvCxnSpPr>
          <p:nvPr/>
        </p:nvCxnSpPr>
        <p:spPr>
          <a:xfrm flipH="1">
            <a:off x="10644192" y="3767138"/>
            <a:ext cx="176208" cy="619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C5F437-77CF-78C2-09AC-ECB9598CC25D}"/>
              </a:ext>
            </a:extLst>
          </p:cNvPr>
          <p:cNvCxnSpPr/>
          <p:nvPr/>
        </p:nvCxnSpPr>
        <p:spPr>
          <a:xfrm flipV="1">
            <a:off x="10658481" y="3557582"/>
            <a:ext cx="109537" cy="2714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05F51-4417-84F2-8D95-526C35D586D4}"/>
              </a:ext>
            </a:extLst>
          </p:cNvPr>
          <p:cNvCxnSpPr>
            <a:cxnSpLocks/>
          </p:cNvCxnSpPr>
          <p:nvPr/>
        </p:nvCxnSpPr>
        <p:spPr>
          <a:xfrm flipV="1">
            <a:off x="10737060" y="4381500"/>
            <a:ext cx="230978" cy="32797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C246F0-9A5D-8A32-1677-D5A6BA0EDBCA}"/>
              </a:ext>
            </a:extLst>
          </p:cNvPr>
          <p:cNvCxnSpPr>
            <a:cxnSpLocks/>
          </p:cNvCxnSpPr>
          <p:nvPr/>
        </p:nvCxnSpPr>
        <p:spPr>
          <a:xfrm flipH="1" flipV="1">
            <a:off x="10668007" y="4545489"/>
            <a:ext cx="76196" cy="1639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Fun32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16EB84-7495-0220-1B22-B7270CC20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652" y="1427645"/>
            <a:ext cx="9062695" cy="53377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1538774" y="1427645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3D4FA7-CA44-F06E-1F46-77B09681A137}"/>
              </a:ext>
            </a:extLst>
          </p:cNvPr>
          <p:cNvSpPr/>
          <p:nvPr/>
        </p:nvSpPr>
        <p:spPr>
          <a:xfrm>
            <a:off x="1538774" y="2287731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43E1CF-A92B-003B-97F3-96DA3D15675E}"/>
              </a:ext>
            </a:extLst>
          </p:cNvPr>
          <p:cNvSpPr/>
          <p:nvPr/>
        </p:nvSpPr>
        <p:spPr>
          <a:xfrm>
            <a:off x="1538774" y="3155613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52A2192-3B8D-90AA-BA1A-FF45DCE6F348}"/>
              </a:ext>
            </a:extLst>
          </p:cNvPr>
          <p:cNvSpPr/>
          <p:nvPr/>
        </p:nvSpPr>
        <p:spPr>
          <a:xfrm>
            <a:off x="1538774" y="4294810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CF9D15-7DD8-AD7C-0B30-38E4AC7AD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49" y="2036617"/>
            <a:ext cx="11593902" cy="333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Fun34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8EB8B-E3E2-BDE4-C6E0-5FDE602BB6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2"/>
          <a:stretch>
            <a:fillRect/>
          </a:stretch>
        </p:blipFill>
        <p:spPr>
          <a:xfrm>
            <a:off x="230744" y="3269412"/>
            <a:ext cx="11730512" cy="118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2026-06-28T13:27:19Z</dcterms:modified>
</cp:coreProperties>
</file>