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314" r:id="rId3"/>
    <p:sldId id="286" r:id="rId4"/>
    <p:sldId id="305" r:id="rId5"/>
    <p:sldId id="315" r:id="rId6"/>
    <p:sldId id="316" r:id="rId7"/>
    <p:sldId id="317" r:id="rId8"/>
    <p:sldId id="318" r:id="rId9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F323F"/>
    <a:srgbClr val="22122B"/>
    <a:srgbClr val="011A35"/>
    <a:srgbClr val="262919"/>
    <a:srgbClr val="000000"/>
    <a:srgbClr val="0D2504"/>
    <a:srgbClr val="010201"/>
    <a:srgbClr val="99B7AE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0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7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els, Patrick" userId="ba666de4-0d21-43a6-8e66-51a18aae1b4a" providerId="ADAL" clId="{133AA99A-5491-4DE5-9695-40E01B78DF6F}"/>
    <pc:docChg chg="undo custSel addSld delSld modSld">
      <pc:chgData name="Abels, Patrick" userId="ba666de4-0d21-43a6-8e66-51a18aae1b4a" providerId="ADAL" clId="{133AA99A-5491-4DE5-9695-40E01B78DF6F}" dt="2026-06-28T13:27:52.150" v="4581" actId="20577"/>
      <pc:docMkLst>
        <pc:docMk/>
      </pc:docMkLst>
      <pc:sldChg chg="modSp mod">
        <pc:chgData name="Abels, Patrick" userId="ba666de4-0d21-43a6-8e66-51a18aae1b4a" providerId="ADAL" clId="{133AA99A-5491-4DE5-9695-40E01B78DF6F}" dt="2026-06-28T13:27:52.150" v="4581" actId="20577"/>
        <pc:sldMkLst>
          <pc:docMk/>
          <pc:sldMk cId="2766537786" sldId="263"/>
        </pc:sldMkLst>
        <pc:spChg chg="mod">
          <ac:chgData name="Abels, Patrick" userId="ba666de4-0d21-43a6-8e66-51a18aae1b4a" providerId="ADAL" clId="{133AA99A-5491-4DE5-9695-40E01B78DF6F}" dt="2026-06-28T13:27:52.150" v="4581" actId="20577"/>
          <ac:spMkLst>
            <pc:docMk/>
            <pc:sldMk cId="2766537786" sldId="263"/>
            <ac:spMk id="2" creationId="{68E00736-7763-5364-29F5-3973C6BC804D}"/>
          </ac:spMkLst>
        </pc:spChg>
      </pc:sldChg>
      <pc:sldChg chg="addSp delSp modSp new mod">
        <pc:chgData name="Abels, Patrick" userId="ba666de4-0d21-43a6-8e66-51a18aae1b4a" providerId="ADAL" clId="{133AA99A-5491-4DE5-9695-40E01B78DF6F}" dt="2026-06-28T12:47:15.657" v="4570" actId="20577"/>
        <pc:sldMkLst>
          <pc:docMk/>
          <pc:sldMk cId="731342146" sldId="316"/>
        </pc:sldMkLst>
        <pc:spChg chg="mod">
          <ac:chgData name="Abels, Patrick" userId="ba666de4-0d21-43a6-8e66-51a18aae1b4a" providerId="ADAL" clId="{133AA99A-5491-4DE5-9695-40E01B78DF6F}" dt="2026-06-28T12:47:15.657" v="4570" actId="20577"/>
          <ac:spMkLst>
            <pc:docMk/>
            <pc:sldMk cId="731342146" sldId="316"/>
            <ac:spMk id="3" creationId="{6724E909-53D3-198E-2E98-3E1E2E11A00C}"/>
          </ac:spMkLst>
        </pc:spChg>
      </pc:sldChg>
      <pc:sldChg chg="modSp mod">
        <pc:chgData name="Abels, Patrick" userId="ba666de4-0d21-43a6-8e66-51a18aae1b4a" providerId="ADAL" clId="{133AA99A-5491-4DE5-9695-40E01B78DF6F}" dt="2026-06-28T12:47:19.233" v="4575" actId="20577"/>
        <pc:sldMkLst>
          <pc:docMk/>
          <pc:sldMk cId="1099358135" sldId="317"/>
        </pc:sldMkLst>
        <pc:spChg chg="mod">
          <ac:chgData name="Abels, Patrick" userId="ba666de4-0d21-43a6-8e66-51a18aae1b4a" providerId="ADAL" clId="{133AA99A-5491-4DE5-9695-40E01B78DF6F}" dt="2026-06-28T12:47:19.233" v="4575" actId="20577"/>
          <ac:spMkLst>
            <pc:docMk/>
            <pc:sldMk cId="1099358135" sldId="317"/>
            <ac:spMk id="3" creationId="{DD79377A-5D4B-2934-ED40-C2FEB8633EAB}"/>
          </ac:spMkLst>
        </pc:spChg>
      </pc:sldChg>
      <pc:sldChg chg="modSp mod">
        <pc:chgData name="Abels, Patrick" userId="ba666de4-0d21-43a6-8e66-51a18aae1b4a" providerId="ADAL" clId="{133AA99A-5491-4DE5-9695-40E01B78DF6F}" dt="2026-06-28T12:47:24.489" v="4580" actId="20577"/>
        <pc:sldMkLst>
          <pc:docMk/>
          <pc:sldMk cId="2975260493" sldId="318"/>
        </pc:sldMkLst>
        <pc:spChg chg="mod">
          <ac:chgData name="Abels, Patrick" userId="ba666de4-0d21-43a6-8e66-51a18aae1b4a" providerId="ADAL" clId="{133AA99A-5491-4DE5-9695-40E01B78DF6F}" dt="2026-06-28T12:47:24.489" v="4580" actId="20577"/>
          <ac:spMkLst>
            <pc:docMk/>
            <pc:sldMk cId="2975260493" sldId="318"/>
            <ac:spMk id="3" creationId="{4DB3EC84-B08E-E953-226B-20578BCC258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m Chec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2CB35870-924C-FCEE-621F-5B1A5DAC2D9A}"/>
              </a:ext>
            </a:extLst>
          </p:cNvPr>
          <p:cNvSpPr/>
          <p:nvPr userDrawn="1"/>
        </p:nvSpPr>
        <p:spPr>
          <a:xfrm>
            <a:off x="10173680" y="4826062"/>
            <a:ext cx="1908000" cy="19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50696084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mewor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1887" y="2036617"/>
            <a:ext cx="11285239" cy="4410366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Home with solid fill">
            <a:extLst>
              <a:ext uri="{FF2B5EF4-FFF2-40B4-BE49-F238E27FC236}">
                <a16:creationId xmlns:a16="http://schemas.microsoft.com/office/drawing/2014/main" id="{69AA69DC-3BDE-DC5B-7592-005FD0389B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1888" y="571131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C9A209D0-EA06-1729-FBBE-24B631883FB1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02C2D1C7-AB5A-B615-A731-A156F2D638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/>
              <a:t>Fun …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2291929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Ü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342" y="2036617"/>
            <a:ext cx="11316494" cy="4410366"/>
          </a:xfrm>
          <a:prstGeom prst="rect">
            <a:avLst/>
          </a:prstGeom>
        </p:spPr>
        <p:txBody>
          <a:bodyPr anchor="t"/>
          <a:lstStyle>
            <a:lvl1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First</a:t>
            </a:r>
          </a:p>
          <a:p>
            <a:pPr lvl="0"/>
            <a:r>
              <a:rPr lang="en-US" dirty="0"/>
              <a:t>Second</a:t>
            </a:r>
          </a:p>
          <a:p>
            <a:pPr lvl="0"/>
            <a:r>
              <a:rPr lang="en-US" dirty="0"/>
              <a:t>Third</a:t>
            </a:r>
          </a:p>
          <a:p>
            <a:pPr lvl="0"/>
            <a:endParaRPr lang="en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6C134-3551-6DE4-1C26-0EAF373048EE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Kopfübung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4" name="Graphic 3" descr="Brain in head with solid fill">
            <a:extLst>
              <a:ext uri="{FF2B5EF4-FFF2-40B4-BE49-F238E27FC236}">
                <a16:creationId xmlns:a16="http://schemas.microsoft.com/office/drawing/2014/main" id="{E45BE055-35ED-0E1E-0BDF-73C8529392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8342" y="592397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5142F539-38A0-8060-018C-13DE99969077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05392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 err="1"/>
              <a:t>Mathematik</a:t>
            </a:r>
            <a:r>
              <a:rPr lang="en-US" dirty="0"/>
              <a:t> 9 Abels</a:t>
            </a:r>
            <a:endParaRPr lang="en-D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133CF1-11F3-EDEA-3ED0-5E0A17886D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87" b="98690" l="4911" r="99554">
                        <a14:foregroundMark x1="55804" y1="6987" x2="68304" y2="7860"/>
                        <a14:foregroundMark x1="97321" y1="53275" x2="95982" y2="79913"/>
                        <a14:foregroundMark x1="77232" y1="95633" x2="92411" y2="93013"/>
                        <a14:foregroundMark x1="91518" y1="98690" x2="99554" y2="96070"/>
                        <a14:foregroundMark x1="9821" y1="60699" x2="7143" y2="53275"/>
                        <a14:foregroundMark x1="7589" y1="51965" x2="4911" y2="510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142" y="4872722"/>
            <a:ext cx="1649114" cy="1685925"/>
          </a:xfrm>
          <a:custGeom>
            <a:avLst/>
            <a:gdLst>
              <a:gd name="csX0" fmla="*/ 0 w 1649114"/>
              <a:gd name="csY0" fmla="*/ 0 h 1685925"/>
              <a:gd name="csX1" fmla="*/ 500231 w 1649114"/>
              <a:gd name="csY1" fmla="*/ 0 h 1685925"/>
              <a:gd name="csX2" fmla="*/ 1016954 w 1649114"/>
              <a:gd name="csY2" fmla="*/ 0 h 1685925"/>
              <a:gd name="csX3" fmla="*/ 1649114 w 1649114"/>
              <a:gd name="csY3" fmla="*/ 0 h 1685925"/>
              <a:gd name="csX4" fmla="*/ 1649114 w 1649114"/>
              <a:gd name="csY4" fmla="*/ 545116 h 1685925"/>
              <a:gd name="csX5" fmla="*/ 1649114 w 1649114"/>
              <a:gd name="csY5" fmla="*/ 1073372 h 1685925"/>
              <a:gd name="csX6" fmla="*/ 1649114 w 1649114"/>
              <a:gd name="csY6" fmla="*/ 1685925 h 1685925"/>
              <a:gd name="csX7" fmla="*/ 1132392 w 1649114"/>
              <a:gd name="csY7" fmla="*/ 1685925 h 1685925"/>
              <a:gd name="csX8" fmla="*/ 566196 w 1649114"/>
              <a:gd name="csY8" fmla="*/ 1685925 h 1685925"/>
              <a:gd name="csX9" fmla="*/ 0 w 1649114"/>
              <a:gd name="csY9" fmla="*/ 1685925 h 1685925"/>
              <a:gd name="csX10" fmla="*/ 0 w 1649114"/>
              <a:gd name="csY10" fmla="*/ 1157669 h 1685925"/>
              <a:gd name="csX11" fmla="*/ 0 w 1649114"/>
              <a:gd name="csY11" fmla="*/ 646271 h 1685925"/>
              <a:gd name="csX12" fmla="*/ 0 w 1649114"/>
              <a:gd name="csY12" fmla="*/ 0 h 1685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649114" h="1685925" fill="none" extrusionOk="0">
                <a:moveTo>
                  <a:pt x="0" y="0"/>
                </a:moveTo>
                <a:cubicBezTo>
                  <a:pt x="141797" y="-647"/>
                  <a:pt x="367167" y="31833"/>
                  <a:pt x="500231" y="0"/>
                </a:cubicBezTo>
                <a:cubicBezTo>
                  <a:pt x="633295" y="-31833"/>
                  <a:pt x="793124" y="6931"/>
                  <a:pt x="1016954" y="0"/>
                </a:cubicBezTo>
                <a:cubicBezTo>
                  <a:pt x="1240784" y="-6931"/>
                  <a:pt x="1463633" y="47685"/>
                  <a:pt x="1649114" y="0"/>
                </a:cubicBezTo>
                <a:cubicBezTo>
                  <a:pt x="1669925" y="127734"/>
                  <a:pt x="1615179" y="424519"/>
                  <a:pt x="1649114" y="545116"/>
                </a:cubicBezTo>
                <a:cubicBezTo>
                  <a:pt x="1683049" y="665713"/>
                  <a:pt x="1619356" y="886729"/>
                  <a:pt x="1649114" y="1073372"/>
                </a:cubicBezTo>
                <a:cubicBezTo>
                  <a:pt x="1678872" y="1260015"/>
                  <a:pt x="1588666" y="1528832"/>
                  <a:pt x="1649114" y="1685925"/>
                </a:cubicBezTo>
                <a:cubicBezTo>
                  <a:pt x="1491958" y="1744123"/>
                  <a:pt x="1315024" y="1633381"/>
                  <a:pt x="1132392" y="1685925"/>
                </a:cubicBezTo>
                <a:cubicBezTo>
                  <a:pt x="949760" y="1738469"/>
                  <a:pt x="787506" y="1638489"/>
                  <a:pt x="566196" y="1685925"/>
                </a:cubicBezTo>
                <a:cubicBezTo>
                  <a:pt x="344886" y="1733361"/>
                  <a:pt x="196220" y="1685913"/>
                  <a:pt x="0" y="1685925"/>
                </a:cubicBezTo>
                <a:cubicBezTo>
                  <a:pt x="-20970" y="1480859"/>
                  <a:pt x="58950" y="1351215"/>
                  <a:pt x="0" y="1157669"/>
                </a:cubicBezTo>
                <a:cubicBezTo>
                  <a:pt x="-58950" y="964123"/>
                  <a:pt x="40473" y="889960"/>
                  <a:pt x="0" y="646271"/>
                </a:cubicBezTo>
                <a:cubicBezTo>
                  <a:pt x="-40473" y="402582"/>
                  <a:pt x="51559" y="248494"/>
                  <a:pt x="0" y="0"/>
                </a:cubicBezTo>
                <a:close/>
              </a:path>
              <a:path w="1649114" h="1685925" stroke="0" extrusionOk="0">
                <a:moveTo>
                  <a:pt x="0" y="0"/>
                </a:moveTo>
                <a:cubicBezTo>
                  <a:pt x="127869" y="-58549"/>
                  <a:pt x="457140" y="69205"/>
                  <a:pt x="582687" y="0"/>
                </a:cubicBezTo>
                <a:cubicBezTo>
                  <a:pt x="708234" y="-69205"/>
                  <a:pt x="908511" y="30986"/>
                  <a:pt x="1132392" y="0"/>
                </a:cubicBezTo>
                <a:cubicBezTo>
                  <a:pt x="1356274" y="-30986"/>
                  <a:pt x="1395117" y="21620"/>
                  <a:pt x="1649114" y="0"/>
                </a:cubicBezTo>
                <a:cubicBezTo>
                  <a:pt x="1718274" y="183323"/>
                  <a:pt x="1604149" y="370961"/>
                  <a:pt x="1649114" y="578834"/>
                </a:cubicBezTo>
                <a:cubicBezTo>
                  <a:pt x="1694079" y="786707"/>
                  <a:pt x="1587358" y="934167"/>
                  <a:pt x="1649114" y="1140809"/>
                </a:cubicBezTo>
                <a:cubicBezTo>
                  <a:pt x="1710870" y="1347452"/>
                  <a:pt x="1603545" y="1496505"/>
                  <a:pt x="1649114" y="1685925"/>
                </a:cubicBezTo>
                <a:cubicBezTo>
                  <a:pt x="1393847" y="1708125"/>
                  <a:pt x="1279860" y="1656742"/>
                  <a:pt x="1115900" y="1685925"/>
                </a:cubicBezTo>
                <a:cubicBezTo>
                  <a:pt x="951940" y="1715108"/>
                  <a:pt x="703268" y="1637728"/>
                  <a:pt x="566196" y="1685925"/>
                </a:cubicBezTo>
                <a:cubicBezTo>
                  <a:pt x="429124" y="1734122"/>
                  <a:pt x="229164" y="1635991"/>
                  <a:pt x="0" y="1685925"/>
                </a:cubicBezTo>
                <a:cubicBezTo>
                  <a:pt x="-564" y="1539796"/>
                  <a:pt x="30978" y="1364816"/>
                  <a:pt x="0" y="1140809"/>
                </a:cubicBezTo>
                <a:cubicBezTo>
                  <a:pt x="-30978" y="916802"/>
                  <a:pt x="21974" y="735115"/>
                  <a:pt x="0" y="545116"/>
                </a:cubicBezTo>
                <a:cubicBezTo>
                  <a:pt x="-21974" y="355117"/>
                  <a:pt x="32467" y="19419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7937640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951064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60747377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Animated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5259088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iterate type="lt">
                    <p:tmAbs val="4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7" y="2036617"/>
            <a:ext cx="11368207" cy="441388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4753" y="619845"/>
            <a:ext cx="914400" cy="9144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96C6788-0DB4-7E84-1F70-465F03B940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608986" y="407504"/>
            <a:ext cx="1281600" cy="1282148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8D296A4-2077-12B4-53D8-2472FECBC8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281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FDBFC21C-4561-54AC-2D13-2FA78D6663B6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65441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NoHint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38323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DD23C22D-C9DD-219B-C738-804E4CB2C5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AE2624B0-64A9-2718-7794-4E2E9E577B5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43715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Hi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6"/>
            <a:ext cx="11377732" cy="437370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21277" y="602337"/>
            <a:ext cx="914400" cy="914400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1C5A454-C75F-6FDA-789A-702540F36A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33876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72B7E6FC-7A9B-0664-B363-B0218EE031D5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643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Solu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40228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50068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3B8809EF-E0A0-9BB5-504C-EA2E35B5906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Partial Circle 3">
            <a:extLst>
              <a:ext uri="{FF2B5EF4-FFF2-40B4-BE49-F238E27FC236}">
                <a16:creationId xmlns:a16="http://schemas.microsoft.com/office/drawing/2014/main" id="{6988BA44-164A-F7CA-AC6A-C1C359CE07A8}"/>
              </a:ext>
            </a:extLst>
          </p:cNvPr>
          <p:cNvSpPr/>
          <p:nvPr userDrawn="1"/>
        </p:nvSpPr>
        <p:spPr>
          <a:xfrm>
            <a:off x="9602344" y="-1809345"/>
            <a:ext cx="5203154" cy="3596191"/>
          </a:xfrm>
          <a:prstGeom prst="pie">
            <a:avLst>
              <a:gd name="adj1" fmla="val 5387427"/>
              <a:gd name="adj2" fmla="val 10792375"/>
            </a:avLst>
          </a:prstGeom>
          <a:solidFill>
            <a:srgbClr val="00B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D4DDF931-1D2A-A0BE-2792-86C1CEE29E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7057" y="39659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8049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w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328" y="2036616"/>
            <a:ext cx="10983548" cy="4288141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E43612-BB99-E759-308D-EC7DC153B9A7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5" name="Partial Circle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707418" y="-1509486"/>
            <a:ext cx="5010068" cy="3012859"/>
          </a:xfrm>
          <a:prstGeom prst="pie">
            <a:avLst>
              <a:gd name="adj1" fmla="val 5421550"/>
              <a:gd name="adj2" fmla="val 10807593"/>
            </a:avLst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327" y="781533"/>
            <a:ext cx="798201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Überschrift</a:t>
            </a:r>
            <a:endParaRPr lang="en-D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161EA-303E-AE82-C761-477476BF0B4C}"/>
              </a:ext>
            </a:extLst>
          </p:cNvPr>
          <p:cNvSpPr txBox="1"/>
          <p:nvPr userDrawn="1"/>
        </p:nvSpPr>
        <p:spPr>
          <a:xfrm>
            <a:off x="10144704" y="132860"/>
            <a:ext cx="19736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Arial Black" panose="020B0A04020102020204" pitchFamily="34" charset="0"/>
              </a:rPr>
              <a:t>!</a:t>
            </a:r>
            <a:endParaRPr lang="en-DE" sz="6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9859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76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6" r:id="rId2"/>
    <p:sldLayoutId id="2147483661" r:id="rId3"/>
    <p:sldLayoutId id="2147483675" r:id="rId4"/>
    <p:sldLayoutId id="2147483663" r:id="rId5"/>
    <p:sldLayoutId id="2147483671" r:id="rId6"/>
    <p:sldLayoutId id="2147483664" r:id="rId7"/>
    <p:sldLayoutId id="2147483665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E00736-7763-5364-29F5-3973C6BC80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/>
              <a:t>Mathematik</a:t>
            </a:r>
            <a:r>
              <a:rPr lang="en-GB"/>
              <a:t> 8 </a:t>
            </a:r>
            <a:r>
              <a:rPr lang="en-GB" dirty="0"/>
              <a:t>Abels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766537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46C87A-8EED-4BE7-8092-4E1DA8EFA3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477FC9-BBE8-55D4-E86C-3F5FE00284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1674"/>
          <a:stretch>
            <a:fillRect/>
          </a:stretch>
        </p:blipFill>
        <p:spPr>
          <a:xfrm>
            <a:off x="1393548" y="3950484"/>
            <a:ext cx="9404904" cy="8001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9E2EA2E-9981-9AB1-2E3F-849119D734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1286" y="2601648"/>
            <a:ext cx="7699015" cy="95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80400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15A5A3-68C6-F3DF-27A6-2464D6655B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>
                <a:solidFill>
                  <a:srgbClr val="FFC000"/>
                </a:solidFill>
              </a:rPr>
              <a:t>Sonderfälle </a:t>
            </a:r>
            <a:r>
              <a:rPr lang="de-DE" dirty="0"/>
              <a:t>beim Lösen von Gleichungen</a:t>
            </a:r>
          </a:p>
        </p:txBody>
      </p:sp>
    </p:spTree>
    <p:extLst>
      <p:ext uri="{BB962C8B-B14F-4D97-AF65-F5344CB8AC3E}">
        <p14:creationId xmlns:p14="http://schemas.microsoft.com/office/powerpoint/2010/main" val="336219823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CC047AC-D6C1-F903-AE18-0E087C1F09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5038E9-BBFD-3F19-AD95-4B48FC5757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724" y="1809522"/>
            <a:ext cx="5372850" cy="29912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14A6396-C863-1F9F-D735-FB5AB4FDCB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8427" y="2057206"/>
            <a:ext cx="5306165" cy="2743583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280C6C3-27C0-4086-34DF-DD4610674E18}"/>
              </a:ext>
            </a:extLst>
          </p:cNvPr>
          <p:cNvCxnSpPr>
            <a:cxnSpLocks/>
          </p:cNvCxnSpPr>
          <p:nvPr/>
        </p:nvCxnSpPr>
        <p:spPr>
          <a:xfrm>
            <a:off x="6095999" y="1407343"/>
            <a:ext cx="0" cy="3795623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7851599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68D0CA-C333-17D7-7C95-A39319F317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Sonderfälle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B69A8562-C847-D662-040B-A87F0C9FFB3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04757293"/>
                  </p:ext>
                </p:extLst>
              </p:nvPr>
            </p:nvGraphicFramePr>
            <p:xfrm>
              <a:off x="589327" y="1975448"/>
              <a:ext cx="10983549" cy="4441543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661183">
                      <a:extLst>
                        <a:ext uri="{9D8B030D-6E8A-4147-A177-3AD203B41FA5}">
                          <a16:colId xmlns:a16="http://schemas.microsoft.com/office/drawing/2014/main" val="2920216084"/>
                        </a:ext>
                      </a:extLst>
                    </a:gridCol>
                    <a:gridCol w="3661183">
                      <a:extLst>
                        <a:ext uri="{9D8B030D-6E8A-4147-A177-3AD203B41FA5}">
                          <a16:colId xmlns:a16="http://schemas.microsoft.com/office/drawing/2014/main" val="3026422878"/>
                        </a:ext>
                      </a:extLst>
                    </a:gridCol>
                    <a:gridCol w="3661183">
                      <a:extLst>
                        <a:ext uri="{9D8B030D-6E8A-4147-A177-3AD203B41FA5}">
                          <a16:colId xmlns:a16="http://schemas.microsoft.com/office/drawing/2014/main" val="1620304572"/>
                        </a:ext>
                      </a:extLst>
                    </a:gridCol>
                  </a:tblGrid>
                  <a:tr h="43927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solidFill>
                                <a:schemeClr val="bg1"/>
                              </a:solidFill>
                              <a:latin typeface="Montserrat" pitchFamily="2" charset="0"/>
                            </a:rPr>
                            <a:t>Eine Lösung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solidFill>
                                <a:schemeClr val="bg1"/>
                              </a:solidFill>
                              <a:latin typeface="Montserrat" pitchFamily="2" charset="0"/>
                            </a:rPr>
                            <a:t>Keine Lösung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solidFill>
                                <a:schemeClr val="bg1"/>
                              </a:solidFill>
                              <a:latin typeface="Montserrat" pitchFamily="2" charset="0"/>
                            </a:rPr>
                            <a:t>Unendlich viele Lösungen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66239633"/>
                      </a:ext>
                    </a:extLst>
                  </a:tr>
                  <a:tr h="1882066">
                    <a:tc>
                      <a:txBody>
                        <a:bodyPr/>
                        <a:lstStyle/>
                        <a:p>
                          <a:pPr algn="ctr"/>
                          <a:endParaRPr lang="de-DE" dirty="0">
                            <a:solidFill>
                              <a:schemeClr val="bg1"/>
                            </a:solidFill>
                            <a:latin typeface="Montserrat" pitchFamily="2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de-DE" dirty="0">
                            <a:solidFill>
                              <a:schemeClr val="bg1"/>
                            </a:solidFill>
                            <a:latin typeface="Montserrat" pitchFamily="2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de-DE" dirty="0">
                            <a:solidFill>
                              <a:schemeClr val="bg1"/>
                            </a:solidFill>
                            <a:latin typeface="Montserrat" pitchFamily="2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758866652"/>
                      </a:ext>
                    </a:extLst>
                  </a:tr>
                  <a:tr h="153134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+1=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+7</m:t>
                                </m:r>
                              </m:oMath>
                            </m:oMathPara>
                          </a14:m>
                          <a:endParaRPr lang="de-DE" sz="2400" dirty="0">
                            <a:solidFill>
                              <a:schemeClr val="bg1"/>
                            </a:solidFill>
                            <a:latin typeface="Montserrat" pitchFamily="2" charset="0"/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de-DE" sz="2400" b="0" dirty="0">
                              <a:solidFill>
                                <a:schemeClr val="bg1"/>
                              </a:solidFill>
                            </a:rPr>
                            <a:t>        </a:t>
                          </a:r>
                          <a14:m>
                            <m:oMath xmlns:m="http://schemas.openxmlformats.org/officeDocument/2006/math">
                              <m:r>
                                <a:rPr lang="de-DE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de-DE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de-DE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de-DE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de-DE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+6</m:t>
                              </m:r>
                            </m:oMath>
                          </a14:m>
                          <a:endParaRPr lang="de-DE" sz="2400" b="0" dirty="0">
                            <a:solidFill>
                              <a:schemeClr val="bg1"/>
                            </a:solidFill>
                            <a:latin typeface="Montserrat" pitchFamily="2" charset="0"/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=6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chemeClr val="bg1"/>
                            </a:solidFill>
                            <a:latin typeface="Montserrat" pitchFamily="2" charset="0"/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de-DE" sz="2400" b="0" dirty="0">
                              <a:solidFill>
                                <a:schemeClr val="bg1"/>
                              </a:solidFill>
                            </a:rPr>
                            <a:t>  </a:t>
                          </a:r>
                          <a:r>
                            <a:rPr lang="de-DE" sz="2400" b="0" baseline="0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de-DE" sz="2400" b="0" i="1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de-DE" sz="2400" b="0" i="1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=3</m:t>
                              </m:r>
                            </m:oMath>
                          </a14:m>
                          <a:endParaRPr lang="de-DE" sz="2400" dirty="0">
                            <a:solidFill>
                              <a:schemeClr val="bg1"/>
                            </a:solidFill>
                            <a:latin typeface="Montserrat" pitchFamily="2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+3=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+5</m:t>
                                </m:r>
                              </m:oMath>
                            </m:oMathPara>
                          </a14:m>
                          <a:endParaRPr lang="de-DE" sz="2400" dirty="0">
                            <a:solidFill>
                              <a:schemeClr val="bg1"/>
                            </a:solidFill>
                            <a:latin typeface="Montserrat" pitchFamily="2" charset="0"/>
                          </a:endParaRPr>
                        </a:p>
                        <a:p>
                          <a:pPr algn="ctr"/>
                          <a:r>
                            <a:rPr lang="de-DE" sz="2400" b="0" dirty="0">
                              <a:solidFill>
                                <a:schemeClr val="bg1"/>
                              </a:solidFill>
                            </a:rPr>
                            <a:t>        </a:t>
                          </a:r>
                          <a14:m>
                            <m:oMath xmlns:m="http://schemas.openxmlformats.org/officeDocument/2006/math">
                              <m:r>
                                <a:rPr lang="de-DE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de-DE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de-DE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de-DE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oMath>
                          </a14:m>
                          <a:endParaRPr lang="de-DE" sz="2400" b="0" dirty="0">
                            <a:solidFill>
                              <a:schemeClr val="bg1"/>
                            </a:solidFill>
                            <a:latin typeface="Montserrat" pitchFamily="2" charset="0"/>
                          </a:endParaRPr>
                        </a:p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0=2</m:t>
                                </m:r>
                              </m:oMath>
                            </m:oMathPara>
                          </a14:m>
                          <a:endParaRPr lang="de-DE" sz="2400" dirty="0">
                            <a:solidFill>
                              <a:schemeClr val="bg1"/>
                            </a:solidFill>
                            <a:latin typeface="Montserrat" pitchFamily="2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+4=2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+4</m:t>
                                </m:r>
                              </m:oMath>
                            </m:oMathPara>
                          </a14:m>
                          <a:endParaRPr lang="de-DE" sz="2400" dirty="0">
                            <a:solidFill>
                              <a:schemeClr val="bg1"/>
                            </a:solidFill>
                            <a:latin typeface="Montserrat" pitchFamily="2" charset="0"/>
                          </a:endParaRPr>
                        </a:p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=2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chemeClr val="bg1"/>
                            </a:solidFill>
                            <a:latin typeface="Montserrat" pitchFamily="2" charset="0"/>
                          </a:endParaRPr>
                        </a:p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0=0</m:t>
                                </m:r>
                              </m:oMath>
                            </m:oMathPara>
                          </a14:m>
                          <a:endParaRPr lang="de-DE" sz="2400" dirty="0">
                            <a:solidFill>
                              <a:schemeClr val="bg1"/>
                            </a:solidFill>
                            <a:latin typeface="Montserrat" pitchFamily="2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833587791"/>
                      </a:ext>
                    </a:extLst>
                  </a:tr>
                  <a:tr h="565719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de-DE" sz="2400" b="0" dirty="0">
                              <a:solidFill>
                                <a:schemeClr val="bg1"/>
                              </a:solidFill>
                            </a:rPr>
                            <a:t>      </a:t>
                          </a:r>
                          <a14:m>
                            <m:oMath xmlns:m="http://schemas.openxmlformats.org/officeDocument/2006/math">
                              <m:r>
                                <a:rPr lang="de-DE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  <m:r>
                                <a:rPr lang="de-DE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={3}</m:t>
                              </m:r>
                            </m:oMath>
                          </a14:m>
                          <a:endParaRPr lang="de-DE" sz="2400" dirty="0">
                            <a:solidFill>
                              <a:schemeClr val="bg1"/>
                            </a:solidFill>
                            <a:latin typeface="Montserrat" pitchFamily="2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2400" b="0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de-DE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  <m:r>
                                <a:rPr lang="de-DE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={ }</m:t>
                              </m:r>
                            </m:oMath>
                          </a14:m>
                          <a:endParaRPr lang="de-DE" sz="2400" dirty="0">
                            <a:solidFill>
                              <a:schemeClr val="bg1"/>
                            </a:solidFill>
                            <a:latin typeface="Montserrat" pitchFamily="2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de-DE" sz="2400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ℚ</m:t>
                                </m:r>
                              </m:oMath>
                            </m:oMathPara>
                          </a14:m>
                          <a:endParaRPr lang="de-DE" sz="2400" dirty="0">
                            <a:solidFill>
                              <a:schemeClr val="bg1"/>
                            </a:solidFill>
                            <a:latin typeface="Montserrat" pitchFamily="2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61644738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B69A8562-C847-D662-040B-A87F0C9FFB3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04757293"/>
                  </p:ext>
                </p:extLst>
              </p:nvPr>
            </p:nvGraphicFramePr>
            <p:xfrm>
              <a:off x="589327" y="1975448"/>
              <a:ext cx="10983549" cy="4441543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661183">
                      <a:extLst>
                        <a:ext uri="{9D8B030D-6E8A-4147-A177-3AD203B41FA5}">
                          <a16:colId xmlns:a16="http://schemas.microsoft.com/office/drawing/2014/main" val="2920216084"/>
                        </a:ext>
                      </a:extLst>
                    </a:gridCol>
                    <a:gridCol w="3661183">
                      <a:extLst>
                        <a:ext uri="{9D8B030D-6E8A-4147-A177-3AD203B41FA5}">
                          <a16:colId xmlns:a16="http://schemas.microsoft.com/office/drawing/2014/main" val="3026422878"/>
                        </a:ext>
                      </a:extLst>
                    </a:gridCol>
                    <a:gridCol w="3661183">
                      <a:extLst>
                        <a:ext uri="{9D8B030D-6E8A-4147-A177-3AD203B41FA5}">
                          <a16:colId xmlns:a16="http://schemas.microsoft.com/office/drawing/2014/main" val="1620304572"/>
                        </a:ext>
                      </a:extLst>
                    </a:gridCol>
                  </a:tblGrid>
                  <a:tr h="43927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solidFill>
                                <a:schemeClr val="bg1"/>
                              </a:solidFill>
                              <a:latin typeface="Montserrat" pitchFamily="2" charset="0"/>
                            </a:rPr>
                            <a:t>Eine Lösung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solidFill>
                                <a:schemeClr val="bg1"/>
                              </a:solidFill>
                              <a:latin typeface="Montserrat" pitchFamily="2" charset="0"/>
                            </a:rPr>
                            <a:t>Keine Lösung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solidFill>
                                <a:schemeClr val="bg1"/>
                              </a:solidFill>
                              <a:latin typeface="Montserrat" pitchFamily="2" charset="0"/>
                            </a:rPr>
                            <a:t>Unendlich viele Lösungen</a:t>
                          </a: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66239633"/>
                      </a:ext>
                    </a:extLst>
                  </a:tr>
                  <a:tr h="1882066">
                    <a:tc>
                      <a:txBody>
                        <a:bodyPr/>
                        <a:lstStyle/>
                        <a:p>
                          <a:pPr algn="ctr"/>
                          <a:endParaRPr lang="de-DE" dirty="0">
                            <a:solidFill>
                              <a:schemeClr val="bg1"/>
                            </a:solidFill>
                            <a:latin typeface="Montserrat" pitchFamily="2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de-DE" dirty="0">
                            <a:solidFill>
                              <a:schemeClr val="bg1"/>
                            </a:solidFill>
                            <a:latin typeface="Montserrat" pitchFamily="2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de-DE" dirty="0">
                            <a:solidFill>
                              <a:schemeClr val="bg1"/>
                            </a:solidFill>
                            <a:latin typeface="Montserrat" pitchFamily="2" charset="0"/>
                          </a:endParaRPr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758866652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2"/>
                          <a:stretch>
                            <a:fillRect l="-166" t="-150980" r="-200666" b="-3843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2"/>
                          <a:stretch>
                            <a:fillRect l="-100166" t="-150980" r="-100666" b="-3843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200166" t="-150980" r="-666" b="-3843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33587791"/>
                      </a:ext>
                    </a:extLst>
                  </a:tr>
                  <a:tr h="565719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2"/>
                          <a:stretch>
                            <a:fillRect l="-166" t="-688172" r="-200666" b="-53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2"/>
                          <a:stretch>
                            <a:fillRect l="-100166" t="-688172" r="-100666" b="-53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200166" t="-688172" r="-666" b="-537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16447388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5123B54E-9CAB-A4D6-42EB-10FEF82310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95"/>
          <a:stretch>
            <a:fillRect/>
          </a:stretch>
        </p:blipFill>
        <p:spPr>
          <a:xfrm>
            <a:off x="589327" y="2541016"/>
            <a:ext cx="3582056" cy="1586255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39FEB124-A6EB-5E84-89DF-55E30C7857C5}"/>
              </a:ext>
            </a:extLst>
          </p:cNvPr>
          <p:cNvGrpSpPr/>
          <p:nvPr/>
        </p:nvGrpSpPr>
        <p:grpSpPr>
          <a:xfrm>
            <a:off x="6624283" y="5135681"/>
            <a:ext cx="176208" cy="447681"/>
            <a:chOff x="10644192" y="3557582"/>
            <a:chExt cx="176208" cy="447681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2CE69124-9831-49E9-FABA-3044FFA6B193}"/>
                </a:ext>
              </a:extLst>
            </p:cNvPr>
            <p:cNvCxnSpPr/>
            <p:nvPr/>
          </p:nvCxnSpPr>
          <p:spPr>
            <a:xfrm flipH="1">
              <a:off x="10718006" y="3767138"/>
              <a:ext cx="85725" cy="238125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2896E631-F77E-CEC3-53F8-BDE281A14D7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644192" y="3767138"/>
              <a:ext cx="176208" cy="61907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22A2C030-D283-F4A9-2A90-71695D128AEA}"/>
                </a:ext>
              </a:extLst>
            </p:cNvPr>
            <p:cNvCxnSpPr/>
            <p:nvPr/>
          </p:nvCxnSpPr>
          <p:spPr>
            <a:xfrm flipV="1">
              <a:off x="10658481" y="3557582"/>
              <a:ext cx="109537" cy="271463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FF4ED81-6CDF-9F5E-FBFD-077E68BE7BB5}"/>
              </a:ext>
            </a:extLst>
          </p:cNvPr>
          <p:cNvGrpSpPr/>
          <p:nvPr/>
        </p:nvGrpSpPr>
        <p:grpSpPr>
          <a:xfrm>
            <a:off x="10260756" y="5261035"/>
            <a:ext cx="300031" cy="327979"/>
            <a:chOff x="10668007" y="4381500"/>
            <a:chExt cx="300031" cy="327979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C947F0B5-0911-4497-1130-5EB1365F0B3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737060" y="4381500"/>
              <a:ext cx="230978" cy="327979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4039524-EF08-8F1B-E27C-782582443FC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668007" y="4545489"/>
              <a:ext cx="76196" cy="16399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E54518F0-4A9E-56A8-F98C-C430AFCE2E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7379" y="2541016"/>
            <a:ext cx="2849198" cy="158625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78F2059-DA18-9DF4-82C9-EEEFFBE1D7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2685" y="2672361"/>
            <a:ext cx="2813835" cy="1454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88833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A3EA45-D14F-5AEE-D2E3-EF551E6E40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24E909-53D3-198E-2E98-3E1E2E11A0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Fun41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87C98F8-A29D-5918-B87C-D8C4E7DAAC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624" y="1357139"/>
            <a:ext cx="10879326" cy="33158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346E663-B33A-71DA-6C34-094EE5EB24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480" y="4649968"/>
            <a:ext cx="10879326" cy="1769883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AE191D8-A1E5-A3A9-7C96-0EA12293D744}"/>
              </a:ext>
            </a:extLst>
          </p:cNvPr>
          <p:cNvSpPr/>
          <p:nvPr/>
        </p:nvSpPr>
        <p:spPr>
          <a:xfrm>
            <a:off x="882848" y="1402516"/>
            <a:ext cx="396000" cy="396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A4DB5F5-B34F-99B6-CF0B-68C4115B376C}"/>
              </a:ext>
            </a:extLst>
          </p:cNvPr>
          <p:cNvSpPr/>
          <p:nvPr/>
        </p:nvSpPr>
        <p:spPr>
          <a:xfrm>
            <a:off x="882848" y="2417879"/>
            <a:ext cx="396000" cy="39600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DBB58CF-8019-9981-6BEE-49937A8967F7}"/>
              </a:ext>
            </a:extLst>
          </p:cNvPr>
          <p:cNvSpPr/>
          <p:nvPr/>
        </p:nvSpPr>
        <p:spPr>
          <a:xfrm>
            <a:off x="882848" y="5675266"/>
            <a:ext cx="396000" cy="396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452255C-E043-5BFD-B3BD-683CC79F8F1C}"/>
              </a:ext>
            </a:extLst>
          </p:cNvPr>
          <p:cNvSpPr/>
          <p:nvPr/>
        </p:nvSpPr>
        <p:spPr>
          <a:xfrm>
            <a:off x="882848" y="4659045"/>
            <a:ext cx="396000" cy="39600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633102E-995B-5068-3DCE-632A9C030871}"/>
              </a:ext>
            </a:extLst>
          </p:cNvPr>
          <p:cNvSpPr/>
          <p:nvPr/>
        </p:nvSpPr>
        <p:spPr>
          <a:xfrm>
            <a:off x="882848" y="3800979"/>
            <a:ext cx="396000" cy="39600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1342146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E4949D-9D8A-9AE6-9A8F-EBEE57B09A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79377A-5D4B-2934-ED40-C2FEB8633E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Fun41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CFA042-1513-83C9-4062-051D1BDEB3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925" y="2036617"/>
            <a:ext cx="11170150" cy="3771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3581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2FAF18-B23C-3255-3565-CCD9220F6D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B3EC84-B08E-E953-226B-20578BCC25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/>
              <a:t>Fun41</a:t>
            </a:r>
            <a:endParaRPr lang="de-D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32632D-0426-E96F-25AD-E8F0E94FCF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380" y="2407243"/>
            <a:ext cx="11285239" cy="2511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260493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Youtube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</Words>
  <Application>Microsoft Office PowerPoint</Application>
  <PresentationFormat>Widescreen</PresentationFormat>
  <Paragraphs>22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Cambria Math</vt:lpstr>
      <vt:lpstr>Montserrat</vt:lpstr>
      <vt:lpstr>Youtube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Abels</dc:creator>
  <cp:lastModifiedBy>Abels, Patrick</cp:lastModifiedBy>
  <cp:revision>217</cp:revision>
  <dcterms:created xsi:type="dcterms:W3CDTF">2022-12-22T20:26:39Z</dcterms:created>
  <dcterms:modified xsi:type="dcterms:W3CDTF">2026-06-28T13:27:52Z</dcterms:modified>
</cp:coreProperties>
</file>