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4" r:id="rId3"/>
    <p:sldId id="303" r:id="rId4"/>
    <p:sldId id="286" r:id="rId5"/>
    <p:sldId id="299" r:id="rId6"/>
    <p:sldId id="280" r:id="rId7"/>
    <p:sldId id="298" r:id="rId8"/>
    <p:sldId id="296" r:id="rId9"/>
    <p:sldId id="297" r:id="rId10"/>
    <p:sldId id="291" r:id="rId11"/>
    <p:sldId id="292" r:id="rId12"/>
    <p:sldId id="304" r:id="rId13"/>
    <p:sldId id="305" r:id="rId14"/>
    <p:sldId id="293" r:id="rId15"/>
    <p:sldId id="302" r:id="rId16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783CE5-0CF6-4938-BF2D-35D2CB06ACD5}" v="8" dt="2026-06-28T12:51: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6-28T13:28:46.394" v="467" actId="20577"/>
      <pc:docMkLst>
        <pc:docMk/>
      </pc:docMkLst>
      <pc:sldChg chg="modSp mod">
        <pc:chgData name="Abels, Patrick" userId="ba666de4-0d21-43a6-8e66-51a18aae1b4a" providerId="ADAL" clId="{133AA99A-5491-4DE5-9695-40E01B78DF6F}" dt="2026-06-28T13:28:46.394" v="467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8:46.394" v="467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6-28T12:50:37.889" v="440"/>
        <pc:sldMkLst>
          <pc:docMk/>
          <pc:sldMk cId="797940177" sldId="280"/>
        </pc:sldMkLst>
        <pc:spChg chg="mod">
          <ac:chgData name="Abels, Patrick" userId="ba666de4-0d21-43a6-8e66-51a18aae1b4a" providerId="ADAL" clId="{133AA99A-5491-4DE5-9695-40E01B78DF6F}" dt="2026-06-28T12:50:37.889" v="440"/>
          <ac:spMkLst>
            <pc:docMk/>
            <pc:sldMk cId="797940177" sldId="280"/>
            <ac:spMk id="3" creationId="{16118E2E-8501-E9D6-8FA1-7E94A5136F9C}"/>
          </ac:spMkLst>
        </pc:spChg>
      </pc:sldChg>
      <pc:sldChg chg="modSp mod">
        <pc:chgData name="Abels, Patrick" userId="ba666de4-0d21-43a6-8e66-51a18aae1b4a" providerId="ADAL" clId="{133AA99A-5491-4DE5-9695-40E01B78DF6F}" dt="2026-06-28T12:50:58.241" v="456" actId="6549"/>
        <pc:sldMkLst>
          <pc:docMk/>
          <pc:sldMk cId="3636612156" sldId="292"/>
        </pc:sldMkLst>
        <pc:spChg chg="mod">
          <ac:chgData name="Abels, Patrick" userId="ba666de4-0d21-43a6-8e66-51a18aae1b4a" providerId="ADAL" clId="{133AA99A-5491-4DE5-9695-40E01B78DF6F}" dt="2026-06-28T12:50:58.241" v="456" actId="6549"/>
          <ac:spMkLst>
            <pc:docMk/>
            <pc:sldMk cId="3636612156" sldId="292"/>
            <ac:spMk id="3" creationId="{9F9A23C0-F826-84B5-D2F4-A530A980020B}"/>
          </ac:spMkLst>
        </pc:spChg>
      </pc:sldChg>
      <pc:sldChg chg="modSp">
        <pc:chgData name="Abels, Patrick" userId="ba666de4-0d21-43a6-8e66-51a18aae1b4a" providerId="ADAL" clId="{133AA99A-5491-4DE5-9695-40E01B78DF6F}" dt="2026-06-28T12:51:14.729" v="459"/>
        <pc:sldMkLst>
          <pc:docMk/>
          <pc:sldMk cId="2526062581" sldId="293"/>
        </pc:sldMkLst>
        <pc:spChg chg="mod">
          <ac:chgData name="Abels, Patrick" userId="ba666de4-0d21-43a6-8e66-51a18aae1b4a" providerId="ADAL" clId="{133AA99A-5491-4DE5-9695-40E01B78DF6F}" dt="2026-06-28T12:51:14.729" v="459"/>
          <ac:spMkLst>
            <pc:docMk/>
            <pc:sldMk cId="2526062581" sldId="293"/>
            <ac:spMk id="3" creationId="{6E699883-210D-7DC4-112C-9942EFA68944}"/>
          </ac:spMkLst>
        </pc:spChg>
      </pc:sldChg>
      <pc:sldChg chg="modSp">
        <pc:chgData name="Abels, Patrick" userId="ba666de4-0d21-43a6-8e66-51a18aae1b4a" providerId="ADAL" clId="{133AA99A-5491-4DE5-9695-40E01B78DF6F}" dt="2026-06-28T12:50:42.840" v="442"/>
        <pc:sldMkLst>
          <pc:docMk/>
          <pc:sldMk cId="828363640" sldId="296"/>
        </pc:sldMkLst>
        <pc:spChg chg="mod">
          <ac:chgData name="Abels, Patrick" userId="ba666de4-0d21-43a6-8e66-51a18aae1b4a" providerId="ADAL" clId="{133AA99A-5491-4DE5-9695-40E01B78DF6F}" dt="2026-06-28T12:50:42.840" v="442"/>
          <ac:spMkLst>
            <pc:docMk/>
            <pc:sldMk cId="828363640" sldId="296"/>
            <ac:spMk id="3" creationId="{F3C32BD1-5FF6-0659-4202-10F94762777E}"/>
          </ac:spMkLst>
        </pc:spChg>
      </pc:sldChg>
      <pc:sldChg chg="modSp mod">
        <pc:chgData name="Abels, Patrick" userId="ba666de4-0d21-43a6-8e66-51a18aae1b4a" providerId="ADAL" clId="{133AA99A-5491-4DE5-9695-40E01B78DF6F}" dt="2026-06-28T12:50:46.530" v="444" actId="6549"/>
        <pc:sldMkLst>
          <pc:docMk/>
          <pc:sldMk cId="1031537188" sldId="297"/>
        </pc:sldMkLst>
        <pc:spChg chg="mod">
          <ac:chgData name="Abels, Patrick" userId="ba666de4-0d21-43a6-8e66-51a18aae1b4a" providerId="ADAL" clId="{133AA99A-5491-4DE5-9695-40E01B78DF6F}" dt="2026-06-28T12:50:46.530" v="444" actId="6549"/>
          <ac:spMkLst>
            <pc:docMk/>
            <pc:sldMk cId="1031537188" sldId="297"/>
            <ac:spMk id="3" creationId="{3BE4543A-09EC-54E8-1CD3-EBA149057AA9}"/>
          </ac:spMkLst>
        </pc:spChg>
      </pc:sldChg>
      <pc:sldChg chg="modSp">
        <pc:chgData name="Abels, Patrick" userId="ba666de4-0d21-43a6-8e66-51a18aae1b4a" providerId="ADAL" clId="{133AA99A-5491-4DE5-9695-40E01B78DF6F}" dt="2026-06-28T12:50:40.272" v="441"/>
        <pc:sldMkLst>
          <pc:docMk/>
          <pc:sldMk cId="1206618227" sldId="298"/>
        </pc:sldMkLst>
        <pc:spChg chg="mod">
          <ac:chgData name="Abels, Patrick" userId="ba666de4-0d21-43a6-8e66-51a18aae1b4a" providerId="ADAL" clId="{133AA99A-5491-4DE5-9695-40E01B78DF6F}" dt="2026-06-28T12:50:40.272" v="441"/>
          <ac:spMkLst>
            <pc:docMk/>
            <pc:sldMk cId="1206618227" sldId="298"/>
            <ac:spMk id="3" creationId="{5DA8E29B-B4E2-02A1-CDB4-BD4478F0B747}"/>
          </ac:spMkLst>
        </pc:spChg>
      </pc:sldChg>
      <pc:sldChg chg="addSp delSp modSp mod">
        <pc:chgData name="Abels, Patrick" userId="ba666de4-0d21-43a6-8e66-51a18aae1b4a" providerId="ADAL" clId="{133AA99A-5491-4DE5-9695-40E01B78DF6F}" dt="2026-06-28T12:50:30.370" v="439" actId="6549"/>
        <pc:sldMkLst>
          <pc:docMk/>
          <pc:sldMk cId="1475568276" sldId="299"/>
        </pc:sldMkLst>
        <pc:spChg chg="mod">
          <ac:chgData name="Abels, Patrick" userId="ba666de4-0d21-43a6-8e66-51a18aae1b4a" providerId="ADAL" clId="{133AA99A-5491-4DE5-9695-40E01B78DF6F}" dt="2026-06-28T12:50:30.370" v="439" actId="6549"/>
          <ac:spMkLst>
            <pc:docMk/>
            <pc:sldMk cId="1475568276" sldId="299"/>
            <ac:spMk id="3" creationId="{74441AB6-9156-B0EB-2FF3-67AF259DEE94}"/>
          </ac:spMkLst>
        </pc:spChg>
      </pc:sldChg>
      <pc:sldChg chg="modSp mod">
        <pc:chgData name="Abels, Patrick" userId="ba666de4-0d21-43a6-8e66-51a18aae1b4a" providerId="ADAL" clId="{133AA99A-5491-4DE5-9695-40E01B78DF6F}" dt="2026-06-28T12:51:24" v="463"/>
        <pc:sldMkLst>
          <pc:docMk/>
          <pc:sldMk cId="3146487905" sldId="302"/>
        </pc:sldMkLst>
        <pc:spChg chg="mod">
          <ac:chgData name="Abels, Patrick" userId="ba666de4-0d21-43a6-8e66-51a18aae1b4a" providerId="ADAL" clId="{133AA99A-5491-4DE5-9695-40E01B78DF6F}" dt="2026-06-28T12:51:24" v="463"/>
          <ac:spMkLst>
            <pc:docMk/>
            <pc:sldMk cId="3146487905" sldId="302"/>
            <ac:spMk id="3" creationId="{4929A884-49B8-CB1D-A98C-110C0BF777FF}"/>
          </ac:spMkLst>
        </pc:spChg>
      </pc:sldChg>
      <pc:sldChg chg="modSp">
        <pc:chgData name="Abels, Patrick" userId="ba666de4-0d21-43a6-8e66-51a18aae1b4a" providerId="ADAL" clId="{133AA99A-5491-4DE5-9695-40E01B78DF6F}" dt="2026-06-28T12:51:04.472" v="457"/>
        <pc:sldMkLst>
          <pc:docMk/>
          <pc:sldMk cId="3608117200" sldId="304"/>
        </pc:sldMkLst>
        <pc:spChg chg="mod">
          <ac:chgData name="Abels, Patrick" userId="ba666de4-0d21-43a6-8e66-51a18aae1b4a" providerId="ADAL" clId="{133AA99A-5491-4DE5-9695-40E01B78DF6F}" dt="2026-06-28T12:51:04.472" v="457"/>
          <ac:spMkLst>
            <pc:docMk/>
            <pc:sldMk cId="3608117200" sldId="304"/>
            <ac:spMk id="3" creationId="{9E4A4447-CC9D-61F9-15C0-E3316447984A}"/>
          </ac:spMkLst>
        </pc:spChg>
      </pc:sldChg>
      <pc:sldChg chg="modSp">
        <pc:chgData name="Abels, Patrick" userId="ba666de4-0d21-43a6-8e66-51a18aae1b4a" providerId="ADAL" clId="{133AA99A-5491-4DE5-9695-40E01B78DF6F}" dt="2026-06-28T12:51:08.562" v="458"/>
        <pc:sldMkLst>
          <pc:docMk/>
          <pc:sldMk cId="95413625" sldId="305"/>
        </pc:sldMkLst>
        <pc:spChg chg="mod">
          <ac:chgData name="Abels, Patrick" userId="ba666de4-0d21-43a6-8e66-51a18aae1b4a" providerId="ADAL" clId="{133AA99A-5491-4DE5-9695-40E01B78DF6F}" dt="2026-06-28T12:51:08.562" v="458"/>
          <ac:spMkLst>
            <pc:docMk/>
            <pc:sldMk cId="95413625" sldId="305"/>
            <ac:spMk id="3" creationId="{73CE8E20-4857-B33C-CB5D-7A2068F2AA1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8 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CC19C-EAF6-5171-8481-3D37C7BFB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B138FA-4E7F-5ACE-A447-CF6DFF94EC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Gemischte</a:t>
            </a:r>
            <a:r>
              <a:rPr lang="de-DE" dirty="0">
                <a:solidFill>
                  <a:srgbClr val="FFC000"/>
                </a:solidFill>
              </a:rPr>
              <a:t> Übungen</a:t>
            </a:r>
          </a:p>
        </p:txBody>
      </p:sp>
    </p:spTree>
    <p:extLst>
      <p:ext uri="{BB962C8B-B14F-4D97-AF65-F5344CB8AC3E}">
        <p14:creationId xmlns:p14="http://schemas.microsoft.com/office/powerpoint/2010/main" val="316845962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A23C0-F826-84B5-D2F4-A530A98002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Fun48,49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C873EDD-09B8-8E95-46FD-1CBBD03EAB6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4394" y="642175"/>
            <a:ext cx="7363853" cy="576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121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BA15-DE3C-08FA-DD63-99D9924A5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4A4447-CC9D-61F9-15C0-E331644798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Fun48,49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3F361F-7376-BB56-342E-624A62668DB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3021" y="472611"/>
            <a:ext cx="7230484" cy="579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117200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DA29F5-9B2A-0E85-CA61-16C2E15FD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CE8E20-4857-B33C-CB5D-7A2068F2AA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Fun48,49 </a:t>
            </a:r>
            <a:r>
              <a:rPr lang="de-DE" dirty="0">
                <a:solidFill>
                  <a:srgbClr val="FFC000"/>
                </a:solidFill>
              </a:rPr>
              <a:t>III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FCB96C-FBF2-5C4C-4A71-D2B119DD29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6967" y="1427645"/>
            <a:ext cx="6246648" cy="54202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CDCA94-44E9-0B53-C3FF-7F498CE5C4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7875" t="65363" r="2394" b="5536"/>
          <a:stretch>
            <a:fillRect/>
          </a:stretch>
        </p:blipFill>
        <p:spPr>
          <a:xfrm>
            <a:off x="7621460" y="4779033"/>
            <a:ext cx="1462155" cy="18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362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99883-210D-7DC4-112C-9942EFA689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Fun48,49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605F4A-AAE1-F310-3998-5165A35AB2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3455"/>
          <a:stretch>
            <a:fillRect/>
          </a:stretch>
        </p:blipFill>
        <p:spPr>
          <a:xfrm>
            <a:off x="121192" y="1975449"/>
            <a:ext cx="3393657" cy="46297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4020A4-47FC-1048-B193-645CC9BE19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3017" y="1315500"/>
            <a:ext cx="2786591" cy="53528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5FFB867-5CFD-9651-A75D-202F369B7A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545"/>
          <a:stretch>
            <a:fillRect/>
          </a:stretch>
        </p:blipFill>
        <p:spPr>
          <a:xfrm>
            <a:off x="3514848" y="1518249"/>
            <a:ext cx="3265513" cy="511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6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9A884-49B8-CB1D-A98C-110C0BF77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Fun48,49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88CEF0-34FE-64DC-39D4-F7724CB6B91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00841" y="3239860"/>
            <a:ext cx="4099721" cy="35573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4144497-1A1B-8557-5883-417C7BD2E42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23" y="3239860"/>
            <a:ext cx="4545171" cy="35573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222A57-7C8B-A8D4-EFE8-1D38417037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14283" y="60795"/>
            <a:ext cx="4204716" cy="33682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818E9B-049B-BFAE-2584-09FCB0E176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7875" t="65363" r="2394" b="5536"/>
          <a:stretch>
            <a:fillRect/>
          </a:stretch>
        </p:blipFill>
        <p:spPr>
          <a:xfrm>
            <a:off x="9946925" y="5477773"/>
            <a:ext cx="936385" cy="119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879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8070DE-A5F9-BD5B-6EDA-2B06A4048B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8342" y="1743075"/>
            <a:ext cx="11316494" cy="4703908"/>
          </a:xfrm>
        </p:spPr>
        <p:txBody>
          <a:bodyPr numCol="1"/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Variable und Term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Äquivalente</a:t>
            </a:r>
            <a:r>
              <a:rPr lang="en-GB" dirty="0"/>
              <a:t> Terme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Terme </a:t>
            </a:r>
            <a:r>
              <a:rPr lang="en-GB" dirty="0" err="1"/>
              <a:t>vereinfachen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Gleichung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Äquivalenzumformungen</a:t>
            </a:r>
            <a:r>
              <a:rPr lang="en-GB" dirty="0"/>
              <a:t> I + II + III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Sonderfälle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Ungleichungen</a:t>
            </a:r>
            <a:r>
              <a:rPr lang="en-GB" dirty="0"/>
              <a:t> I + II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Modellierung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7283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533F00-9EC1-E801-DAF4-AA34105A65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9F772-4794-1C3F-EDD7-FDC069993F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Cheatsheet</a:t>
            </a:r>
            <a:endParaRPr lang="de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07F2C4-5CC3-B079-AE05-BC6E8F1D2E6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2027" y="1343186"/>
            <a:ext cx="6510313" cy="50834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F99708-A60C-4183-E5D6-050F35C8F15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2340" y="3798601"/>
            <a:ext cx="5444226" cy="274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764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FFC000"/>
                </a:solidFill>
              </a:rPr>
              <a:t>Präsentationen / Videos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0D54F-5DF9-A19D-8490-19E8DF8A5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41AB6-9156-B0EB-2FF3-67AF259DEE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Fun46,47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69B2BB-5AE5-2DDC-E5C0-31CEAB888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08" y="1607871"/>
            <a:ext cx="10450383" cy="46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6827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18E2E-8501-E9D6-8FA1-7E94A5136F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Fun46,47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651D56-81CA-753B-6FBC-191A6932E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203" y="1713408"/>
            <a:ext cx="10345594" cy="4363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940177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8DABED-63A0-2620-9610-DC6CFC7AC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A8E29B-B4E2-02A1-CDB4-BD4478F0B7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Fun46,47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4434CE-00C8-159D-5471-78E7BD2176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545" y="2419209"/>
            <a:ext cx="10278909" cy="201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61822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D45E6-9FA5-C87A-4EFE-31146F34D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C32BD1-5FF6-0659-4202-10F9476277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IV</a:t>
            </a:r>
            <a:r>
              <a:rPr lang="en-GB" dirty="0"/>
              <a:t> Fun46,47</a:t>
            </a:r>
            <a:endParaRPr lang="en-DE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45F9B2-D72D-F7A7-4EDF-EC34C74C19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669"/>
          <a:stretch>
            <a:fillRect/>
          </a:stretch>
        </p:blipFill>
        <p:spPr>
          <a:xfrm>
            <a:off x="1870494" y="1844112"/>
            <a:ext cx="8451011" cy="31697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F700C8-A9FE-CCB9-8B61-02C0E6693D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6020" t="5801" r="1426" b="4877"/>
          <a:stretch>
            <a:fillRect/>
          </a:stretch>
        </p:blipFill>
        <p:spPr>
          <a:xfrm>
            <a:off x="7272068" y="4179525"/>
            <a:ext cx="2320506" cy="250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363640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49D332-5419-F9F3-894B-F5CFCAE0D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E4543A-09EC-54E8-1CD3-EBA149057A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V</a:t>
            </a:r>
            <a:r>
              <a:rPr lang="en-GB" dirty="0"/>
              <a:t> Fun46,47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11C560-D0C2-94F1-5EB9-6F87D7490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966" y="1909550"/>
            <a:ext cx="10336067" cy="303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53718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Widescreen</PresentationFormat>
  <Paragraphs>22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Arial Black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218</cp:revision>
  <dcterms:created xsi:type="dcterms:W3CDTF">2022-12-22T20:26:39Z</dcterms:created>
  <dcterms:modified xsi:type="dcterms:W3CDTF">2026-06-28T13:28:48Z</dcterms:modified>
</cp:coreProperties>
</file>