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7" r:id="rId2"/>
  </p:sldMasterIdLst>
  <p:sldIdLst>
    <p:sldId id="263" r:id="rId3"/>
    <p:sldId id="288" r:id="rId4"/>
    <p:sldId id="270" r:id="rId5"/>
    <p:sldId id="271" r:id="rId6"/>
    <p:sldId id="261" r:id="rId7"/>
    <p:sldId id="289" r:id="rId8"/>
    <p:sldId id="290" r:id="rId9"/>
    <p:sldId id="291" r:id="rId10"/>
    <p:sldId id="283" r:id="rId11"/>
    <p:sldId id="272" r:id="rId12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D2504"/>
    <a:srgbClr val="010201"/>
    <a:srgbClr val="99B7AE"/>
    <a:srgbClr val="00B050"/>
    <a:srgbClr val="FF0000"/>
    <a:srgbClr val="00B0F0"/>
    <a:srgbClr val="4472C4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79734D-5A54-481A-8234-B302DE79D1E9}" v="30" dt="2026-06-28T12:39:01.290"/>
    <p1510:client id="{C24E66ED-5C96-4F6F-B75C-2936ECD87951}" v="25" dt="2026-06-28T13:17:41.7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04" autoAdjust="0"/>
    <p:restoredTop sz="94660"/>
  </p:normalViewPr>
  <p:slideViewPr>
    <p:cSldViewPr snapToGrid="0">
      <p:cViewPr>
        <p:scale>
          <a:sx n="100" d="100"/>
          <a:sy n="100" d="100"/>
        </p:scale>
        <p:origin x="966" y="31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els, Patrick" userId="ba666de4-0d21-43a6-8e66-51a18aae1b4a" providerId="ADAL" clId="{133AA99A-5491-4DE5-9695-40E01B78DF6F}"/>
    <pc:docChg chg="undo redo custSel addSld delSld modSld">
      <pc:chgData name="Abels, Patrick" userId="ba666de4-0d21-43a6-8e66-51a18aae1b4a" providerId="ADAL" clId="{133AA99A-5491-4DE5-9695-40E01B78DF6F}" dt="2026-06-28T13:22:26.881" v="2553" actId="14100"/>
      <pc:docMkLst>
        <pc:docMk/>
      </pc:docMkLst>
      <pc:sldChg chg="addSp delSp modSp mod">
        <pc:chgData name="Abels, Patrick" userId="ba666de4-0d21-43a6-8e66-51a18aae1b4a" providerId="ADAL" clId="{133AA99A-5491-4DE5-9695-40E01B78DF6F}" dt="2026-06-28T13:15:45.006" v="2477" actId="13822"/>
        <pc:sldMkLst>
          <pc:docMk/>
          <pc:sldMk cId="4223110314" sldId="261"/>
        </pc:sldMkLst>
        <pc:spChg chg="mod">
          <ac:chgData name="Abels, Patrick" userId="ba666de4-0d21-43a6-8e66-51a18aae1b4a" providerId="ADAL" clId="{133AA99A-5491-4DE5-9695-40E01B78DF6F}" dt="2026-06-28T13:13:45.369" v="2358" actId="20577"/>
          <ac:spMkLst>
            <pc:docMk/>
            <pc:sldMk cId="4223110314" sldId="261"/>
            <ac:spMk id="3" creationId="{91E27F51-7010-A9B6-38F8-6302D0C64020}"/>
          </ac:spMkLst>
        </pc:spChg>
        <pc:spChg chg="add mod">
          <ac:chgData name="Abels, Patrick" userId="ba666de4-0d21-43a6-8e66-51a18aae1b4a" providerId="ADAL" clId="{133AA99A-5491-4DE5-9695-40E01B78DF6F}" dt="2026-06-28T13:15:45.006" v="2477" actId="13822"/>
          <ac:spMkLst>
            <pc:docMk/>
            <pc:sldMk cId="4223110314" sldId="261"/>
            <ac:spMk id="6" creationId="{6A0C4B44-0851-02CF-4315-D09E7C1D4B63}"/>
          </ac:spMkLst>
        </pc:spChg>
        <pc:spChg chg="del">
          <ac:chgData name="Abels, Patrick" userId="ba666de4-0d21-43a6-8e66-51a18aae1b4a" providerId="ADAL" clId="{133AA99A-5491-4DE5-9695-40E01B78DF6F}" dt="2026-06-28T13:13:53.234" v="2360" actId="478"/>
          <ac:spMkLst>
            <pc:docMk/>
            <pc:sldMk cId="4223110314" sldId="261"/>
            <ac:spMk id="7" creationId="{688155A1-453B-F54B-6202-18C4C57819FB}"/>
          </ac:spMkLst>
        </pc:spChg>
        <pc:picChg chg="del">
          <ac:chgData name="Abels, Patrick" userId="ba666de4-0d21-43a6-8e66-51a18aae1b4a" providerId="ADAL" clId="{133AA99A-5491-4DE5-9695-40E01B78DF6F}" dt="2026-06-28T13:13:48.209" v="2359" actId="478"/>
          <ac:picMkLst>
            <pc:docMk/>
            <pc:sldMk cId="4223110314" sldId="261"/>
            <ac:picMk id="4" creationId="{A17AC29C-DF66-28E0-97E7-AAB69011E355}"/>
          </ac:picMkLst>
        </pc:picChg>
        <pc:picChg chg="add mod">
          <ac:chgData name="Abels, Patrick" userId="ba666de4-0d21-43a6-8e66-51a18aae1b4a" providerId="ADAL" clId="{133AA99A-5491-4DE5-9695-40E01B78DF6F}" dt="2026-06-28T13:15:33.206" v="2472"/>
          <ac:picMkLst>
            <pc:docMk/>
            <pc:sldMk cId="4223110314" sldId="261"/>
            <ac:picMk id="5" creationId="{69711D7D-CDD1-67E9-2F3C-7D346CBF4D30}"/>
          </ac:picMkLst>
        </pc:picChg>
      </pc:sldChg>
      <pc:sldChg chg="modSp mod">
        <pc:chgData name="Abels, Patrick" userId="ba666de4-0d21-43a6-8e66-51a18aae1b4a" providerId="ADAL" clId="{133AA99A-5491-4DE5-9695-40E01B78DF6F}" dt="2026-06-28T12:37:42.384" v="2194" actId="20577"/>
        <pc:sldMkLst>
          <pc:docMk/>
          <pc:sldMk cId="2766537786" sldId="263"/>
        </pc:sldMkLst>
        <pc:spChg chg="mod">
          <ac:chgData name="Abels, Patrick" userId="ba666de4-0d21-43a6-8e66-51a18aae1b4a" providerId="ADAL" clId="{133AA99A-5491-4DE5-9695-40E01B78DF6F}" dt="2026-06-28T12:37:42.384" v="2194" actId="20577"/>
          <ac:spMkLst>
            <pc:docMk/>
            <pc:sldMk cId="2766537786" sldId="263"/>
            <ac:spMk id="2" creationId="{68E00736-7763-5364-29F5-3973C6BC804D}"/>
          </ac:spMkLst>
        </pc:spChg>
      </pc:sldChg>
      <pc:sldChg chg="addSp delSp modSp mod">
        <pc:chgData name="Abels, Patrick" userId="ba666de4-0d21-43a6-8e66-51a18aae1b4a" providerId="ADAL" clId="{133AA99A-5491-4DE5-9695-40E01B78DF6F}" dt="2026-06-28T13:00:56.992" v="2252" actId="20577"/>
        <pc:sldMkLst>
          <pc:docMk/>
          <pc:sldMk cId="4171353846" sldId="270"/>
        </pc:sldMkLst>
        <pc:spChg chg="mod">
          <ac:chgData name="Abels, Patrick" userId="ba666de4-0d21-43a6-8e66-51a18aae1b4a" providerId="ADAL" clId="{133AA99A-5491-4DE5-9695-40E01B78DF6F}" dt="2026-06-28T13:00:56.992" v="2252" actId="20577"/>
          <ac:spMkLst>
            <pc:docMk/>
            <pc:sldMk cId="4171353846" sldId="270"/>
            <ac:spMk id="2" creationId="{39C0FA9D-D609-4FFD-9DDE-2D5D0550D26F}"/>
          </ac:spMkLst>
        </pc:spChg>
        <pc:picChg chg="add mod ord modCrop">
          <ac:chgData name="Abels, Patrick" userId="ba666de4-0d21-43a6-8e66-51a18aae1b4a" providerId="ADAL" clId="{133AA99A-5491-4DE5-9695-40E01B78DF6F}" dt="2026-06-28T13:00:33.721" v="2235" actId="167"/>
          <ac:picMkLst>
            <pc:docMk/>
            <pc:sldMk cId="4171353846" sldId="270"/>
            <ac:picMk id="4" creationId="{CD39808C-44A6-B195-960E-747ED05BEF4D}"/>
          </ac:picMkLst>
        </pc:picChg>
        <pc:picChg chg="del">
          <ac:chgData name="Abels, Patrick" userId="ba666de4-0d21-43a6-8e66-51a18aae1b4a" providerId="ADAL" clId="{133AA99A-5491-4DE5-9695-40E01B78DF6F}" dt="2026-06-28T13:00:17.274" v="2230" actId="478"/>
          <ac:picMkLst>
            <pc:docMk/>
            <pc:sldMk cId="4171353846" sldId="270"/>
            <ac:picMk id="5" creationId="{2DA5F88B-6587-E136-C83E-B892F3538024}"/>
          </ac:picMkLst>
        </pc:picChg>
      </pc:sldChg>
      <pc:sldChg chg="modSp mod">
        <pc:chgData name="Abels, Patrick" userId="ba666de4-0d21-43a6-8e66-51a18aae1b4a" providerId="ADAL" clId="{133AA99A-5491-4DE5-9695-40E01B78DF6F}" dt="2026-06-28T13:13:26.537" v="2332" actId="20577"/>
        <pc:sldMkLst>
          <pc:docMk/>
          <pc:sldMk cId="2367007499" sldId="271"/>
        </pc:sldMkLst>
        <pc:spChg chg="mod">
          <ac:chgData name="Abels, Patrick" userId="ba666de4-0d21-43a6-8e66-51a18aae1b4a" providerId="ADAL" clId="{133AA99A-5491-4DE5-9695-40E01B78DF6F}" dt="2026-06-28T13:13:26.537" v="2332" actId="20577"/>
          <ac:spMkLst>
            <pc:docMk/>
            <pc:sldMk cId="2367007499" sldId="271"/>
            <ac:spMk id="33" creationId="{853C8973-4CE0-B133-81F5-BA5A5500AB84}"/>
          </ac:spMkLst>
        </pc:spChg>
      </pc:sldChg>
      <pc:sldChg chg="modSp mod">
        <pc:chgData name="Abels, Patrick" userId="ba666de4-0d21-43a6-8e66-51a18aae1b4a" providerId="ADAL" clId="{133AA99A-5491-4DE5-9695-40E01B78DF6F}" dt="2026-06-28T13:14:21.410" v="2392" actId="20577"/>
        <pc:sldMkLst>
          <pc:docMk/>
          <pc:sldMk cId="1696715170" sldId="272"/>
        </pc:sldMkLst>
        <pc:spChg chg="mod">
          <ac:chgData name="Abels, Patrick" userId="ba666de4-0d21-43a6-8e66-51a18aae1b4a" providerId="ADAL" clId="{133AA99A-5491-4DE5-9695-40E01B78DF6F}" dt="2026-06-28T13:14:21.410" v="2392" actId="20577"/>
          <ac:spMkLst>
            <pc:docMk/>
            <pc:sldMk cId="1696715170" sldId="272"/>
            <ac:spMk id="2" creationId="{3CB4AC83-A0D2-8995-9BE5-B7B7A750ED63}"/>
          </ac:spMkLst>
        </pc:spChg>
      </pc:sldChg>
      <pc:sldChg chg="addSp delSp modSp mod">
        <pc:chgData name="Abels, Patrick" userId="ba666de4-0d21-43a6-8e66-51a18aae1b4a" providerId="ADAL" clId="{133AA99A-5491-4DE5-9695-40E01B78DF6F}" dt="2026-06-28T13:19:26.098" v="2500" actId="1076"/>
        <pc:sldMkLst>
          <pc:docMk/>
          <pc:sldMk cId="4009498562" sldId="283"/>
        </pc:sldMkLst>
        <pc:spChg chg="mod">
          <ac:chgData name="Abels, Patrick" userId="ba666de4-0d21-43a6-8e66-51a18aae1b4a" providerId="ADAL" clId="{133AA99A-5491-4DE5-9695-40E01B78DF6F}" dt="2026-06-28T13:14:03.418" v="2373" actId="6549"/>
          <ac:spMkLst>
            <pc:docMk/>
            <pc:sldMk cId="4009498562" sldId="283"/>
            <ac:spMk id="3" creationId="{32402D9B-13BF-18E0-5F7E-A2C9A365C8FE}"/>
          </ac:spMkLst>
        </pc:spChg>
        <pc:picChg chg="del">
          <ac:chgData name="Abels, Patrick" userId="ba666de4-0d21-43a6-8e66-51a18aae1b4a" providerId="ADAL" clId="{133AA99A-5491-4DE5-9695-40E01B78DF6F}" dt="2026-06-28T13:14:07.744" v="2378" actId="478"/>
          <ac:picMkLst>
            <pc:docMk/>
            <pc:sldMk cId="4009498562" sldId="283"/>
            <ac:picMk id="4" creationId="{73318322-FF79-8EB3-7E86-01BB6D26A63B}"/>
          </ac:picMkLst>
        </pc:picChg>
        <pc:picChg chg="add mod">
          <ac:chgData name="Abels, Patrick" userId="ba666de4-0d21-43a6-8e66-51a18aae1b4a" providerId="ADAL" clId="{133AA99A-5491-4DE5-9695-40E01B78DF6F}" dt="2026-06-28T13:19:22.689" v="2497" actId="1076"/>
          <ac:picMkLst>
            <pc:docMk/>
            <pc:sldMk cId="4009498562" sldId="283"/>
            <ac:picMk id="5" creationId="{C3030E71-CA33-69DA-FB53-C03048510D86}"/>
          </ac:picMkLst>
        </pc:picChg>
        <pc:picChg chg="add mod">
          <ac:chgData name="Abels, Patrick" userId="ba666de4-0d21-43a6-8e66-51a18aae1b4a" providerId="ADAL" clId="{133AA99A-5491-4DE5-9695-40E01B78DF6F}" dt="2026-06-28T13:19:26.098" v="2500" actId="1076"/>
          <ac:picMkLst>
            <pc:docMk/>
            <pc:sldMk cId="4009498562" sldId="283"/>
            <ac:picMk id="7" creationId="{3479596F-8EDE-E3A3-B294-1D5E319876A1}"/>
          </ac:picMkLst>
        </pc:picChg>
        <pc:picChg chg="del">
          <ac:chgData name="Abels, Patrick" userId="ba666de4-0d21-43a6-8e66-51a18aae1b4a" providerId="ADAL" clId="{133AA99A-5491-4DE5-9695-40E01B78DF6F}" dt="2026-06-28T13:14:05.121" v="2374" actId="478"/>
          <ac:picMkLst>
            <pc:docMk/>
            <pc:sldMk cId="4009498562" sldId="283"/>
            <ac:picMk id="9" creationId="{33B8705E-9E0C-09CE-FF39-868BB9A5061F}"/>
          </ac:picMkLst>
        </pc:picChg>
        <pc:picChg chg="del">
          <ac:chgData name="Abels, Patrick" userId="ba666de4-0d21-43a6-8e66-51a18aae1b4a" providerId="ADAL" clId="{133AA99A-5491-4DE5-9695-40E01B78DF6F}" dt="2026-06-28T13:14:06.432" v="2376" actId="478"/>
          <ac:picMkLst>
            <pc:docMk/>
            <pc:sldMk cId="4009498562" sldId="283"/>
            <ac:picMk id="11" creationId="{A8DAE2C5-62E4-3554-FAE3-00710B334B46}"/>
          </ac:picMkLst>
        </pc:picChg>
        <pc:picChg chg="del">
          <ac:chgData name="Abels, Patrick" userId="ba666de4-0d21-43a6-8e66-51a18aae1b4a" providerId="ADAL" clId="{133AA99A-5491-4DE5-9695-40E01B78DF6F}" dt="2026-06-28T13:14:05.688" v="2375" actId="478"/>
          <ac:picMkLst>
            <pc:docMk/>
            <pc:sldMk cId="4009498562" sldId="283"/>
            <ac:picMk id="12" creationId="{4C7E96C5-3434-CC09-D66F-173FEF9F8999}"/>
          </ac:picMkLst>
        </pc:picChg>
        <pc:picChg chg="del">
          <ac:chgData name="Abels, Patrick" userId="ba666de4-0d21-43a6-8e66-51a18aae1b4a" providerId="ADAL" clId="{133AA99A-5491-4DE5-9695-40E01B78DF6F}" dt="2026-06-28T13:14:06.841" v="2377" actId="478"/>
          <ac:picMkLst>
            <pc:docMk/>
            <pc:sldMk cId="4009498562" sldId="283"/>
            <ac:picMk id="13" creationId="{92B26506-2E8B-883E-6396-0ED053A8E17E}"/>
          </ac:picMkLst>
        </pc:picChg>
      </pc:sldChg>
      <pc:sldChg chg="addSp delSp modSp mod">
        <pc:chgData name="Abels, Patrick" userId="ba666de4-0d21-43a6-8e66-51a18aae1b4a" providerId="ADAL" clId="{133AA99A-5491-4DE5-9695-40E01B78DF6F}" dt="2026-06-28T13:22:26.881" v="2553" actId="14100"/>
        <pc:sldMkLst>
          <pc:docMk/>
          <pc:sldMk cId="3318297977" sldId="288"/>
        </pc:sldMkLst>
        <pc:spChg chg="mod">
          <ac:chgData name="Abels, Patrick" userId="ba666de4-0d21-43a6-8e66-51a18aae1b4a" providerId="ADAL" clId="{133AA99A-5491-4DE5-9695-40E01B78DF6F}" dt="2026-06-28T13:22:12.225" v="2547" actId="20577"/>
          <ac:spMkLst>
            <pc:docMk/>
            <pc:sldMk cId="3318297977" sldId="288"/>
            <ac:spMk id="2" creationId="{C95D085A-8BC4-C833-0035-EB93F823D104}"/>
          </ac:spMkLst>
        </pc:spChg>
        <pc:picChg chg="add mod modCrop">
          <ac:chgData name="Abels, Patrick" userId="ba666de4-0d21-43a6-8e66-51a18aae1b4a" providerId="ADAL" clId="{133AA99A-5491-4DE5-9695-40E01B78DF6F}" dt="2026-06-28T13:22:26.881" v="2553" actId="14100"/>
          <ac:picMkLst>
            <pc:docMk/>
            <pc:sldMk cId="3318297977" sldId="288"/>
            <ac:picMk id="4" creationId="{CAE885AF-9682-5B1E-BBDC-9E635DB85D21}"/>
          </ac:picMkLst>
        </pc:picChg>
        <pc:picChg chg="del">
          <ac:chgData name="Abels, Patrick" userId="ba666de4-0d21-43a6-8e66-51a18aae1b4a" providerId="ADAL" clId="{133AA99A-5491-4DE5-9695-40E01B78DF6F}" dt="2026-06-28T12:38:50.320" v="2198" actId="478"/>
          <ac:picMkLst>
            <pc:docMk/>
            <pc:sldMk cId="3318297977" sldId="288"/>
            <ac:picMk id="5" creationId="{C8305749-60D5-7E0D-037E-6D38A9EAE141}"/>
          </ac:picMkLst>
        </pc:picChg>
        <pc:picChg chg="add mod modCrop">
          <ac:chgData name="Abels, Patrick" userId="ba666de4-0d21-43a6-8e66-51a18aae1b4a" providerId="ADAL" clId="{133AA99A-5491-4DE5-9695-40E01B78DF6F}" dt="2026-06-28T13:22:21.930" v="2551" actId="14100"/>
          <ac:picMkLst>
            <pc:docMk/>
            <pc:sldMk cId="3318297977" sldId="288"/>
            <ac:picMk id="6" creationId="{486ADFF8-E830-C7B9-7A24-65263BF421FC}"/>
          </ac:picMkLst>
        </pc:picChg>
        <pc:picChg chg="del">
          <ac:chgData name="Abels, Patrick" userId="ba666de4-0d21-43a6-8e66-51a18aae1b4a" providerId="ADAL" clId="{133AA99A-5491-4DE5-9695-40E01B78DF6F}" dt="2026-06-28T12:38:49.575" v="2197" actId="478"/>
          <ac:picMkLst>
            <pc:docMk/>
            <pc:sldMk cId="3318297977" sldId="288"/>
            <ac:picMk id="6" creationId="{9210E3C6-D7D2-6C52-70DD-D1D36DEBDB6C}"/>
          </ac:picMkLst>
        </pc:picChg>
        <pc:picChg chg="del">
          <ac:chgData name="Abels, Patrick" userId="ba666de4-0d21-43a6-8e66-51a18aae1b4a" providerId="ADAL" clId="{133AA99A-5491-4DE5-9695-40E01B78DF6F}" dt="2026-06-28T12:38:49.223" v="2196" actId="478"/>
          <ac:picMkLst>
            <pc:docMk/>
            <pc:sldMk cId="3318297977" sldId="288"/>
            <ac:picMk id="8" creationId="{65C46FE2-083C-D904-CC9B-557900C107CC}"/>
          </ac:picMkLst>
        </pc:picChg>
        <pc:picChg chg="add mod modCrop">
          <ac:chgData name="Abels, Patrick" userId="ba666de4-0d21-43a6-8e66-51a18aae1b4a" providerId="ADAL" clId="{133AA99A-5491-4DE5-9695-40E01B78DF6F}" dt="2026-06-28T13:22:19.498" v="2550" actId="1076"/>
          <ac:picMkLst>
            <pc:docMk/>
            <pc:sldMk cId="3318297977" sldId="288"/>
            <ac:picMk id="8" creationId="{6B62977C-0571-28D3-CC54-C62C9E5B2FD0}"/>
          </ac:picMkLst>
        </pc:picChg>
        <pc:picChg chg="del">
          <ac:chgData name="Abels, Patrick" userId="ba666de4-0d21-43a6-8e66-51a18aae1b4a" providerId="ADAL" clId="{133AA99A-5491-4DE5-9695-40E01B78DF6F}" dt="2026-06-28T12:38:48.681" v="2195" actId="478"/>
          <ac:picMkLst>
            <pc:docMk/>
            <pc:sldMk cId="3318297977" sldId="288"/>
            <ac:picMk id="10" creationId="{784DEDC5-9CF4-E6C9-8B8D-82A1170E0962}"/>
          </ac:picMkLst>
        </pc:picChg>
      </pc:sldChg>
      <pc:sldChg chg="del">
        <pc:chgData name="Abels, Patrick" userId="ba666de4-0d21-43a6-8e66-51a18aae1b4a" providerId="ADAL" clId="{133AA99A-5491-4DE5-9695-40E01B78DF6F}" dt="2026-06-28T13:13:57.012" v="2361" actId="47"/>
        <pc:sldMkLst>
          <pc:docMk/>
          <pc:sldMk cId="569925453" sldId="289"/>
        </pc:sldMkLst>
      </pc:sldChg>
      <pc:sldChg chg="addSp modSp add mod">
        <pc:chgData name="Abels, Patrick" userId="ba666de4-0d21-43a6-8e66-51a18aae1b4a" providerId="ADAL" clId="{133AA99A-5491-4DE5-9695-40E01B78DF6F}" dt="2026-06-28T13:16:55.836" v="2484" actId="13822"/>
        <pc:sldMkLst>
          <pc:docMk/>
          <pc:sldMk cId="2982650245" sldId="289"/>
        </pc:sldMkLst>
        <pc:spChg chg="mod">
          <ac:chgData name="Abels, Patrick" userId="ba666de4-0d21-43a6-8e66-51a18aae1b4a" providerId="ADAL" clId="{133AA99A-5491-4DE5-9695-40E01B78DF6F}" dt="2026-06-28T13:14:40.046" v="2427" actId="6549"/>
          <ac:spMkLst>
            <pc:docMk/>
            <pc:sldMk cId="2982650245" sldId="289"/>
            <ac:spMk id="3" creationId="{15B0C52A-C1CF-D418-041B-EB4D1D61A8B0}"/>
          </ac:spMkLst>
        </pc:spChg>
        <pc:spChg chg="add mod">
          <ac:chgData name="Abels, Patrick" userId="ba666de4-0d21-43a6-8e66-51a18aae1b4a" providerId="ADAL" clId="{133AA99A-5491-4DE5-9695-40E01B78DF6F}" dt="2026-06-28T13:16:55.836" v="2484" actId="13822"/>
          <ac:spMkLst>
            <pc:docMk/>
            <pc:sldMk cId="2982650245" sldId="289"/>
            <ac:spMk id="5" creationId="{A809E881-948E-82C7-5256-FF3565A66EBF}"/>
          </ac:spMkLst>
        </pc:spChg>
        <pc:picChg chg="add mod">
          <ac:chgData name="Abels, Patrick" userId="ba666de4-0d21-43a6-8e66-51a18aae1b4a" providerId="ADAL" clId="{133AA99A-5491-4DE5-9695-40E01B78DF6F}" dt="2026-06-28T13:16:10.747" v="2482"/>
          <ac:picMkLst>
            <pc:docMk/>
            <pc:sldMk cId="2982650245" sldId="289"/>
            <ac:picMk id="4" creationId="{710470FB-723E-43E7-2912-97591790CA2F}"/>
          </ac:picMkLst>
        </pc:picChg>
      </pc:sldChg>
      <pc:sldChg chg="addSp modSp add mod">
        <pc:chgData name="Abels, Patrick" userId="ba666de4-0d21-43a6-8e66-51a18aae1b4a" providerId="ADAL" clId="{133AA99A-5491-4DE5-9695-40E01B78DF6F}" dt="2026-06-28T13:17:23.580" v="2490" actId="13822"/>
        <pc:sldMkLst>
          <pc:docMk/>
          <pc:sldMk cId="2730654997" sldId="290"/>
        </pc:sldMkLst>
        <pc:spChg chg="mod">
          <ac:chgData name="Abels, Patrick" userId="ba666de4-0d21-43a6-8e66-51a18aae1b4a" providerId="ADAL" clId="{133AA99A-5491-4DE5-9695-40E01B78DF6F}" dt="2026-06-28T13:14:54.017" v="2453" actId="20577"/>
          <ac:spMkLst>
            <pc:docMk/>
            <pc:sldMk cId="2730654997" sldId="290"/>
            <ac:spMk id="3" creationId="{FDF27085-8A11-7FA7-46BB-FF0F0BA55662}"/>
          </ac:spMkLst>
        </pc:spChg>
        <pc:spChg chg="add mod">
          <ac:chgData name="Abels, Patrick" userId="ba666de4-0d21-43a6-8e66-51a18aae1b4a" providerId="ADAL" clId="{133AA99A-5491-4DE5-9695-40E01B78DF6F}" dt="2026-06-28T13:17:23.580" v="2490" actId="13822"/>
          <ac:spMkLst>
            <pc:docMk/>
            <pc:sldMk cId="2730654997" sldId="290"/>
            <ac:spMk id="5" creationId="{BF267ED3-715B-A867-1563-3379E55F290A}"/>
          </ac:spMkLst>
        </pc:spChg>
        <pc:picChg chg="add mod">
          <ac:chgData name="Abels, Patrick" userId="ba666de4-0d21-43a6-8e66-51a18aae1b4a" providerId="ADAL" clId="{133AA99A-5491-4DE5-9695-40E01B78DF6F}" dt="2026-06-28T13:17:18.386" v="2488"/>
          <ac:picMkLst>
            <pc:docMk/>
            <pc:sldMk cId="2730654997" sldId="290"/>
            <ac:picMk id="4" creationId="{8ADF1CD3-8FC1-3B37-D58F-D99AB6C44D37}"/>
          </ac:picMkLst>
        </pc:picChg>
      </pc:sldChg>
      <pc:sldChg chg="del">
        <pc:chgData name="Abels, Patrick" userId="ba666de4-0d21-43a6-8e66-51a18aae1b4a" providerId="ADAL" clId="{133AA99A-5491-4DE5-9695-40E01B78DF6F}" dt="2026-06-28T13:14:26.875" v="2393" actId="47"/>
        <pc:sldMkLst>
          <pc:docMk/>
          <pc:sldMk cId="3364350927" sldId="290"/>
        </pc:sldMkLst>
      </pc:sldChg>
      <pc:sldChg chg="del">
        <pc:chgData name="Abels, Patrick" userId="ba666de4-0d21-43a6-8e66-51a18aae1b4a" providerId="ADAL" clId="{133AA99A-5491-4DE5-9695-40E01B78DF6F}" dt="2026-06-28T13:14:26.875" v="2393" actId="47"/>
        <pc:sldMkLst>
          <pc:docMk/>
          <pc:sldMk cId="805694691" sldId="291"/>
        </pc:sldMkLst>
      </pc:sldChg>
      <pc:sldChg chg="addSp modSp add mod">
        <pc:chgData name="Abels, Patrick" userId="ba666de4-0d21-43a6-8e66-51a18aae1b4a" providerId="ADAL" clId="{133AA99A-5491-4DE5-9695-40E01B78DF6F}" dt="2026-06-28T13:17:41.752" v="2493"/>
        <pc:sldMkLst>
          <pc:docMk/>
          <pc:sldMk cId="1933708533" sldId="291"/>
        </pc:sldMkLst>
        <pc:spChg chg="mod">
          <ac:chgData name="Abels, Patrick" userId="ba666de4-0d21-43a6-8e66-51a18aae1b4a" providerId="ADAL" clId="{133AA99A-5491-4DE5-9695-40E01B78DF6F}" dt="2026-06-28T13:15:03.728" v="2468" actId="20577"/>
          <ac:spMkLst>
            <pc:docMk/>
            <pc:sldMk cId="1933708533" sldId="291"/>
            <ac:spMk id="3" creationId="{A77C1C44-5D42-2501-3CDF-64ACDD6D06E6}"/>
          </ac:spMkLst>
        </pc:spChg>
        <pc:picChg chg="add mod">
          <ac:chgData name="Abels, Patrick" userId="ba666de4-0d21-43a6-8e66-51a18aae1b4a" providerId="ADAL" clId="{133AA99A-5491-4DE5-9695-40E01B78DF6F}" dt="2026-06-28T13:17:41.752" v="2493"/>
          <ac:picMkLst>
            <pc:docMk/>
            <pc:sldMk cId="1933708533" sldId="291"/>
            <ac:picMk id="4" creationId="{455548D6-389D-1FDF-46AA-E110C16E987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m Chec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2CB35870-924C-FCEE-621F-5B1A5DAC2D9A}"/>
              </a:ext>
            </a:extLst>
          </p:cNvPr>
          <p:cNvSpPr/>
          <p:nvPr userDrawn="1"/>
        </p:nvSpPr>
        <p:spPr>
          <a:xfrm>
            <a:off x="10173680" y="4826062"/>
            <a:ext cx="1908000" cy="19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506960842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mewor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1887" y="2036617"/>
            <a:ext cx="11285239" cy="4410366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A6C134-3551-6DE4-1C26-0EAF373048EE}"/>
              </a:ext>
            </a:extLst>
          </p:cNvPr>
          <p:cNvSpPr txBox="1"/>
          <p:nvPr userDrawn="1"/>
        </p:nvSpPr>
        <p:spPr>
          <a:xfrm>
            <a:off x="1652847" y="731406"/>
            <a:ext cx="7114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bg1"/>
                </a:solidFill>
                <a:latin typeface="Montserrat" pitchFamily="2" charset="0"/>
              </a:rPr>
              <a:t>Hausaufgabe</a:t>
            </a:r>
            <a:endParaRPr lang="en-DE" sz="3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3" name="Graphic 2" descr="Home with solid fill">
            <a:extLst>
              <a:ext uri="{FF2B5EF4-FFF2-40B4-BE49-F238E27FC236}">
                <a16:creationId xmlns:a16="http://schemas.microsoft.com/office/drawing/2014/main" id="{69AA69DC-3BDE-DC5B-7592-005FD0389B7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1888" y="571131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C9A209D0-EA06-1729-FBBE-24B631883FB1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19291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Ü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342" y="2036617"/>
            <a:ext cx="11316494" cy="4410366"/>
          </a:xfrm>
          <a:prstGeom prst="rect">
            <a:avLst/>
          </a:prstGeom>
        </p:spPr>
        <p:txBody>
          <a:bodyPr anchor="t"/>
          <a:lstStyle>
            <a:lvl1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First</a:t>
            </a:r>
          </a:p>
          <a:p>
            <a:pPr lvl="0"/>
            <a:r>
              <a:rPr lang="en-US" dirty="0"/>
              <a:t>Second</a:t>
            </a:r>
          </a:p>
          <a:p>
            <a:pPr lvl="0"/>
            <a:r>
              <a:rPr lang="en-US" dirty="0"/>
              <a:t>Third</a:t>
            </a:r>
          </a:p>
          <a:p>
            <a:pPr lvl="0"/>
            <a:endParaRPr lang="en-D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A6C134-3551-6DE4-1C26-0EAF373048EE}"/>
              </a:ext>
            </a:extLst>
          </p:cNvPr>
          <p:cNvSpPr txBox="1"/>
          <p:nvPr userDrawn="1"/>
        </p:nvSpPr>
        <p:spPr>
          <a:xfrm>
            <a:off x="1652847" y="731406"/>
            <a:ext cx="7114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bg1"/>
                </a:solidFill>
                <a:latin typeface="Montserrat" pitchFamily="2" charset="0"/>
              </a:rPr>
              <a:t>Kopfübung</a:t>
            </a:r>
            <a:endParaRPr lang="en-DE" sz="3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4" name="Graphic 3" descr="Brain in head with solid fill">
            <a:extLst>
              <a:ext uri="{FF2B5EF4-FFF2-40B4-BE49-F238E27FC236}">
                <a16:creationId xmlns:a16="http://schemas.microsoft.com/office/drawing/2014/main" id="{E45BE055-35ED-0E1E-0BDF-73C8529392F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8342" y="592397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5142F539-38A0-8060-018C-13DE99969077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053926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m Chec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2CB35870-924C-FCEE-621F-5B1A5DAC2D9A}"/>
              </a:ext>
            </a:extLst>
          </p:cNvPr>
          <p:cNvSpPr/>
          <p:nvPr userDrawn="1"/>
        </p:nvSpPr>
        <p:spPr>
          <a:xfrm>
            <a:off x="10173680" y="4826062"/>
            <a:ext cx="1908000" cy="19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642595687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 err="1"/>
              <a:t>Mathematik</a:t>
            </a:r>
            <a:r>
              <a:rPr lang="en-US" dirty="0"/>
              <a:t> 9 Abels</a:t>
            </a:r>
            <a:endParaRPr lang="en-D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133CF1-11F3-EDEA-3ED0-5E0A17886D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87" b="98690" l="4911" r="99554">
                        <a14:foregroundMark x1="55804" y1="6987" x2="68304" y2="7860"/>
                        <a14:foregroundMark x1="97321" y1="53275" x2="95982" y2="79913"/>
                        <a14:foregroundMark x1="77232" y1="95633" x2="92411" y2="93013"/>
                        <a14:foregroundMark x1="91518" y1="98690" x2="99554" y2="96070"/>
                        <a14:foregroundMark x1="9821" y1="60699" x2="7143" y2="53275"/>
                        <a14:foregroundMark x1="7589" y1="51965" x2="4911" y2="510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142" y="4872722"/>
            <a:ext cx="1649114" cy="1685925"/>
          </a:xfrm>
          <a:custGeom>
            <a:avLst/>
            <a:gdLst>
              <a:gd name="csX0" fmla="*/ 0 w 1649114"/>
              <a:gd name="csY0" fmla="*/ 0 h 1685925"/>
              <a:gd name="csX1" fmla="*/ 500231 w 1649114"/>
              <a:gd name="csY1" fmla="*/ 0 h 1685925"/>
              <a:gd name="csX2" fmla="*/ 1016954 w 1649114"/>
              <a:gd name="csY2" fmla="*/ 0 h 1685925"/>
              <a:gd name="csX3" fmla="*/ 1649114 w 1649114"/>
              <a:gd name="csY3" fmla="*/ 0 h 1685925"/>
              <a:gd name="csX4" fmla="*/ 1649114 w 1649114"/>
              <a:gd name="csY4" fmla="*/ 545116 h 1685925"/>
              <a:gd name="csX5" fmla="*/ 1649114 w 1649114"/>
              <a:gd name="csY5" fmla="*/ 1073372 h 1685925"/>
              <a:gd name="csX6" fmla="*/ 1649114 w 1649114"/>
              <a:gd name="csY6" fmla="*/ 1685925 h 1685925"/>
              <a:gd name="csX7" fmla="*/ 1132392 w 1649114"/>
              <a:gd name="csY7" fmla="*/ 1685925 h 1685925"/>
              <a:gd name="csX8" fmla="*/ 566196 w 1649114"/>
              <a:gd name="csY8" fmla="*/ 1685925 h 1685925"/>
              <a:gd name="csX9" fmla="*/ 0 w 1649114"/>
              <a:gd name="csY9" fmla="*/ 1685925 h 1685925"/>
              <a:gd name="csX10" fmla="*/ 0 w 1649114"/>
              <a:gd name="csY10" fmla="*/ 1157669 h 1685925"/>
              <a:gd name="csX11" fmla="*/ 0 w 1649114"/>
              <a:gd name="csY11" fmla="*/ 646271 h 1685925"/>
              <a:gd name="csX12" fmla="*/ 0 w 1649114"/>
              <a:gd name="csY12" fmla="*/ 0 h 16859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649114" h="1685925" fill="none" extrusionOk="0">
                <a:moveTo>
                  <a:pt x="0" y="0"/>
                </a:moveTo>
                <a:cubicBezTo>
                  <a:pt x="141797" y="-647"/>
                  <a:pt x="367167" y="31833"/>
                  <a:pt x="500231" y="0"/>
                </a:cubicBezTo>
                <a:cubicBezTo>
                  <a:pt x="633295" y="-31833"/>
                  <a:pt x="793124" y="6931"/>
                  <a:pt x="1016954" y="0"/>
                </a:cubicBezTo>
                <a:cubicBezTo>
                  <a:pt x="1240784" y="-6931"/>
                  <a:pt x="1463633" y="47685"/>
                  <a:pt x="1649114" y="0"/>
                </a:cubicBezTo>
                <a:cubicBezTo>
                  <a:pt x="1669925" y="127734"/>
                  <a:pt x="1615179" y="424519"/>
                  <a:pt x="1649114" y="545116"/>
                </a:cubicBezTo>
                <a:cubicBezTo>
                  <a:pt x="1683049" y="665713"/>
                  <a:pt x="1619356" y="886729"/>
                  <a:pt x="1649114" y="1073372"/>
                </a:cubicBezTo>
                <a:cubicBezTo>
                  <a:pt x="1678872" y="1260015"/>
                  <a:pt x="1588666" y="1528832"/>
                  <a:pt x="1649114" y="1685925"/>
                </a:cubicBezTo>
                <a:cubicBezTo>
                  <a:pt x="1491958" y="1744123"/>
                  <a:pt x="1315024" y="1633381"/>
                  <a:pt x="1132392" y="1685925"/>
                </a:cubicBezTo>
                <a:cubicBezTo>
                  <a:pt x="949760" y="1738469"/>
                  <a:pt x="787506" y="1638489"/>
                  <a:pt x="566196" y="1685925"/>
                </a:cubicBezTo>
                <a:cubicBezTo>
                  <a:pt x="344886" y="1733361"/>
                  <a:pt x="196220" y="1685913"/>
                  <a:pt x="0" y="1685925"/>
                </a:cubicBezTo>
                <a:cubicBezTo>
                  <a:pt x="-20970" y="1480859"/>
                  <a:pt x="58950" y="1351215"/>
                  <a:pt x="0" y="1157669"/>
                </a:cubicBezTo>
                <a:cubicBezTo>
                  <a:pt x="-58950" y="964123"/>
                  <a:pt x="40473" y="889960"/>
                  <a:pt x="0" y="646271"/>
                </a:cubicBezTo>
                <a:cubicBezTo>
                  <a:pt x="-40473" y="402582"/>
                  <a:pt x="51559" y="248494"/>
                  <a:pt x="0" y="0"/>
                </a:cubicBezTo>
                <a:close/>
              </a:path>
              <a:path w="1649114" h="1685925" stroke="0" extrusionOk="0">
                <a:moveTo>
                  <a:pt x="0" y="0"/>
                </a:moveTo>
                <a:cubicBezTo>
                  <a:pt x="127869" y="-58549"/>
                  <a:pt x="457140" y="69205"/>
                  <a:pt x="582687" y="0"/>
                </a:cubicBezTo>
                <a:cubicBezTo>
                  <a:pt x="708234" y="-69205"/>
                  <a:pt x="908511" y="30986"/>
                  <a:pt x="1132392" y="0"/>
                </a:cubicBezTo>
                <a:cubicBezTo>
                  <a:pt x="1356274" y="-30986"/>
                  <a:pt x="1395117" y="21620"/>
                  <a:pt x="1649114" y="0"/>
                </a:cubicBezTo>
                <a:cubicBezTo>
                  <a:pt x="1718274" y="183323"/>
                  <a:pt x="1604149" y="370961"/>
                  <a:pt x="1649114" y="578834"/>
                </a:cubicBezTo>
                <a:cubicBezTo>
                  <a:pt x="1694079" y="786707"/>
                  <a:pt x="1587358" y="934167"/>
                  <a:pt x="1649114" y="1140809"/>
                </a:cubicBezTo>
                <a:cubicBezTo>
                  <a:pt x="1710870" y="1347452"/>
                  <a:pt x="1603545" y="1496505"/>
                  <a:pt x="1649114" y="1685925"/>
                </a:cubicBezTo>
                <a:cubicBezTo>
                  <a:pt x="1393847" y="1708125"/>
                  <a:pt x="1279860" y="1656742"/>
                  <a:pt x="1115900" y="1685925"/>
                </a:cubicBezTo>
                <a:cubicBezTo>
                  <a:pt x="951940" y="1715108"/>
                  <a:pt x="703268" y="1637728"/>
                  <a:pt x="566196" y="1685925"/>
                </a:cubicBezTo>
                <a:cubicBezTo>
                  <a:pt x="429124" y="1734122"/>
                  <a:pt x="229164" y="1635991"/>
                  <a:pt x="0" y="1685925"/>
                </a:cubicBezTo>
                <a:cubicBezTo>
                  <a:pt x="-564" y="1539796"/>
                  <a:pt x="30978" y="1364816"/>
                  <a:pt x="0" y="1140809"/>
                </a:cubicBezTo>
                <a:cubicBezTo>
                  <a:pt x="-30978" y="916802"/>
                  <a:pt x="21974" y="735115"/>
                  <a:pt x="0" y="545116"/>
                </a:cubicBezTo>
                <a:cubicBezTo>
                  <a:pt x="-21974" y="355117"/>
                  <a:pt x="32467" y="19419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7937640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7521224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3489813087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Animated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14967211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>
        <p:tmplLst>
          <p:tmpl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iterate type="lt">
                    <p:tmAbs val="4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7" y="2036617"/>
            <a:ext cx="11368207" cy="441388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4753" y="619845"/>
            <a:ext cx="914400" cy="914400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96C6788-0DB4-7E84-1F70-465F03B9406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608986" y="407504"/>
            <a:ext cx="1281600" cy="1282148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8D296A4-2077-12B4-53D8-2472FECBC89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281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FDBFC21C-4561-54AC-2D13-2FA78D6663B6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907183"/>
      </p:ext>
    </p:extLst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NoHint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38323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DD23C22D-C9DD-219B-C738-804E4CB2C5E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4" name="Half Frame 3">
            <a:extLst>
              <a:ext uri="{FF2B5EF4-FFF2-40B4-BE49-F238E27FC236}">
                <a16:creationId xmlns:a16="http://schemas.microsoft.com/office/drawing/2014/main" id="{AE2624B0-64A9-2718-7794-4E2E9E577B5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398649"/>
      </p:ext>
    </p:extLst>
  </p:cSld>
  <p:clrMapOvr>
    <a:masterClrMapping/>
  </p:clrMapOvr>
  <p:transition spd="slow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Hin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6"/>
            <a:ext cx="11377732" cy="4373709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21277" y="602337"/>
            <a:ext cx="914400" cy="914400"/>
          </a:xfrm>
          <a:prstGeom prst="rect">
            <a:avLst/>
          </a:prstGeom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1C5A454-C75F-6FDA-789A-702540F36AB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33876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72B7E6FC-7A9B-0664-B363-B0218EE031D5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1046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Solu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40228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50068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3B8809EF-E0A0-9BB5-504C-EA2E35B5906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Partial Circle 3">
            <a:extLst>
              <a:ext uri="{FF2B5EF4-FFF2-40B4-BE49-F238E27FC236}">
                <a16:creationId xmlns:a16="http://schemas.microsoft.com/office/drawing/2014/main" id="{6988BA44-164A-F7CA-AC6A-C1C359CE07A8}"/>
              </a:ext>
            </a:extLst>
          </p:cNvPr>
          <p:cNvSpPr/>
          <p:nvPr userDrawn="1"/>
        </p:nvSpPr>
        <p:spPr>
          <a:xfrm>
            <a:off x="9602344" y="-1809345"/>
            <a:ext cx="5203154" cy="3596191"/>
          </a:xfrm>
          <a:prstGeom prst="pie">
            <a:avLst>
              <a:gd name="adj1" fmla="val 5387427"/>
              <a:gd name="adj2" fmla="val 10792375"/>
            </a:avLst>
          </a:prstGeom>
          <a:solidFill>
            <a:srgbClr val="00B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9" name="Graphic 8" descr="Checkmark with solid fill">
            <a:extLst>
              <a:ext uri="{FF2B5EF4-FFF2-40B4-BE49-F238E27FC236}">
                <a16:creationId xmlns:a16="http://schemas.microsoft.com/office/drawing/2014/main" id="{D4DDF931-1D2A-A0BE-2792-86C1CEE29EB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47057" y="39659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9477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 err="1"/>
              <a:t>Mathematik</a:t>
            </a:r>
            <a:r>
              <a:rPr lang="en-US" dirty="0"/>
              <a:t> 9 Abels</a:t>
            </a:r>
            <a:endParaRPr lang="en-D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133CF1-11F3-EDEA-3ED0-5E0A17886D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87" b="98690" l="4911" r="99554">
                        <a14:foregroundMark x1="55804" y1="6987" x2="68304" y2="7860"/>
                        <a14:foregroundMark x1="97321" y1="53275" x2="95982" y2="79913"/>
                        <a14:foregroundMark x1="77232" y1="95633" x2="92411" y2="93013"/>
                        <a14:foregroundMark x1="91518" y1="98690" x2="99554" y2="96070"/>
                        <a14:foregroundMark x1="9821" y1="60699" x2="7143" y2="53275"/>
                        <a14:foregroundMark x1="7589" y1="51965" x2="4911" y2="510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142" y="4872722"/>
            <a:ext cx="1649114" cy="1685925"/>
          </a:xfrm>
          <a:custGeom>
            <a:avLst/>
            <a:gdLst>
              <a:gd name="csX0" fmla="*/ 0 w 1649114"/>
              <a:gd name="csY0" fmla="*/ 0 h 1685925"/>
              <a:gd name="csX1" fmla="*/ 500231 w 1649114"/>
              <a:gd name="csY1" fmla="*/ 0 h 1685925"/>
              <a:gd name="csX2" fmla="*/ 1016954 w 1649114"/>
              <a:gd name="csY2" fmla="*/ 0 h 1685925"/>
              <a:gd name="csX3" fmla="*/ 1649114 w 1649114"/>
              <a:gd name="csY3" fmla="*/ 0 h 1685925"/>
              <a:gd name="csX4" fmla="*/ 1649114 w 1649114"/>
              <a:gd name="csY4" fmla="*/ 545116 h 1685925"/>
              <a:gd name="csX5" fmla="*/ 1649114 w 1649114"/>
              <a:gd name="csY5" fmla="*/ 1073372 h 1685925"/>
              <a:gd name="csX6" fmla="*/ 1649114 w 1649114"/>
              <a:gd name="csY6" fmla="*/ 1685925 h 1685925"/>
              <a:gd name="csX7" fmla="*/ 1132392 w 1649114"/>
              <a:gd name="csY7" fmla="*/ 1685925 h 1685925"/>
              <a:gd name="csX8" fmla="*/ 566196 w 1649114"/>
              <a:gd name="csY8" fmla="*/ 1685925 h 1685925"/>
              <a:gd name="csX9" fmla="*/ 0 w 1649114"/>
              <a:gd name="csY9" fmla="*/ 1685925 h 1685925"/>
              <a:gd name="csX10" fmla="*/ 0 w 1649114"/>
              <a:gd name="csY10" fmla="*/ 1157669 h 1685925"/>
              <a:gd name="csX11" fmla="*/ 0 w 1649114"/>
              <a:gd name="csY11" fmla="*/ 646271 h 1685925"/>
              <a:gd name="csX12" fmla="*/ 0 w 1649114"/>
              <a:gd name="csY12" fmla="*/ 0 h 16859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649114" h="1685925" fill="none" extrusionOk="0">
                <a:moveTo>
                  <a:pt x="0" y="0"/>
                </a:moveTo>
                <a:cubicBezTo>
                  <a:pt x="141797" y="-647"/>
                  <a:pt x="367167" y="31833"/>
                  <a:pt x="500231" y="0"/>
                </a:cubicBezTo>
                <a:cubicBezTo>
                  <a:pt x="633295" y="-31833"/>
                  <a:pt x="793124" y="6931"/>
                  <a:pt x="1016954" y="0"/>
                </a:cubicBezTo>
                <a:cubicBezTo>
                  <a:pt x="1240784" y="-6931"/>
                  <a:pt x="1463633" y="47685"/>
                  <a:pt x="1649114" y="0"/>
                </a:cubicBezTo>
                <a:cubicBezTo>
                  <a:pt x="1669925" y="127734"/>
                  <a:pt x="1615179" y="424519"/>
                  <a:pt x="1649114" y="545116"/>
                </a:cubicBezTo>
                <a:cubicBezTo>
                  <a:pt x="1683049" y="665713"/>
                  <a:pt x="1619356" y="886729"/>
                  <a:pt x="1649114" y="1073372"/>
                </a:cubicBezTo>
                <a:cubicBezTo>
                  <a:pt x="1678872" y="1260015"/>
                  <a:pt x="1588666" y="1528832"/>
                  <a:pt x="1649114" y="1685925"/>
                </a:cubicBezTo>
                <a:cubicBezTo>
                  <a:pt x="1491958" y="1744123"/>
                  <a:pt x="1315024" y="1633381"/>
                  <a:pt x="1132392" y="1685925"/>
                </a:cubicBezTo>
                <a:cubicBezTo>
                  <a:pt x="949760" y="1738469"/>
                  <a:pt x="787506" y="1638489"/>
                  <a:pt x="566196" y="1685925"/>
                </a:cubicBezTo>
                <a:cubicBezTo>
                  <a:pt x="344886" y="1733361"/>
                  <a:pt x="196220" y="1685913"/>
                  <a:pt x="0" y="1685925"/>
                </a:cubicBezTo>
                <a:cubicBezTo>
                  <a:pt x="-20970" y="1480859"/>
                  <a:pt x="58950" y="1351215"/>
                  <a:pt x="0" y="1157669"/>
                </a:cubicBezTo>
                <a:cubicBezTo>
                  <a:pt x="-58950" y="964123"/>
                  <a:pt x="40473" y="889960"/>
                  <a:pt x="0" y="646271"/>
                </a:cubicBezTo>
                <a:cubicBezTo>
                  <a:pt x="-40473" y="402582"/>
                  <a:pt x="51559" y="248494"/>
                  <a:pt x="0" y="0"/>
                </a:cubicBezTo>
                <a:close/>
              </a:path>
              <a:path w="1649114" h="1685925" stroke="0" extrusionOk="0">
                <a:moveTo>
                  <a:pt x="0" y="0"/>
                </a:moveTo>
                <a:cubicBezTo>
                  <a:pt x="127869" y="-58549"/>
                  <a:pt x="457140" y="69205"/>
                  <a:pt x="582687" y="0"/>
                </a:cubicBezTo>
                <a:cubicBezTo>
                  <a:pt x="708234" y="-69205"/>
                  <a:pt x="908511" y="30986"/>
                  <a:pt x="1132392" y="0"/>
                </a:cubicBezTo>
                <a:cubicBezTo>
                  <a:pt x="1356274" y="-30986"/>
                  <a:pt x="1395117" y="21620"/>
                  <a:pt x="1649114" y="0"/>
                </a:cubicBezTo>
                <a:cubicBezTo>
                  <a:pt x="1718274" y="183323"/>
                  <a:pt x="1604149" y="370961"/>
                  <a:pt x="1649114" y="578834"/>
                </a:cubicBezTo>
                <a:cubicBezTo>
                  <a:pt x="1694079" y="786707"/>
                  <a:pt x="1587358" y="934167"/>
                  <a:pt x="1649114" y="1140809"/>
                </a:cubicBezTo>
                <a:cubicBezTo>
                  <a:pt x="1710870" y="1347452"/>
                  <a:pt x="1603545" y="1496505"/>
                  <a:pt x="1649114" y="1685925"/>
                </a:cubicBezTo>
                <a:cubicBezTo>
                  <a:pt x="1393847" y="1708125"/>
                  <a:pt x="1279860" y="1656742"/>
                  <a:pt x="1115900" y="1685925"/>
                </a:cubicBezTo>
                <a:cubicBezTo>
                  <a:pt x="951940" y="1715108"/>
                  <a:pt x="703268" y="1637728"/>
                  <a:pt x="566196" y="1685925"/>
                </a:cubicBezTo>
                <a:cubicBezTo>
                  <a:pt x="429124" y="1734122"/>
                  <a:pt x="229164" y="1635991"/>
                  <a:pt x="0" y="1685925"/>
                </a:cubicBezTo>
                <a:cubicBezTo>
                  <a:pt x="-564" y="1539796"/>
                  <a:pt x="30978" y="1364816"/>
                  <a:pt x="0" y="1140809"/>
                </a:cubicBezTo>
                <a:cubicBezTo>
                  <a:pt x="-30978" y="916802"/>
                  <a:pt x="21974" y="735115"/>
                  <a:pt x="0" y="545116"/>
                </a:cubicBezTo>
                <a:cubicBezTo>
                  <a:pt x="-21974" y="355117"/>
                  <a:pt x="32467" y="19419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7937640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9510645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w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9328" y="2036616"/>
            <a:ext cx="10983548" cy="4288141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E43612-BB99-E759-308D-EC7DC153B9A7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5" name="Partial Circle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707418" y="-1509486"/>
            <a:ext cx="5010068" cy="3012859"/>
          </a:xfrm>
          <a:prstGeom prst="pie">
            <a:avLst>
              <a:gd name="adj1" fmla="val 5421550"/>
              <a:gd name="adj2" fmla="val 10807593"/>
            </a:avLst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9327" y="781533"/>
            <a:ext cx="798201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Überschrift</a:t>
            </a:r>
            <a:endParaRPr lang="en-D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5161EA-303E-AE82-C761-477476BF0B4C}"/>
              </a:ext>
            </a:extLst>
          </p:cNvPr>
          <p:cNvSpPr txBox="1"/>
          <p:nvPr userDrawn="1"/>
        </p:nvSpPr>
        <p:spPr>
          <a:xfrm>
            <a:off x="10144704" y="132860"/>
            <a:ext cx="19736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bg1"/>
                </a:solidFill>
                <a:latin typeface="Arial Black" panose="020B0A04020102020204" pitchFamily="34" charset="0"/>
              </a:rPr>
              <a:t>!</a:t>
            </a:r>
            <a:endParaRPr lang="en-DE" sz="6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6500130"/>
      </p:ext>
    </p:extLst>
  </p:cSld>
  <p:clrMapOvr>
    <a:masterClrMapping/>
  </p:clrMapOvr>
  <p:transition spd="slow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mewor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1887" y="2036617"/>
            <a:ext cx="11285239" cy="4410366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A6C134-3551-6DE4-1C26-0EAF373048EE}"/>
              </a:ext>
            </a:extLst>
          </p:cNvPr>
          <p:cNvSpPr txBox="1"/>
          <p:nvPr userDrawn="1"/>
        </p:nvSpPr>
        <p:spPr>
          <a:xfrm>
            <a:off x="1652847" y="731406"/>
            <a:ext cx="7114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bg1"/>
                </a:solidFill>
                <a:latin typeface="Montserrat" pitchFamily="2" charset="0"/>
              </a:rPr>
              <a:t>Hausaufgabe</a:t>
            </a:r>
            <a:endParaRPr lang="en-DE" sz="3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3" name="Graphic 2" descr="Home with solid fill">
            <a:extLst>
              <a:ext uri="{FF2B5EF4-FFF2-40B4-BE49-F238E27FC236}">
                <a16:creationId xmlns:a16="http://schemas.microsoft.com/office/drawing/2014/main" id="{69AA69DC-3BDE-DC5B-7592-005FD0389B7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1888" y="571131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C9A209D0-EA06-1729-FBBE-24B631883FB1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020679"/>
      </p:ext>
    </p:extLst>
  </p:cSld>
  <p:clrMapOvr>
    <a:masterClrMapping/>
  </p:clrMapOvr>
  <p:transition spd="slow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Ü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342" y="2036617"/>
            <a:ext cx="11316494" cy="4410366"/>
          </a:xfrm>
          <a:prstGeom prst="rect">
            <a:avLst/>
          </a:prstGeom>
        </p:spPr>
        <p:txBody>
          <a:bodyPr anchor="t"/>
          <a:lstStyle>
            <a:lvl1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First</a:t>
            </a:r>
          </a:p>
          <a:p>
            <a:pPr lvl="0"/>
            <a:r>
              <a:rPr lang="en-US" dirty="0"/>
              <a:t>Second</a:t>
            </a:r>
          </a:p>
          <a:p>
            <a:pPr lvl="0"/>
            <a:r>
              <a:rPr lang="en-US" dirty="0"/>
              <a:t>Third</a:t>
            </a:r>
          </a:p>
          <a:p>
            <a:pPr lvl="0"/>
            <a:endParaRPr lang="en-D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A6C134-3551-6DE4-1C26-0EAF373048EE}"/>
              </a:ext>
            </a:extLst>
          </p:cNvPr>
          <p:cNvSpPr txBox="1"/>
          <p:nvPr userDrawn="1"/>
        </p:nvSpPr>
        <p:spPr>
          <a:xfrm>
            <a:off x="1652847" y="731406"/>
            <a:ext cx="7114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bg1"/>
                </a:solidFill>
                <a:latin typeface="Montserrat" pitchFamily="2" charset="0"/>
              </a:rPr>
              <a:t>Kopfübung</a:t>
            </a:r>
            <a:endParaRPr lang="en-DE" sz="3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4" name="Graphic 3" descr="Brain in head with solid fill">
            <a:extLst>
              <a:ext uri="{FF2B5EF4-FFF2-40B4-BE49-F238E27FC236}">
                <a16:creationId xmlns:a16="http://schemas.microsoft.com/office/drawing/2014/main" id="{E45BE055-35ED-0E1E-0BDF-73C8529392F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8342" y="592397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5142F539-38A0-8060-018C-13DE99969077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660131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607473778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Animated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5259088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>
        <p:tmplLst>
          <p:tmpl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iterate type="lt">
                    <p:tmAbs val="4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7" y="2036617"/>
            <a:ext cx="11368207" cy="441388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4753" y="619845"/>
            <a:ext cx="914400" cy="914400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96C6788-0DB4-7E84-1F70-465F03B9406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608986" y="407504"/>
            <a:ext cx="1281600" cy="1282148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8D296A4-2077-12B4-53D8-2472FECBC89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281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FDBFC21C-4561-54AC-2D13-2FA78D6663B6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654414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NoHint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38323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DD23C22D-C9DD-219B-C738-804E4CB2C5E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4" name="Half Frame 3">
            <a:extLst>
              <a:ext uri="{FF2B5EF4-FFF2-40B4-BE49-F238E27FC236}">
                <a16:creationId xmlns:a16="http://schemas.microsoft.com/office/drawing/2014/main" id="{AE2624B0-64A9-2718-7794-4E2E9E577B5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437158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Hin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6"/>
            <a:ext cx="11377732" cy="4373709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21277" y="602337"/>
            <a:ext cx="914400" cy="914400"/>
          </a:xfrm>
          <a:prstGeom prst="rect">
            <a:avLst/>
          </a:prstGeom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1C5A454-C75F-6FDA-789A-702540F36AB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33876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72B7E6FC-7A9B-0664-B363-B0218EE031D5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643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Solu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40228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7" name="Graphic 6" descr="Checkmark with solid fill">
            <a:extLst>
              <a:ext uri="{FF2B5EF4-FFF2-40B4-BE49-F238E27FC236}">
                <a16:creationId xmlns:a16="http://schemas.microsoft.com/office/drawing/2014/main" id="{DA3F6043-04FC-7DBE-9677-C0D2183CF0A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21277" y="602337"/>
            <a:ext cx="914400" cy="914400"/>
          </a:xfrm>
          <a:prstGeom prst="rect">
            <a:avLst/>
          </a:prstGeom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50068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3B8809EF-E0A0-9BB5-504C-EA2E35B5906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8049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w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9328" y="2036616"/>
            <a:ext cx="10983548" cy="4288141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E43612-BB99-E759-308D-EC7DC153B9A7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5" name="Partial Circle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707418" y="-1509486"/>
            <a:ext cx="5010068" cy="3012859"/>
          </a:xfrm>
          <a:prstGeom prst="pie">
            <a:avLst>
              <a:gd name="adj1" fmla="val 5421550"/>
              <a:gd name="adj2" fmla="val 10807593"/>
            </a:avLst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9327" y="781533"/>
            <a:ext cx="798201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Überschrift</a:t>
            </a:r>
            <a:endParaRPr lang="en-D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5161EA-303E-AE82-C761-477476BF0B4C}"/>
              </a:ext>
            </a:extLst>
          </p:cNvPr>
          <p:cNvSpPr txBox="1"/>
          <p:nvPr userDrawn="1"/>
        </p:nvSpPr>
        <p:spPr>
          <a:xfrm>
            <a:off x="10144704" y="132860"/>
            <a:ext cx="19736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bg1"/>
                </a:solidFill>
                <a:latin typeface="Arial Black" panose="020B0A04020102020204" pitchFamily="34" charset="0"/>
              </a:rPr>
              <a:t>!</a:t>
            </a:r>
            <a:endParaRPr lang="en-DE" sz="6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298598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3764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6" r:id="rId2"/>
    <p:sldLayoutId id="2147483661" r:id="rId3"/>
    <p:sldLayoutId id="2147483675" r:id="rId4"/>
    <p:sldLayoutId id="2147483663" r:id="rId5"/>
    <p:sldLayoutId id="2147483671" r:id="rId6"/>
    <p:sldLayoutId id="2147483664" r:id="rId7"/>
    <p:sldLayoutId id="2147483665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1589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E00736-7763-5364-29F5-3973C6BC80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/>
              <a:t>Mathematik</a:t>
            </a:r>
            <a:r>
              <a:rPr lang="en-GB"/>
              <a:t> 8 </a:t>
            </a:r>
            <a:r>
              <a:rPr lang="en-GB" dirty="0"/>
              <a:t>Abels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7665377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CB4AC83-A0D2-8995-9BE5-B7B7A750ED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/>
              <a:t>Bearbeite</a:t>
            </a:r>
            <a:r>
              <a:rPr lang="en-GB" dirty="0"/>
              <a:t> </a:t>
            </a:r>
            <a:r>
              <a:rPr lang="en-GB" b="1" dirty="0"/>
              <a:t>Fun74,75 </a:t>
            </a:r>
            <a:r>
              <a:rPr lang="en-GB" dirty="0" err="1"/>
              <a:t>vollständig</a:t>
            </a:r>
            <a:r>
              <a:rPr lang="en-GB" dirty="0"/>
              <a:t>.</a:t>
            </a:r>
            <a:endParaRPr lang="en-DE" dirty="0"/>
          </a:p>
        </p:txBody>
      </p:sp>
      <p:pic>
        <p:nvPicPr>
          <p:cNvPr id="6" name="Picture 5" descr="A cartoon of a person lifting weights&#10;&#10;AI-generated content may be incorrect.">
            <a:extLst>
              <a:ext uri="{FF2B5EF4-FFF2-40B4-BE49-F238E27FC236}">
                <a16:creationId xmlns:a16="http://schemas.microsoft.com/office/drawing/2014/main" id="{99EE046C-1C6A-F79C-59DA-843DA01960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8413" y="1329251"/>
            <a:ext cx="3633063" cy="4321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715170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95D085A-8BC4-C833-0035-EB93F823D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8817" y="2036617"/>
            <a:ext cx="11316494" cy="4410366"/>
          </a:xfrm>
        </p:spPr>
        <p:txBody>
          <a:bodyPr/>
          <a:lstStyle/>
          <a:p>
            <a:pPr>
              <a:lnSpc>
                <a:spcPct val="300000"/>
              </a:lnSpc>
            </a:pPr>
            <a:r>
              <a:rPr lang="de-DE" dirty="0"/>
              <a:t> </a:t>
            </a:r>
          </a:p>
          <a:p>
            <a:pPr>
              <a:lnSpc>
                <a:spcPct val="300000"/>
              </a:lnSpc>
            </a:pPr>
            <a:endParaRPr lang="de-DE" dirty="0"/>
          </a:p>
          <a:p>
            <a:pPr>
              <a:lnSpc>
                <a:spcPct val="300000"/>
              </a:lnSpc>
            </a:pPr>
            <a:r>
              <a:rPr lang="de-DE" dirty="0"/>
              <a:t> </a:t>
            </a:r>
          </a:p>
          <a:p>
            <a:pPr>
              <a:lnSpc>
                <a:spcPct val="300000"/>
              </a:lnSpc>
            </a:pPr>
            <a:r>
              <a:rPr lang="de-DE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E885AF-9682-5B1E-BBDC-9E635DB85D2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170902"/>
              </a:clrFrom>
              <a:clrTo>
                <a:srgbClr val="170902">
                  <a:alpha val="0"/>
                </a:srgbClr>
              </a:clrTo>
            </a:clrChange>
          </a:blip>
          <a:srcRect l="4126" b="69530"/>
          <a:stretch>
            <a:fillRect/>
          </a:stretch>
        </p:blipFill>
        <p:spPr>
          <a:xfrm>
            <a:off x="828675" y="2539194"/>
            <a:ext cx="9422464" cy="22614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86ADFF8-E830-C7B9-7A24-65263BF421F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170902"/>
              </a:clrFrom>
              <a:clrTo>
                <a:srgbClr val="170902">
                  <a:alpha val="0"/>
                </a:srgbClr>
              </a:clrTo>
            </a:clrChange>
          </a:blip>
          <a:srcRect l="3915" r="56184" b="90112"/>
          <a:stretch>
            <a:fillRect/>
          </a:stretch>
        </p:blipFill>
        <p:spPr>
          <a:xfrm>
            <a:off x="828675" y="5025996"/>
            <a:ext cx="3794013" cy="62753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B62977C-0571-28D3-CC54-C62C9E5B2FD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170902"/>
              </a:clrFrom>
              <a:clrTo>
                <a:srgbClr val="170902">
                  <a:alpha val="0"/>
                </a:srgbClr>
              </a:clrTo>
            </a:clrChange>
          </a:blip>
          <a:srcRect l="4349" r="45288" b="92547"/>
          <a:stretch>
            <a:fillRect/>
          </a:stretch>
        </p:blipFill>
        <p:spPr>
          <a:xfrm>
            <a:off x="828676" y="6133214"/>
            <a:ext cx="5095881" cy="627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297977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D39808C-44A6-B195-960E-747ED05BEF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133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9C0FA9D-D609-4FFD-9DDE-2D5D0550D26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1"/>
            <a:ext cx="12192000" cy="6858000"/>
          </a:xfrm>
          <a:gradFill flip="none" rotWithShape="1">
            <a:gsLst>
              <a:gs pos="47000">
                <a:schemeClr val="tx1">
                  <a:alpha val="31000"/>
                </a:schemeClr>
              </a:gs>
              <a:gs pos="100000">
                <a:schemeClr val="accent1">
                  <a:lumMod val="30000"/>
                  <a:lumOff val="70000"/>
                  <a:alpha val="0"/>
                </a:schemeClr>
              </a:gs>
            </a:gsLst>
            <a:lin ang="16200000" scaled="1"/>
            <a:tileRect/>
          </a:gradFill>
        </p:spPr>
        <p:txBody>
          <a:bodyPr anchor="ctr"/>
          <a:lstStyle/>
          <a:p>
            <a:endParaRPr lang="en-GB" b="1" dirty="0">
              <a:solidFill>
                <a:srgbClr val="FFC000"/>
              </a:solidFill>
            </a:endParaRPr>
          </a:p>
          <a:p>
            <a:endParaRPr lang="en-GB" b="1" dirty="0"/>
          </a:p>
          <a:p>
            <a:endParaRPr lang="en-GB" b="1" dirty="0"/>
          </a:p>
          <a:p>
            <a:r>
              <a:rPr lang="en-GB" b="1" dirty="0"/>
              <a:t>Terme</a:t>
            </a:r>
            <a:endParaRPr lang="en-DE" b="1" dirty="0"/>
          </a:p>
        </p:txBody>
      </p:sp>
    </p:spTree>
    <p:extLst>
      <p:ext uri="{BB962C8B-B14F-4D97-AF65-F5344CB8AC3E}">
        <p14:creationId xmlns:p14="http://schemas.microsoft.com/office/powerpoint/2010/main" val="4171353846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E4A0B759-666C-1900-B1F0-6E89C117ED2E}"/>
              </a:ext>
            </a:extLst>
          </p:cNvPr>
          <p:cNvSpPr txBox="1">
            <a:spLocks/>
          </p:cNvSpPr>
          <p:nvPr/>
        </p:nvSpPr>
        <p:spPr>
          <a:xfrm>
            <a:off x="138112" y="268942"/>
            <a:ext cx="11904363" cy="1672002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>
                <a:latin typeface="Montserrat" pitchFamily="2" charset="0"/>
              </a:rPr>
              <a:t>Wie fit bist du ?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6A5D81B-CA13-72A2-9CA7-81290D19626E}"/>
              </a:ext>
            </a:extLst>
          </p:cNvPr>
          <p:cNvGrpSpPr/>
          <p:nvPr/>
        </p:nvGrpSpPr>
        <p:grpSpPr>
          <a:xfrm>
            <a:off x="6617654" y="2373045"/>
            <a:ext cx="5135400" cy="792000"/>
            <a:chOff x="6324599" y="2875388"/>
            <a:chExt cx="5135400" cy="792000"/>
          </a:xfrm>
          <a:noFill/>
        </p:grpSpPr>
        <p:sp>
          <p:nvSpPr>
            <p:cNvPr id="5" name="Star: 5 Points 4">
              <a:extLst>
                <a:ext uri="{FF2B5EF4-FFF2-40B4-BE49-F238E27FC236}">
                  <a16:creationId xmlns:a16="http://schemas.microsoft.com/office/drawing/2014/main" id="{2379965B-E762-D4AA-AD53-D8473CCE522E}"/>
                </a:ext>
              </a:extLst>
            </p:cNvPr>
            <p:cNvSpPr/>
            <p:nvPr/>
          </p:nvSpPr>
          <p:spPr>
            <a:xfrm>
              <a:off x="6324599" y="2875388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6" name="Star: 5 Points 5">
              <a:extLst>
                <a:ext uri="{FF2B5EF4-FFF2-40B4-BE49-F238E27FC236}">
                  <a16:creationId xmlns:a16="http://schemas.microsoft.com/office/drawing/2014/main" id="{51BFE5E6-6324-ADC5-64C5-2B930174F672}"/>
                </a:ext>
              </a:extLst>
            </p:cNvPr>
            <p:cNvSpPr/>
            <p:nvPr/>
          </p:nvSpPr>
          <p:spPr>
            <a:xfrm>
              <a:off x="7410449" y="2875388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7" name="Star: 5 Points 6">
              <a:extLst>
                <a:ext uri="{FF2B5EF4-FFF2-40B4-BE49-F238E27FC236}">
                  <a16:creationId xmlns:a16="http://schemas.microsoft.com/office/drawing/2014/main" id="{FE486C57-EF00-79FD-0612-CF54196822AD}"/>
                </a:ext>
              </a:extLst>
            </p:cNvPr>
            <p:cNvSpPr/>
            <p:nvPr/>
          </p:nvSpPr>
          <p:spPr>
            <a:xfrm>
              <a:off x="8496299" y="2875388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8" name="Star: 5 Points 7">
              <a:extLst>
                <a:ext uri="{FF2B5EF4-FFF2-40B4-BE49-F238E27FC236}">
                  <a16:creationId xmlns:a16="http://schemas.microsoft.com/office/drawing/2014/main" id="{6625C38C-2BEE-7951-A425-642BD54BF621}"/>
                </a:ext>
              </a:extLst>
            </p:cNvPr>
            <p:cNvSpPr/>
            <p:nvPr/>
          </p:nvSpPr>
          <p:spPr>
            <a:xfrm>
              <a:off x="9582149" y="2875388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9" name="Star: 5 Points 8">
              <a:extLst>
                <a:ext uri="{FF2B5EF4-FFF2-40B4-BE49-F238E27FC236}">
                  <a16:creationId xmlns:a16="http://schemas.microsoft.com/office/drawing/2014/main" id="{0F87618C-8D3C-6E07-077D-86D06BF1B2DB}"/>
                </a:ext>
              </a:extLst>
            </p:cNvPr>
            <p:cNvSpPr/>
            <p:nvPr/>
          </p:nvSpPr>
          <p:spPr>
            <a:xfrm>
              <a:off x="10667999" y="2875388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BF586F0-2ED3-4B40-5A6B-CFC24AC9CA22}"/>
              </a:ext>
            </a:extLst>
          </p:cNvPr>
          <p:cNvGrpSpPr/>
          <p:nvPr/>
        </p:nvGrpSpPr>
        <p:grpSpPr>
          <a:xfrm>
            <a:off x="6617654" y="5505601"/>
            <a:ext cx="5135400" cy="792000"/>
            <a:chOff x="6324599" y="4358964"/>
            <a:chExt cx="5135400" cy="792000"/>
          </a:xfrm>
          <a:noFill/>
        </p:grpSpPr>
        <p:sp>
          <p:nvSpPr>
            <p:cNvPr id="17" name="Star: 5 Points 16">
              <a:extLst>
                <a:ext uri="{FF2B5EF4-FFF2-40B4-BE49-F238E27FC236}">
                  <a16:creationId xmlns:a16="http://schemas.microsoft.com/office/drawing/2014/main" id="{A8DC7F22-33CF-886F-0461-667763A64C42}"/>
                </a:ext>
              </a:extLst>
            </p:cNvPr>
            <p:cNvSpPr/>
            <p:nvPr/>
          </p:nvSpPr>
          <p:spPr>
            <a:xfrm>
              <a:off x="6324599" y="4358964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18" name="Star: 5 Points 17">
              <a:extLst>
                <a:ext uri="{FF2B5EF4-FFF2-40B4-BE49-F238E27FC236}">
                  <a16:creationId xmlns:a16="http://schemas.microsoft.com/office/drawing/2014/main" id="{B407C8B3-2CA4-3B4B-6331-39A73F6CB92B}"/>
                </a:ext>
              </a:extLst>
            </p:cNvPr>
            <p:cNvSpPr/>
            <p:nvPr/>
          </p:nvSpPr>
          <p:spPr>
            <a:xfrm>
              <a:off x="7410449" y="4358964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19" name="Star: 5 Points 18">
              <a:extLst>
                <a:ext uri="{FF2B5EF4-FFF2-40B4-BE49-F238E27FC236}">
                  <a16:creationId xmlns:a16="http://schemas.microsoft.com/office/drawing/2014/main" id="{B402101A-E7E9-F45C-D8C0-4ECC3FBE737F}"/>
                </a:ext>
              </a:extLst>
            </p:cNvPr>
            <p:cNvSpPr/>
            <p:nvPr/>
          </p:nvSpPr>
          <p:spPr>
            <a:xfrm>
              <a:off x="8496299" y="4358964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20" name="Star: 5 Points 19">
              <a:extLst>
                <a:ext uri="{FF2B5EF4-FFF2-40B4-BE49-F238E27FC236}">
                  <a16:creationId xmlns:a16="http://schemas.microsoft.com/office/drawing/2014/main" id="{2E3ECEFA-C2D7-E269-70DA-0F34FE5E9353}"/>
                </a:ext>
              </a:extLst>
            </p:cNvPr>
            <p:cNvSpPr/>
            <p:nvPr/>
          </p:nvSpPr>
          <p:spPr>
            <a:xfrm>
              <a:off x="9582149" y="4358964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21" name="Star: 5 Points 20">
              <a:extLst>
                <a:ext uri="{FF2B5EF4-FFF2-40B4-BE49-F238E27FC236}">
                  <a16:creationId xmlns:a16="http://schemas.microsoft.com/office/drawing/2014/main" id="{9A692C6C-2EE3-7A84-F53E-06B944C53C36}"/>
                </a:ext>
              </a:extLst>
            </p:cNvPr>
            <p:cNvSpPr/>
            <p:nvPr/>
          </p:nvSpPr>
          <p:spPr>
            <a:xfrm>
              <a:off x="10667999" y="4358964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B692495-2065-495E-E689-B5A9F741752D}"/>
              </a:ext>
            </a:extLst>
          </p:cNvPr>
          <p:cNvGrpSpPr/>
          <p:nvPr/>
        </p:nvGrpSpPr>
        <p:grpSpPr>
          <a:xfrm>
            <a:off x="6617654" y="3939323"/>
            <a:ext cx="5135400" cy="792000"/>
            <a:chOff x="6324599" y="2875388"/>
            <a:chExt cx="5135400" cy="792000"/>
          </a:xfrm>
          <a:noFill/>
        </p:grpSpPr>
        <p:sp>
          <p:nvSpPr>
            <p:cNvPr id="28" name="Star: 5 Points 27">
              <a:extLst>
                <a:ext uri="{FF2B5EF4-FFF2-40B4-BE49-F238E27FC236}">
                  <a16:creationId xmlns:a16="http://schemas.microsoft.com/office/drawing/2014/main" id="{C3A8F70F-1375-B7D4-459D-CBFC59C389CE}"/>
                </a:ext>
              </a:extLst>
            </p:cNvPr>
            <p:cNvSpPr/>
            <p:nvPr/>
          </p:nvSpPr>
          <p:spPr>
            <a:xfrm>
              <a:off x="6324599" y="2875388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29" name="Star: 5 Points 28">
              <a:extLst>
                <a:ext uri="{FF2B5EF4-FFF2-40B4-BE49-F238E27FC236}">
                  <a16:creationId xmlns:a16="http://schemas.microsoft.com/office/drawing/2014/main" id="{FFB901F9-1D6D-D97A-1536-256ECCFA96FB}"/>
                </a:ext>
              </a:extLst>
            </p:cNvPr>
            <p:cNvSpPr/>
            <p:nvPr/>
          </p:nvSpPr>
          <p:spPr>
            <a:xfrm>
              <a:off x="7410449" y="2875388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30" name="Star: 5 Points 29">
              <a:extLst>
                <a:ext uri="{FF2B5EF4-FFF2-40B4-BE49-F238E27FC236}">
                  <a16:creationId xmlns:a16="http://schemas.microsoft.com/office/drawing/2014/main" id="{F308C0E2-885C-3FE4-73C2-50654FFA575F}"/>
                </a:ext>
              </a:extLst>
            </p:cNvPr>
            <p:cNvSpPr/>
            <p:nvPr/>
          </p:nvSpPr>
          <p:spPr>
            <a:xfrm>
              <a:off x="8496299" y="2875388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31" name="Star: 5 Points 30">
              <a:extLst>
                <a:ext uri="{FF2B5EF4-FFF2-40B4-BE49-F238E27FC236}">
                  <a16:creationId xmlns:a16="http://schemas.microsoft.com/office/drawing/2014/main" id="{1575C84E-3CA5-7396-F700-A67C38B1BD82}"/>
                </a:ext>
              </a:extLst>
            </p:cNvPr>
            <p:cNvSpPr/>
            <p:nvPr/>
          </p:nvSpPr>
          <p:spPr>
            <a:xfrm>
              <a:off x="9582149" y="2875388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32" name="Star: 5 Points 31">
              <a:extLst>
                <a:ext uri="{FF2B5EF4-FFF2-40B4-BE49-F238E27FC236}">
                  <a16:creationId xmlns:a16="http://schemas.microsoft.com/office/drawing/2014/main" id="{2A8C9C27-B834-BEC3-3AEB-5725F88B36BE}"/>
                </a:ext>
              </a:extLst>
            </p:cNvPr>
            <p:cNvSpPr/>
            <p:nvPr/>
          </p:nvSpPr>
          <p:spPr>
            <a:xfrm>
              <a:off x="10667999" y="2875388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</p:grpSp>
      <p:sp>
        <p:nvSpPr>
          <p:cNvPr id="33" name="Text Placeholder 1">
            <a:extLst>
              <a:ext uri="{FF2B5EF4-FFF2-40B4-BE49-F238E27FC236}">
                <a16:creationId xmlns:a16="http://schemas.microsoft.com/office/drawing/2014/main" id="{853C8973-4CE0-B133-81F5-BA5A5500AB84}"/>
              </a:ext>
            </a:extLst>
          </p:cNvPr>
          <p:cNvSpPr txBox="1">
            <a:spLocks/>
          </p:cNvSpPr>
          <p:nvPr/>
        </p:nvSpPr>
        <p:spPr>
          <a:xfrm>
            <a:off x="0" y="1857512"/>
            <a:ext cx="7387030" cy="4791931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indent="531813" algn="l" fontAlgn="t">
              <a:lnSpc>
                <a:spcPct val="150000"/>
              </a:lnSpc>
              <a:spcBef>
                <a:spcPts val="0"/>
              </a:spcBef>
            </a:pPr>
            <a:r>
              <a:rPr lang="de-DE" sz="3200" dirty="0">
                <a:solidFill>
                  <a:srgbClr val="FFFFFF"/>
                </a:solidFill>
                <a:latin typeface="Montserrat" pitchFamily="2" charset="0"/>
              </a:rPr>
              <a:t>Term aufstellen</a:t>
            </a:r>
          </a:p>
          <a:p>
            <a:pPr marL="269875" indent="531813" algn="l" fontAlgn="t">
              <a:lnSpc>
                <a:spcPct val="150000"/>
              </a:lnSpc>
              <a:spcBef>
                <a:spcPts val="0"/>
              </a:spcBef>
            </a:pPr>
            <a:endParaRPr lang="en-DE" sz="3200" dirty="0">
              <a:latin typeface="Montserrat" pitchFamily="2" charset="0"/>
            </a:endParaRPr>
          </a:p>
          <a:p>
            <a:pPr marL="269875" indent="531813" algn="l" fontAlgn="t">
              <a:lnSpc>
                <a:spcPct val="150000"/>
              </a:lnSpc>
              <a:spcBef>
                <a:spcPts val="0"/>
              </a:spcBef>
            </a:pPr>
            <a:r>
              <a:rPr lang="de-DE" sz="3200" dirty="0" err="1">
                <a:solidFill>
                  <a:srgbClr val="FFFFFF"/>
                </a:solidFill>
                <a:latin typeface="Montserrat" pitchFamily="2" charset="0"/>
              </a:rPr>
              <a:t>Termwerte</a:t>
            </a:r>
            <a:r>
              <a:rPr lang="de-DE" sz="3200" dirty="0">
                <a:solidFill>
                  <a:srgbClr val="FFFFFF"/>
                </a:solidFill>
                <a:latin typeface="Montserrat" pitchFamily="2" charset="0"/>
              </a:rPr>
              <a:t> ermitteln</a:t>
            </a:r>
          </a:p>
          <a:p>
            <a:pPr marL="269875" indent="531813" algn="l" fontAlgn="t">
              <a:lnSpc>
                <a:spcPct val="150000"/>
              </a:lnSpc>
              <a:spcBef>
                <a:spcPts val="0"/>
              </a:spcBef>
            </a:pPr>
            <a:endParaRPr lang="en-DE" sz="3200" dirty="0">
              <a:latin typeface="Montserrat" pitchFamily="2" charset="0"/>
            </a:endParaRPr>
          </a:p>
          <a:p>
            <a:pPr marL="269875" indent="531813" algn="l" fontAlgn="t">
              <a:lnSpc>
                <a:spcPct val="150000"/>
              </a:lnSpc>
              <a:spcBef>
                <a:spcPts val="0"/>
              </a:spcBef>
            </a:pPr>
            <a:r>
              <a:rPr lang="en-GB" sz="3200" dirty="0">
                <a:solidFill>
                  <a:srgbClr val="FFFFFF"/>
                </a:solidFill>
                <a:latin typeface="Montserrat" pitchFamily="2" charset="0"/>
              </a:rPr>
              <a:t>Terme </a:t>
            </a:r>
            <a:r>
              <a:rPr lang="en-GB" sz="3200" dirty="0" err="1">
                <a:solidFill>
                  <a:srgbClr val="FFFFFF"/>
                </a:solidFill>
                <a:latin typeface="Montserrat" pitchFamily="2" charset="0"/>
              </a:rPr>
              <a:t>vereinfachen</a:t>
            </a:r>
            <a:endParaRPr lang="en-GB" sz="3200" dirty="0">
              <a:solidFill>
                <a:srgbClr val="FFFFFF"/>
              </a:solidFill>
              <a:latin typeface="Montserra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7007499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E27F51-7010-A9B6-38F8-6302D0C640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52586" y="781533"/>
            <a:ext cx="10441647" cy="646112"/>
          </a:xfrm>
        </p:spPr>
        <p:txBody>
          <a:bodyPr/>
          <a:lstStyle/>
          <a:p>
            <a:r>
              <a:rPr lang="en-GB" dirty="0"/>
              <a:t>Fun74,75 </a:t>
            </a:r>
            <a:r>
              <a:rPr lang="en-GB" dirty="0">
                <a:solidFill>
                  <a:srgbClr val="FFC000"/>
                </a:solidFill>
              </a:rPr>
              <a:t>I</a:t>
            </a:r>
            <a:r>
              <a:rPr lang="en-GB" dirty="0"/>
              <a:t> </a:t>
            </a:r>
            <a:r>
              <a:rPr lang="de-DE" sz="3600" i="0" u="none" strike="noStrike" kern="1200" dirty="0">
                <a:solidFill>
                  <a:srgbClr val="FFFFFF"/>
                </a:solidFill>
                <a:effectLst/>
              </a:rPr>
              <a:t>Term aufstellen</a:t>
            </a:r>
            <a:endParaRPr lang="en-DE" sz="3600" i="0" u="none" strike="noStrike" dirty="0">
              <a:effectLst/>
            </a:endParaRPr>
          </a:p>
          <a:p>
            <a:endParaRPr lang="en-D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711D7D-CDD1-67E9-2F3C-7D346CBF4D3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170902"/>
              </a:clrFrom>
              <a:clrTo>
                <a:srgbClr val="170902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25787" y="1533524"/>
            <a:ext cx="6540426" cy="49391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A0C4B44-0851-02CF-4315-D09E7C1D4B63}"/>
              </a:ext>
            </a:extLst>
          </p:cNvPr>
          <p:cNvSpPr/>
          <p:nvPr/>
        </p:nvSpPr>
        <p:spPr>
          <a:xfrm>
            <a:off x="2733675" y="3028950"/>
            <a:ext cx="6781800" cy="142875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3110314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20B6B-30C3-7E20-1A7A-8857FADD6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B0C52A-C1CF-D418-041B-EB4D1D61A8B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52586" y="781533"/>
            <a:ext cx="10441647" cy="646112"/>
          </a:xfrm>
        </p:spPr>
        <p:txBody>
          <a:bodyPr/>
          <a:lstStyle/>
          <a:p>
            <a:r>
              <a:rPr lang="en-GB" dirty="0"/>
              <a:t>Fun74,75 </a:t>
            </a:r>
            <a:r>
              <a:rPr lang="en-GB" dirty="0">
                <a:solidFill>
                  <a:srgbClr val="FFC000"/>
                </a:solidFill>
              </a:rPr>
              <a:t>II</a:t>
            </a:r>
            <a:r>
              <a:rPr lang="en-GB" dirty="0"/>
              <a:t> </a:t>
            </a:r>
            <a:r>
              <a:rPr lang="de-DE" sz="3600" i="0" u="none" strike="noStrike" kern="1200" dirty="0" err="1">
                <a:solidFill>
                  <a:srgbClr val="FFFFFF"/>
                </a:solidFill>
                <a:effectLst/>
              </a:rPr>
              <a:t>Termwerte</a:t>
            </a:r>
            <a:r>
              <a:rPr lang="de-DE" sz="3600" i="0" u="none" strike="noStrike" kern="1200" dirty="0">
                <a:solidFill>
                  <a:srgbClr val="FFFFFF"/>
                </a:solidFill>
                <a:effectLst/>
              </a:rPr>
              <a:t> ermitteln</a:t>
            </a:r>
            <a:endParaRPr lang="en-D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0470FB-723E-43E7-2912-97591790CA2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170902"/>
              </a:clrFrom>
              <a:clrTo>
                <a:srgbClr val="170902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13968" y="1304614"/>
            <a:ext cx="8164064" cy="544906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809E881-948E-82C7-5256-FF3565A66EBF}"/>
              </a:ext>
            </a:extLst>
          </p:cNvPr>
          <p:cNvSpPr/>
          <p:nvPr/>
        </p:nvSpPr>
        <p:spPr>
          <a:xfrm>
            <a:off x="1924050" y="2181225"/>
            <a:ext cx="8572500" cy="200025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2650245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EF1707-F8D5-36AB-A87B-AF870B7635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F27085-8A11-7FA7-46BB-FF0F0BA5566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52586" y="781533"/>
            <a:ext cx="10441647" cy="646112"/>
          </a:xfrm>
        </p:spPr>
        <p:txBody>
          <a:bodyPr/>
          <a:lstStyle/>
          <a:p>
            <a:r>
              <a:rPr lang="en-GB" dirty="0"/>
              <a:t>Fun74,75 </a:t>
            </a:r>
            <a:r>
              <a:rPr lang="en-GB" dirty="0">
                <a:solidFill>
                  <a:srgbClr val="FFC000"/>
                </a:solidFill>
              </a:rPr>
              <a:t>III</a:t>
            </a:r>
            <a:r>
              <a:rPr lang="en-GB" dirty="0"/>
              <a:t> </a:t>
            </a:r>
            <a:r>
              <a:rPr lang="de-DE" sz="3600" i="0" u="none" strike="noStrike" kern="1200" dirty="0">
                <a:solidFill>
                  <a:srgbClr val="FFFFFF"/>
                </a:solidFill>
                <a:effectLst/>
              </a:rPr>
              <a:t>Terme vereinfachen</a:t>
            </a:r>
            <a:endParaRPr lang="en-DE" sz="3600" i="0" u="none" strike="noStrike" dirty="0">
              <a:effectLst/>
            </a:endParaRPr>
          </a:p>
          <a:p>
            <a:endParaRPr lang="en-D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DF1CD3-8FC1-3B37-D58F-D99AB6C44D3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170902"/>
              </a:clrFrom>
              <a:clrTo>
                <a:srgbClr val="170902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61975" y="1427645"/>
            <a:ext cx="6468050" cy="538255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F267ED3-715B-A867-1563-3379E55F290A}"/>
              </a:ext>
            </a:extLst>
          </p:cNvPr>
          <p:cNvSpPr/>
          <p:nvPr/>
        </p:nvSpPr>
        <p:spPr>
          <a:xfrm>
            <a:off x="2733675" y="2752725"/>
            <a:ext cx="6934200" cy="257175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065499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68F25D-A282-1DAB-E8B4-F4FC52177B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7C1C44-5D42-2501-3CDF-64ACDD6D06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52586" y="781533"/>
            <a:ext cx="10441647" cy="646112"/>
          </a:xfrm>
        </p:spPr>
        <p:txBody>
          <a:bodyPr/>
          <a:lstStyle/>
          <a:p>
            <a:r>
              <a:rPr lang="en-GB" dirty="0"/>
              <a:t>Fun74,75 </a:t>
            </a:r>
            <a:r>
              <a:rPr lang="en-GB" dirty="0">
                <a:solidFill>
                  <a:srgbClr val="FFC000"/>
                </a:solidFill>
              </a:rPr>
              <a:t>IV</a:t>
            </a:r>
            <a:r>
              <a:rPr lang="en-GB" dirty="0"/>
              <a:t> </a:t>
            </a:r>
            <a:r>
              <a:rPr lang="de-DE" sz="3600" i="0" u="none" strike="noStrike" kern="1200" dirty="0">
                <a:solidFill>
                  <a:srgbClr val="FFFFFF"/>
                </a:solidFill>
                <a:effectLst/>
              </a:rPr>
              <a:t>Vermischtes</a:t>
            </a:r>
            <a:endParaRPr lang="en-DE" sz="3600" i="0" u="none" strike="noStrike" dirty="0">
              <a:effectLst/>
            </a:endParaRPr>
          </a:p>
          <a:p>
            <a:endParaRPr lang="en-D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5548D6-389D-1FDF-46AA-E110C16E98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170902"/>
              </a:clrFrom>
              <a:clrTo>
                <a:srgbClr val="170902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66309" y="1313676"/>
            <a:ext cx="8459381" cy="5544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708533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402D9B-13BF-18E0-5F7E-A2C9A365C8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Fun74,75</a:t>
            </a:r>
            <a:endParaRPr lang="en-D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030E71-CA33-69DA-FB53-C03048510D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5429" y="0"/>
            <a:ext cx="2744791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479596F-8EDE-E3A3-B294-1D5E319876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8225" y="990600"/>
            <a:ext cx="3001267" cy="565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4985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Youtube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Youtube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</Words>
  <Application>Microsoft Office PowerPoint</Application>
  <PresentationFormat>Widescreen</PresentationFormat>
  <Paragraphs>21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Arial Black</vt:lpstr>
      <vt:lpstr>Montserrat</vt:lpstr>
      <vt:lpstr>Youtube Design</vt:lpstr>
      <vt:lpstr>1_Youtube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Abels</dc:creator>
  <cp:lastModifiedBy>Abels, Patrick</cp:lastModifiedBy>
  <cp:revision>216</cp:revision>
  <dcterms:created xsi:type="dcterms:W3CDTF">2022-12-22T20:26:39Z</dcterms:created>
  <dcterms:modified xsi:type="dcterms:W3CDTF">2026-06-28T13:22:28Z</dcterms:modified>
</cp:coreProperties>
</file>