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0" r:id="rId5"/>
    <p:sldId id="319" r:id="rId6"/>
    <p:sldId id="316" r:id="rId7"/>
    <p:sldId id="317" r:id="rId8"/>
    <p:sldId id="318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D768F4-D1ED-44DF-A67B-D757C59A1CF5}" v="118" dt="2026-06-30T17:56:25.1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6-30T17:57:46.529" v="5183" actId="14100"/>
      <pc:docMkLst>
        <pc:docMk/>
      </pc:docMkLst>
      <pc:sldChg chg="modSp mod">
        <pc:chgData name="Abels, Patrick" userId="ba666de4-0d21-43a6-8e66-51a18aae1b4a" providerId="ADAL" clId="{133AA99A-5491-4DE5-9695-40E01B78DF6F}" dt="2026-06-28T13:26:31.209" v="4889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6:31.209" v="4889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">
        <pc:chgData name="Abels, Patrick" userId="ba666de4-0d21-43a6-8e66-51a18aae1b4a" providerId="ADAL" clId="{133AA99A-5491-4DE5-9695-40E01B78DF6F}" dt="2026-06-30T17:44:57.783" v="4948" actId="20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6-30T17:44:57.783" v="4948" actId="20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6-30T17:44:30.209" v="4893" actId="1076"/>
        <pc:sldMkLst>
          <pc:docMk/>
          <pc:sldMk cId="1766804000" sldId="314"/>
        </pc:sldMkLst>
        <pc:picChg chg="add mod">
          <ac:chgData name="Abels, Patrick" userId="ba666de4-0d21-43a6-8e66-51a18aae1b4a" providerId="ADAL" clId="{133AA99A-5491-4DE5-9695-40E01B78DF6F}" dt="2026-06-30T17:44:30.209" v="4893" actId="1076"/>
          <ac:picMkLst>
            <pc:docMk/>
            <pc:sldMk cId="1766804000" sldId="314"/>
            <ac:picMk id="4" creationId="{5EA996C6-7B85-162B-CC1B-67618485231B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6-30T17:56:47.943" v="5176" actId="478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6-30T17:53:02.080" v="5133" actId="20577"/>
          <ac:spMkLst>
            <pc:docMk/>
            <pc:sldMk cId="731342146" sldId="316"/>
            <ac:spMk id="3" creationId="{6724E909-53D3-198E-2E98-3E1E2E11A00C}"/>
          </ac:spMkLst>
        </pc:spChg>
        <pc:spChg chg="mod ord">
          <ac:chgData name="Abels, Patrick" userId="ba666de4-0d21-43a6-8e66-51a18aae1b4a" providerId="ADAL" clId="{133AA99A-5491-4DE5-9695-40E01B78DF6F}" dt="2026-06-30T17:55:59.432" v="5163" actId="1076"/>
          <ac:spMkLst>
            <pc:docMk/>
            <pc:sldMk cId="731342146" sldId="316"/>
            <ac:spMk id="4" creationId="{912A8BBC-70F5-83FC-B74A-D99C569CA30B}"/>
          </ac:spMkLst>
        </pc:spChg>
        <pc:spChg chg="add mod">
          <ac:chgData name="Abels, Patrick" userId="ba666de4-0d21-43a6-8e66-51a18aae1b4a" providerId="ADAL" clId="{133AA99A-5491-4DE5-9695-40E01B78DF6F}" dt="2026-06-30T17:56:09.967" v="5165" actId="1076"/>
          <ac:spMkLst>
            <pc:docMk/>
            <pc:sldMk cId="731342146" sldId="316"/>
            <ac:spMk id="11" creationId="{B8B402D1-85A8-98CC-65B3-232598055477}"/>
          </ac:spMkLst>
        </pc:spChg>
        <pc:spChg chg="add del mod">
          <ac:chgData name="Abels, Patrick" userId="ba666de4-0d21-43a6-8e66-51a18aae1b4a" providerId="ADAL" clId="{133AA99A-5491-4DE5-9695-40E01B78DF6F}" dt="2026-06-30T17:56:11.776" v="5167" actId="478"/>
          <ac:spMkLst>
            <pc:docMk/>
            <pc:sldMk cId="731342146" sldId="316"/>
            <ac:spMk id="12" creationId="{3FF46B71-87D3-5B65-6724-C102208AFE5D}"/>
          </ac:spMkLst>
        </pc:spChg>
        <pc:spChg chg="add mod">
          <ac:chgData name="Abels, Patrick" userId="ba666de4-0d21-43a6-8e66-51a18aae1b4a" providerId="ADAL" clId="{133AA99A-5491-4DE5-9695-40E01B78DF6F}" dt="2026-06-30T17:56:18.344" v="5169" actId="1076"/>
          <ac:spMkLst>
            <pc:docMk/>
            <pc:sldMk cId="731342146" sldId="316"/>
            <ac:spMk id="13" creationId="{65C32F61-B065-D8AF-6C86-A8EEFA039DAC}"/>
          </ac:spMkLst>
        </pc:spChg>
        <pc:spChg chg="add del mod">
          <ac:chgData name="Abels, Patrick" userId="ba666de4-0d21-43a6-8e66-51a18aae1b4a" providerId="ADAL" clId="{133AA99A-5491-4DE5-9695-40E01B78DF6F}" dt="2026-06-30T17:56:47.943" v="5176" actId="478"/>
          <ac:spMkLst>
            <pc:docMk/>
            <pc:sldMk cId="731342146" sldId="316"/>
            <ac:spMk id="14" creationId="{A9CC3DA1-89CB-8F19-59CC-ABEE4E41E3F8}"/>
          </ac:spMkLst>
        </pc:spChg>
        <pc:spChg chg="del mod">
          <ac:chgData name="Abels, Patrick" userId="ba666de4-0d21-43a6-8e66-51a18aae1b4a" providerId="ADAL" clId="{133AA99A-5491-4DE5-9695-40E01B78DF6F}" dt="2026-06-30T17:53:07.170" v="5135" actId="478"/>
          <ac:spMkLst>
            <pc:docMk/>
            <pc:sldMk cId="731342146" sldId="316"/>
            <ac:spMk id="15" creationId="{0C29621F-B3C7-1DBC-5221-0D9BE92E142D}"/>
          </ac:spMkLst>
        </pc:spChg>
        <pc:spChg chg="mod ord">
          <ac:chgData name="Abels, Patrick" userId="ba666de4-0d21-43a6-8e66-51a18aae1b4a" providerId="ADAL" clId="{133AA99A-5491-4DE5-9695-40E01B78DF6F}" dt="2026-06-30T17:56:29.264" v="5174" actId="1076"/>
          <ac:spMkLst>
            <pc:docMk/>
            <pc:sldMk cId="731342146" sldId="316"/>
            <ac:spMk id="16" creationId="{D0B14C19-DF53-5325-ACD5-EB4726C1E80A}"/>
          </ac:spMkLst>
        </pc:spChg>
        <pc:spChg chg="del mod ord">
          <ac:chgData name="Abels, Patrick" userId="ba666de4-0d21-43a6-8e66-51a18aae1b4a" providerId="ADAL" clId="{133AA99A-5491-4DE5-9695-40E01B78DF6F}" dt="2026-06-30T17:56:30.496" v="5175" actId="478"/>
          <ac:spMkLst>
            <pc:docMk/>
            <pc:sldMk cId="731342146" sldId="316"/>
            <ac:spMk id="17" creationId="{6CD6946E-56AD-EB9D-DB9F-42B937572655}"/>
          </ac:spMkLst>
        </pc:spChg>
        <pc:spChg chg="add mod">
          <ac:chgData name="Abels, Patrick" userId="ba666de4-0d21-43a6-8e66-51a18aae1b4a" providerId="ADAL" clId="{133AA99A-5491-4DE5-9695-40E01B78DF6F}" dt="2026-06-30T17:56:26.927" v="5173" actId="1076"/>
          <ac:spMkLst>
            <pc:docMk/>
            <pc:sldMk cId="731342146" sldId="316"/>
            <ac:spMk id="18" creationId="{4CD6574B-179D-3F6C-10BA-2BE1D1397726}"/>
          </ac:spMkLst>
        </pc:spChg>
        <pc:picChg chg="add mod">
          <ac:chgData name="Abels, Patrick" userId="ba666de4-0d21-43a6-8e66-51a18aae1b4a" providerId="ADAL" clId="{133AA99A-5491-4DE5-9695-40E01B78DF6F}" dt="2026-06-30T17:54:07.489" v="5139" actId="1076"/>
          <ac:picMkLst>
            <pc:docMk/>
            <pc:sldMk cId="731342146" sldId="316"/>
            <ac:picMk id="6" creationId="{37B2EEF0-71A9-BB7D-E526-E4217D828627}"/>
          </ac:picMkLst>
        </pc:picChg>
        <pc:picChg chg="add mod">
          <ac:chgData name="Abels, Patrick" userId="ba666de4-0d21-43a6-8e66-51a18aae1b4a" providerId="ADAL" clId="{133AA99A-5491-4DE5-9695-40E01B78DF6F}" dt="2026-06-30T17:54:18.032" v="5150" actId="1037"/>
          <ac:picMkLst>
            <pc:docMk/>
            <pc:sldMk cId="731342146" sldId="316"/>
            <ac:picMk id="8" creationId="{E0ADA389-DE55-3FA4-A7D6-78176094AE01}"/>
          </ac:picMkLst>
        </pc:picChg>
        <pc:picChg chg="add mod">
          <ac:chgData name="Abels, Patrick" userId="ba666de4-0d21-43a6-8e66-51a18aae1b4a" providerId="ADAL" clId="{133AA99A-5491-4DE5-9695-40E01B78DF6F}" dt="2026-06-30T17:55:09.169" v="5153" actId="14100"/>
          <ac:picMkLst>
            <pc:docMk/>
            <pc:sldMk cId="731342146" sldId="316"/>
            <ac:picMk id="10" creationId="{C087E616-9EFD-A8C0-CDE1-65B945DAFC5C}"/>
          </ac:picMkLst>
        </pc:picChg>
      </pc:sldChg>
      <pc:sldChg chg="addSp delSp modSp mod">
        <pc:chgData name="Abels, Patrick" userId="ba666de4-0d21-43a6-8e66-51a18aae1b4a" providerId="ADAL" clId="{133AA99A-5491-4DE5-9695-40E01B78DF6F}" dt="2026-06-30T17:57:46.529" v="5183" actId="14100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6-28T13:25:04.738" v="4855" actId="20577"/>
          <ac:spMkLst>
            <pc:docMk/>
            <pc:sldMk cId="1099358135" sldId="317"/>
            <ac:spMk id="3" creationId="{DD79377A-5D4B-2934-ED40-C2FEB8633EAB}"/>
          </ac:spMkLst>
        </pc:spChg>
        <pc:picChg chg="add mod">
          <ac:chgData name="Abels, Patrick" userId="ba666de4-0d21-43a6-8e66-51a18aae1b4a" providerId="ADAL" clId="{133AA99A-5491-4DE5-9695-40E01B78DF6F}" dt="2026-06-30T17:57:46.529" v="5183" actId="14100"/>
          <ac:picMkLst>
            <pc:docMk/>
            <pc:sldMk cId="1099358135" sldId="317"/>
            <ac:picMk id="5" creationId="{B6A273EC-74BF-B570-4613-BD0653F8E870}"/>
          </ac:picMkLst>
        </pc:picChg>
        <pc:picChg chg="add mod">
          <ac:chgData name="Abels, Patrick" userId="ba666de4-0d21-43a6-8e66-51a18aae1b4a" providerId="ADAL" clId="{133AA99A-5491-4DE5-9695-40E01B78DF6F}" dt="2026-06-30T17:57:44.056" v="5181" actId="1076"/>
          <ac:picMkLst>
            <pc:docMk/>
            <pc:sldMk cId="1099358135" sldId="317"/>
            <ac:picMk id="7" creationId="{91F64144-5767-AEA4-210B-8A61C8FD92DB}"/>
          </ac:picMkLst>
        </pc:picChg>
      </pc:sldChg>
      <pc:sldChg chg="addSp delSp modSp mod">
        <pc:chgData name="Abels, Patrick" userId="ba666de4-0d21-43a6-8e66-51a18aae1b4a" providerId="ADAL" clId="{133AA99A-5491-4DE5-9695-40E01B78DF6F}" dt="2026-06-30T17:55:44.655" v="5160" actId="1076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6-30T17:55:37.296" v="5156" actId="6549"/>
          <ac:spMkLst>
            <pc:docMk/>
            <pc:sldMk cId="2975260493" sldId="318"/>
            <ac:spMk id="3" creationId="{4DB3EC84-B08E-E953-226B-20578BCC2585}"/>
          </ac:spMkLst>
        </pc:spChg>
        <pc:picChg chg="add mod">
          <ac:chgData name="Abels, Patrick" userId="ba666de4-0d21-43a6-8e66-51a18aae1b4a" providerId="ADAL" clId="{133AA99A-5491-4DE5-9695-40E01B78DF6F}" dt="2026-06-30T17:55:44.655" v="5160" actId="1076"/>
          <ac:picMkLst>
            <pc:docMk/>
            <pc:sldMk cId="2975260493" sldId="318"/>
            <ac:picMk id="5" creationId="{4485E18F-0C78-F145-F759-F273792A6FBE}"/>
          </ac:picMkLst>
        </pc:picChg>
      </pc:sldChg>
      <pc:sldChg chg="modSp new mod">
        <pc:chgData name="Abels, Patrick" userId="ba666de4-0d21-43a6-8e66-51a18aae1b4a" providerId="ADAL" clId="{133AA99A-5491-4DE5-9695-40E01B78DF6F}" dt="2026-06-30T17:52:29.953" v="5127" actId="20577"/>
        <pc:sldMkLst>
          <pc:docMk/>
          <pc:sldMk cId="1315205185" sldId="319"/>
        </pc:sldMkLst>
        <pc:spChg chg="mod">
          <ac:chgData name="Abels, Patrick" userId="ba666de4-0d21-43a6-8e66-51a18aae1b4a" providerId="ADAL" clId="{133AA99A-5491-4DE5-9695-40E01B78DF6F}" dt="2026-06-30T17:52:29.953" v="5127" actId="20577"/>
          <ac:spMkLst>
            <pc:docMk/>
            <pc:sldMk cId="1315205185" sldId="319"/>
            <ac:spMk id="2" creationId="{23034824-B203-4116-1BF7-025DD33A3551}"/>
          </ac:spMkLst>
        </pc:spChg>
        <pc:spChg chg="mod">
          <ac:chgData name="Abels, Patrick" userId="ba666de4-0d21-43a6-8e66-51a18aae1b4a" providerId="ADAL" clId="{133AA99A-5491-4DE5-9695-40E01B78DF6F}" dt="2026-06-30T17:48:32.625" v="4980" actId="6549"/>
          <ac:spMkLst>
            <pc:docMk/>
            <pc:sldMk cId="1315205185" sldId="319"/>
            <ac:spMk id="3" creationId="{602100D8-A6DD-6769-705E-9DCF510FD071}"/>
          </ac:spMkLst>
        </pc:spChg>
      </pc:sldChg>
      <pc:sldChg chg="addSp modSp new mod">
        <pc:chgData name="Abels, Patrick" userId="ba666de4-0d21-43a6-8e66-51a18aae1b4a" providerId="ADAL" clId="{133AA99A-5491-4DE5-9695-40E01B78DF6F}" dt="2026-06-30T17:48:19.593" v="4963" actId="1076"/>
        <pc:sldMkLst>
          <pc:docMk/>
          <pc:sldMk cId="697021322" sldId="320"/>
        </pc:sldMkLst>
        <pc:picChg chg="add mod modCrop">
          <ac:chgData name="Abels, Patrick" userId="ba666de4-0d21-43a6-8e66-51a18aae1b4a" providerId="ADAL" clId="{133AA99A-5491-4DE5-9695-40E01B78DF6F}" dt="2026-06-30T17:48:19.593" v="4963" actId="1076"/>
          <ac:picMkLst>
            <pc:docMk/>
            <pc:sldMk cId="697021322" sldId="320"/>
            <ac:picMk id="4" creationId="{DC6851F4-1275-85C6-27C6-B44F0B48F747}"/>
          </ac:picMkLst>
        </pc:picChg>
        <pc:picChg chg="add mod">
          <ac:chgData name="Abels, Patrick" userId="ba666de4-0d21-43a6-8e66-51a18aae1b4a" providerId="ADAL" clId="{133AA99A-5491-4DE5-9695-40E01B78DF6F}" dt="2026-06-30T17:48:01.093" v="4954"/>
          <ac:picMkLst>
            <pc:docMk/>
            <pc:sldMk cId="697021322" sldId="320"/>
            <ac:picMk id="5" creationId="{427C37F5-6B83-F63D-8176-0103E2584B8A}"/>
          </ac:picMkLst>
        </pc:picChg>
        <pc:picChg chg="add mod">
          <ac:chgData name="Abels, Patrick" userId="ba666de4-0d21-43a6-8e66-51a18aae1b4a" providerId="ADAL" clId="{133AA99A-5491-4DE5-9695-40E01B78DF6F}" dt="2026-06-30T17:48:17.671" v="4962" actId="1076"/>
          <ac:picMkLst>
            <pc:docMk/>
            <pc:sldMk cId="697021322" sldId="320"/>
            <ac:picMk id="7" creationId="{B6E9C574-E098-8681-00ED-E8EDBFE4B97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A996C6-7B85-162B-CC1B-67618485231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8250" y="2341519"/>
            <a:ext cx="10116678" cy="217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Terme </a:t>
            </a:r>
            <a:r>
              <a:rPr lang="de-DE" dirty="0"/>
              <a:t>mit mehreren Variablen </a:t>
            </a:r>
            <a:r>
              <a:rPr lang="de-DE" b="1" dirty="0">
                <a:solidFill>
                  <a:srgbClr val="FFC000"/>
                </a:solidFill>
              </a:rPr>
              <a:t>aufstellen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DC1300-3F90-7F39-2F95-6E3310897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6851F4-1275-85C6-27C6-B44F0B48F7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8940"/>
          <a:stretch>
            <a:fillRect/>
          </a:stretch>
        </p:blipFill>
        <p:spPr>
          <a:xfrm>
            <a:off x="857856" y="744783"/>
            <a:ext cx="6779110" cy="44138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E9C574-E098-8681-00ED-E8EDBFE4B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4590" y="3942054"/>
            <a:ext cx="3459317" cy="229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2132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23034824-B203-4116-1BF7-025DD33A3551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de-DE" dirty="0"/>
                  <a:t>: Fahrpreis für einen Erwachsenen</a:t>
                </a:r>
              </a:p>
              <a:p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de-DE" dirty="0"/>
                  <a:t>: Fahrpreis für ein Kind</a:t>
                </a:r>
              </a:p>
              <a:p>
                <a:endParaRPr lang="de-DE" dirty="0"/>
              </a:p>
              <a:p>
                <a:r>
                  <a:rPr lang="de-DE" dirty="0"/>
                  <a:t>Gesamtpreis für die Busfahrt: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7200" b="0" i="1" smtClean="0">
                          <a:latin typeface="Cambria Math" panose="02040503050406030204" pitchFamily="18" charset="0"/>
                        </a:rPr>
                        <m:t>0,5</m:t>
                      </m:r>
                      <m:r>
                        <a:rPr lang="de-DE" sz="7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de-DE" sz="72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de-DE" sz="72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de-DE" sz="7200" b="1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23034824-B203-4116-1BF7-025DD33A35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888" t="-198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100D8-A6DD-6769-705E-9DCF510FD0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Terme aufstellen</a:t>
            </a:r>
          </a:p>
        </p:txBody>
      </p:sp>
    </p:spTree>
    <p:extLst>
      <p:ext uri="{BB962C8B-B14F-4D97-AF65-F5344CB8AC3E}">
        <p14:creationId xmlns:p14="http://schemas.microsoft.com/office/powerpoint/2010/main" val="13152051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Fun76-78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B2EEF0-71A9-BB7D-E526-E4217D828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8" y="1597979"/>
            <a:ext cx="6312589" cy="26042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ADA389-DE55-3FA4-A7D6-78176094A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8" y="4209859"/>
            <a:ext cx="6424733" cy="26140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87E616-9EFD-A8C0-CDE1-65B945DAF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546" y="781533"/>
            <a:ext cx="5737495" cy="347401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70958" y="1590367"/>
            <a:ext cx="252000" cy="252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B14C19-DF53-5325-ACD5-EB4726C1E80A}"/>
              </a:ext>
            </a:extLst>
          </p:cNvPr>
          <p:cNvSpPr/>
          <p:nvPr/>
        </p:nvSpPr>
        <p:spPr>
          <a:xfrm>
            <a:off x="6367858" y="3135379"/>
            <a:ext cx="252000" cy="25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8B402D1-85A8-98CC-65B3-232598055477}"/>
              </a:ext>
            </a:extLst>
          </p:cNvPr>
          <p:cNvSpPr/>
          <p:nvPr/>
        </p:nvSpPr>
        <p:spPr>
          <a:xfrm>
            <a:off x="70957" y="3463914"/>
            <a:ext cx="252000" cy="252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C32F61-B065-D8AF-6C86-A8EEFA039DAC}"/>
              </a:ext>
            </a:extLst>
          </p:cNvPr>
          <p:cNvSpPr/>
          <p:nvPr/>
        </p:nvSpPr>
        <p:spPr>
          <a:xfrm>
            <a:off x="70957" y="4254521"/>
            <a:ext cx="252000" cy="252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CD6574B-179D-3F6C-10BA-2BE1D1397726}"/>
              </a:ext>
            </a:extLst>
          </p:cNvPr>
          <p:cNvSpPr/>
          <p:nvPr/>
        </p:nvSpPr>
        <p:spPr>
          <a:xfrm>
            <a:off x="6383545" y="773921"/>
            <a:ext cx="252000" cy="25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/>
              <a:t>FunX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A273EC-74BF-B570-4613-BD0653F8E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1" y="1593554"/>
            <a:ext cx="6418304" cy="26229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F64144-5767-AEA4-210B-8A61C8FD9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931" y="4237759"/>
            <a:ext cx="7306695" cy="21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Fun78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85E18F-0C78-F145-F759-F273792A6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55" y="2219747"/>
            <a:ext cx="11096690" cy="257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Widescreen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2026-06-30T17:57:47Z</dcterms:modified>
</cp:coreProperties>
</file>