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4E76FA-355D-4251-9A36-5D0DA81CEBBA}" v="42" dt="2026-06-30T18:22:06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30T18:22:23.832" v="5193" actId="1076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6-30T18:07:15.623" v="4916" actId="6549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6-30T18:07:15.623" v="4916" actId="6549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6-30T17:58:52.192" v="4892" actId="1076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6-30T17:58:52.192" v="4892" actId="1076"/>
          <ac:picMkLst>
            <pc:docMk/>
            <pc:sldMk cId="1766804000" sldId="314"/>
            <ac:picMk id="3" creationId="{4485E18F-0C78-F145-F759-F273792A6FBE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8:21:27.321" v="5179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30T18:21:27.321" v="5179" actId="20577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6-30T18:20:47.690" v="5171" actId="1076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6-30T18:21:16.225" v="5176" actId="1076"/>
          <ac:spMkLst>
            <pc:docMk/>
            <pc:sldMk cId="731342146" sldId="316"/>
            <ac:spMk id="11" creationId="{A43A040B-37B3-6A01-64E0-D1822D795932}"/>
          </ac:spMkLst>
        </pc:spChg>
        <pc:spChg chg="mod ord">
          <ac:chgData name="Abels, Patrick" userId="ba666de4-0d21-43a6-8e66-51a18aae1b4a" providerId="ADAL" clId="{133AA99A-5491-4DE5-9695-40E01B78DF6F}" dt="2026-06-30T18:21:12.585" v="5174" actId="1076"/>
          <ac:spMkLst>
            <pc:docMk/>
            <pc:sldMk cId="731342146" sldId="316"/>
            <ac:spMk id="16" creationId="{D0B14C19-DF53-5325-ACD5-EB4726C1E80A}"/>
          </ac:spMkLst>
        </pc:spChg>
        <pc:spChg chg="mod ord">
          <ac:chgData name="Abels, Patrick" userId="ba666de4-0d21-43a6-8e66-51a18aae1b4a" providerId="ADAL" clId="{133AA99A-5491-4DE5-9695-40E01B78DF6F}" dt="2026-06-30T18:20:58.656" v="5173" actId="1076"/>
          <ac:spMkLst>
            <pc:docMk/>
            <pc:sldMk cId="731342146" sldId="316"/>
            <ac:spMk id="17" creationId="{6CD6946E-56AD-EB9D-DB9F-42B937572655}"/>
          </ac:spMkLst>
        </pc:spChg>
        <pc:picChg chg="add mod">
          <ac:chgData name="Abels, Patrick" userId="ba666de4-0d21-43a6-8e66-51a18aae1b4a" providerId="ADAL" clId="{133AA99A-5491-4DE5-9695-40E01B78DF6F}" dt="2026-06-30T18:20:24.801" v="5164" actId="1076"/>
          <ac:picMkLst>
            <pc:docMk/>
            <pc:sldMk cId="731342146" sldId="316"/>
            <ac:picMk id="6" creationId="{41250873-37DC-8990-33E7-554F14E30729}"/>
          </ac:picMkLst>
        </pc:picChg>
        <pc:picChg chg="add mod">
          <ac:chgData name="Abels, Patrick" userId="ba666de4-0d21-43a6-8e66-51a18aae1b4a" providerId="ADAL" clId="{133AA99A-5491-4DE5-9695-40E01B78DF6F}" dt="2026-06-30T18:20:24.801" v="5164" actId="1076"/>
          <ac:picMkLst>
            <pc:docMk/>
            <pc:sldMk cId="731342146" sldId="316"/>
            <ac:picMk id="8" creationId="{161EB8E4-1742-FF76-88CD-55D64423CD22}"/>
          </ac:picMkLst>
        </pc:picChg>
        <pc:picChg chg="add mod">
          <ac:chgData name="Abels, Patrick" userId="ba666de4-0d21-43a6-8e66-51a18aae1b4a" providerId="ADAL" clId="{133AA99A-5491-4DE5-9695-40E01B78DF6F}" dt="2026-06-30T18:20:24.801" v="5164" actId="1076"/>
          <ac:picMkLst>
            <pc:docMk/>
            <pc:sldMk cId="731342146" sldId="316"/>
            <ac:picMk id="10" creationId="{98F8E0C0-8D34-AD66-6D97-1460E833BDEE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8:22:23.832" v="5193" actId="1076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30T18:21:32.328" v="5185" actId="20577"/>
          <ac:spMkLst>
            <pc:docMk/>
            <pc:sldMk cId="1099358135" sldId="317"/>
            <ac:spMk id="3" creationId="{DD79377A-5D4B-2934-ED40-C2FEB8633EAB}"/>
          </ac:spMkLst>
        </pc:spChg>
        <pc:picChg chg="add mod modCrop">
          <ac:chgData name="Abels, Patrick" userId="ba666de4-0d21-43a6-8e66-51a18aae1b4a" providerId="ADAL" clId="{133AA99A-5491-4DE5-9695-40E01B78DF6F}" dt="2026-06-30T18:22:20.360" v="5192" actId="1076"/>
          <ac:picMkLst>
            <pc:docMk/>
            <pc:sldMk cId="1099358135" sldId="317"/>
            <ac:picMk id="5" creationId="{6D28309B-9E0C-590B-3F5D-D53D115C7B5D}"/>
          </ac:picMkLst>
        </pc:picChg>
        <pc:picChg chg="add mod modCrop">
          <ac:chgData name="Abels, Patrick" userId="ba666de4-0d21-43a6-8e66-51a18aae1b4a" providerId="ADAL" clId="{133AA99A-5491-4DE5-9695-40E01B78DF6F}" dt="2026-06-30T18:22:23.832" v="5193" actId="1076"/>
          <ac:picMkLst>
            <pc:docMk/>
            <pc:sldMk cId="1099358135" sldId="317"/>
            <ac:picMk id="6" creationId="{D5DEA43D-6863-7EB2-26B0-DCA139EEAC74}"/>
          </ac:picMkLst>
        </pc:picChg>
      </pc:sldChg>
      <pc:sldChg chg="addSp delSp modSp mod">
        <pc:chgData name="Abels, Patrick" userId="ba666de4-0d21-43a6-8e66-51a18aae1b4a" providerId="ADAL" clId="{133AA99A-5491-4DE5-9695-40E01B78DF6F}" dt="2026-06-30T18:19:02.816" v="5159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30T18:18:59.975" v="5157" actId="20577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6-30T18:19:02.816" v="5159" actId="1076"/>
          <ac:picMkLst>
            <pc:docMk/>
            <pc:sldMk cId="2975260493" sldId="318"/>
            <ac:picMk id="5" creationId="{07A08A9D-6A25-60F3-4AD4-346D33023389}"/>
          </ac:picMkLst>
        </pc:picChg>
      </pc:sldChg>
      <pc:sldChg chg="addSp modSp new mod">
        <pc:chgData name="Abels, Patrick" userId="ba666de4-0d21-43a6-8e66-51a18aae1b4a" providerId="ADAL" clId="{133AA99A-5491-4DE5-9695-40E01B78DF6F}" dt="2026-06-30T18:17:15.591" v="5149" actId="1036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6-30T18:14:50.285" v="5042" actId="113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6-30T18:12:39.648" v="4953" actId="20577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6-30T18:16:48.288" v="5130" actId="1035"/>
          <ac:spMkLst>
            <pc:docMk/>
            <pc:sldMk cId="1315205185" sldId="319"/>
            <ac:spMk id="10" creationId="{5F83F983-5707-3286-081C-7B55608BFE4B}"/>
          </ac:spMkLst>
        </pc:spChg>
        <pc:spChg chg="add mod">
          <ac:chgData name="Abels, Patrick" userId="ba666de4-0d21-43a6-8e66-51a18aae1b4a" providerId="ADAL" clId="{133AA99A-5491-4DE5-9695-40E01B78DF6F}" dt="2026-06-30T18:17:15.591" v="5149" actId="1036"/>
          <ac:spMkLst>
            <pc:docMk/>
            <pc:sldMk cId="1315205185" sldId="319"/>
            <ac:spMk id="11" creationId="{B4542A83-26F7-C7BC-443F-AC02D56A92C4}"/>
          </ac:spMkLst>
        </pc:spChg>
        <pc:picChg chg="add mod">
          <ac:chgData name="Abels, Patrick" userId="ba666de4-0d21-43a6-8e66-51a18aae1b4a" providerId="ADAL" clId="{133AA99A-5491-4DE5-9695-40E01B78DF6F}" dt="2026-06-30T18:16:06.824" v="5059" actId="1037"/>
          <ac:picMkLst>
            <pc:docMk/>
            <pc:sldMk cId="1315205185" sldId="319"/>
            <ac:picMk id="5" creationId="{91FD8969-BADE-569C-2B68-78C583DD6F8E}"/>
          </ac:picMkLst>
        </pc:picChg>
        <pc:picChg chg="add mod">
          <ac:chgData name="Abels, Patrick" userId="ba666de4-0d21-43a6-8e66-51a18aae1b4a" providerId="ADAL" clId="{133AA99A-5491-4DE5-9695-40E01B78DF6F}" dt="2026-06-30T18:16:16.200" v="5106" actId="1038"/>
          <ac:picMkLst>
            <pc:docMk/>
            <pc:sldMk cId="1315205185" sldId="319"/>
            <ac:picMk id="7" creationId="{7B52C57E-B92F-C8B7-D70E-2DD38D076F37}"/>
          </ac:picMkLst>
        </pc:picChg>
        <pc:picChg chg="add mod">
          <ac:chgData name="Abels, Patrick" userId="ba666de4-0d21-43a6-8e66-51a18aae1b4a" providerId="ADAL" clId="{133AA99A-5491-4DE5-9695-40E01B78DF6F}" dt="2026-06-30T18:16:00.864" v="5056" actId="1076"/>
          <ac:picMkLst>
            <pc:docMk/>
            <pc:sldMk cId="1315205185" sldId="319"/>
            <ac:picMk id="9" creationId="{20B579D7-BAD3-0B94-A065-3CFCC22F819E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6-30T18:12:27.257" v="4928" actId="1076"/>
        <pc:sldMkLst>
          <pc:docMk/>
          <pc:sldMk cId="697021322" sldId="320"/>
        </pc:sldMkLst>
        <pc:picChg chg="add mod">
          <ac:chgData name="Abels, Patrick" userId="ba666de4-0d21-43a6-8e66-51a18aae1b4a" providerId="ADAL" clId="{133AA99A-5491-4DE5-9695-40E01B78DF6F}" dt="2026-06-30T18:11:46.472" v="4920" actId="1076"/>
          <ac:picMkLst>
            <pc:docMk/>
            <pc:sldMk cId="697021322" sldId="320"/>
            <ac:picMk id="4" creationId="{F74AC22D-69AE-C80A-EECF-9B6975EC0B53}"/>
          </ac:picMkLst>
        </pc:picChg>
        <pc:picChg chg="add del mod">
          <ac:chgData name="Abels, Patrick" userId="ba666de4-0d21-43a6-8e66-51a18aae1b4a" providerId="ADAL" clId="{133AA99A-5491-4DE5-9695-40E01B78DF6F}" dt="2026-06-30T18:12:22.287" v="4925" actId="478"/>
          <ac:picMkLst>
            <pc:docMk/>
            <pc:sldMk cId="697021322" sldId="320"/>
            <ac:picMk id="6" creationId="{235AFAA0-D02F-5641-84F1-919C1EDF1FCA}"/>
          </ac:picMkLst>
        </pc:picChg>
        <pc:picChg chg="add mod">
          <ac:chgData name="Abels, Patrick" userId="ba666de4-0d21-43a6-8e66-51a18aae1b4a" providerId="ADAL" clId="{133AA99A-5491-4DE5-9695-40E01B78DF6F}" dt="2026-06-30T18:12:27.257" v="4928" actId="1076"/>
          <ac:picMkLst>
            <pc:docMk/>
            <pc:sldMk cId="697021322" sldId="320"/>
            <ac:picMk id="8" creationId="{23985700-D645-345A-5679-8EF5986ED2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85E18F-0C78-F145-F759-F273792A6F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15"/>
          <a:stretch>
            <a:fillRect/>
          </a:stretch>
        </p:blipFill>
        <p:spPr>
          <a:xfrm>
            <a:off x="787099" y="2209742"/>
            <a:ext cx="10617802" cy="257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Terme zusammenfassen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DC1300-3F90-7F39-2F95-6E3310897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AC22D-69AE-C80A-EECF-9B6975EC0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99" y="596227"/>
            <a:ext cx="6737770" cy="40890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985700-D645-345A-5679-8EF5986ED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120" y="3976778"/>
            <a:ext cx="5308751" cy="25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/>
              <a:t>Gleichartige Terme addieren bzw. subtrahieren</a:t>
            </a:r>
          </a:p>
          <a:p>
            <a:endParaRPr lang="de-DE" b="1" dirty="0"/>
          </a:p>
          <a:p>
            <a:endParaRPr lang="de-DE" b="1" dirty="0"/>
          </a:p>
          <a:p>
            <a:r>
              <a:rPr lang="de-DE" b="1" dirty="0"/>
              <a:t>Plus- und Minusklammern auflösen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Terme zusammenfassen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D8969-BADE-569C-2B68-78C583DD6F8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1834" y="3909185"/>
            <a:ext cx="3181794" cy="543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52C57E-B92F-C8B7-D70E-2DD38D076F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8353" y="3933000"/>
            <a:ext cx="2648320" cy="495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B579D7-BAD3-0B94-A065-3CFCC22F81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80467" y="2554838"/>
            <a:ext cx="9431066" cy="4667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83F983-5707-3286-081C-7B55608BFE4B}"/>
                  </a:ext>
                </a:extLst>
              </p:cNvPr>
              <p:cNvSpPr txBox="1"/>
              <p:nvPr/>
            </p:nvSpPr>
            <p:spPr>
              <a:xfrm>
                <a:off x="1725285" y="3955924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de-DE" sz="2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83F983-5707-3286-081C-7B55608BF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285" y="3955924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542A83-26F7-C7BC-443F-AC02D56A92C4}"/>
                  </a:ext>
                </a:extLst>
              </p:cNvPr>
              <p:cNvSpPr txBox="1"/>
              <p:nvPr/>
            </p:nvSpPr>
            <p:spPr>
              <a:xfrm>
                <a:off x="8413638" y="4012306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de-DE" sz="2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542A83-26F7-C7BC-443F-AC02D56A9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638" y="4012306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Fun79,80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9621F-B3C7-1DBC-5221-0D9BE92E142D}"/>
              </a:ext>
            </a:extLst>
          </p:cNvPr>
          <p:cNvSpPr/>
          <p:nvPr/>
        </p:nvSpPr>
        <p:spPr>
          <a:xfrm>
            <a:off x="10880785" y="3722946"/>
            <a:ext cx="1180057" cy="16984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250873-37DC-8990-33E7-554F14E30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05" y="1706334"/>
            <a:ext cx="10212225" cy="2410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1EB8E4-1742-FF76-88CD-55D64423C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15" y="4129919"/>
            <a:ext cx="9307224" cy="9907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F8E0C0-8D34-AD66-6D97-1460E833B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305" y="5134081"/>
            <a:ext cx="9631119" cy="116221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998315" y="1706334"/>
            <a:ext cx="396000" cy="396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997551" y="5151666"/>
            <a:ext cx="396000" cy="396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997551" y="3027126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43A040B-37B3-6A01-64E0-D1822D795932}"/>
              </a:ext>
            </a:extLst>
          </p:cNvPr>
          <p:cNvSpPr/>
          <p:nvPr/>
        </p:nvSpPr>
        <p:spPr>
          <a:xfrm>
            <a:off x="997551" y="4129919"/>
            <a:ext cx="396000" cy="396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Fun79,80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28309B-9E0C-590B-3F5D-D53D115C7B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9264"/>
          <a:stretch>
            <a:fillRect/>
          </a:stretch>
        </p:blipFill>
        <p:spPr>
          <a:xfrm>
            <a:off x="1377996" y="1827259"/>
            <a:ext cx="9436008" cy="24525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DEA43D-6863-7EB2-26B0-DCA139EEAC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133"/>
          <a:stretch>
            <a:fillRect/>
          </a:stretch>
        </p:blipFill>
        <p:spPr>
          <a:xfrm>
            <a:off x="1394605" y="4416726"/>
            <a:ext cx="9436007" cy="80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Fun80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A08A9D-6A25-60F3-4AD4-346D33023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02" y="2036617"/>
            <a:ext cx="9821646" cy="1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2026-06-30T18:22:24Z</dcterms:modified>
</cp:coreProperties>
</file>