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16" r:id="rId7"/>
    <p:sldId id="317" r:id="rId8"/>
    <p:sldId id="321" r:id="rId9"/>
    <p:sldId id="322" r:id="rId10"/>
    <p:sldId id="318" r:id="rId11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82B6B2-E731-48A6-8B97-87CCFB5A1326}" v="163" dt="2026-06-30T18:56:39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6-30T18:58:36.903" v="5284" actId="1037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6-30T18:23:24.912" v="4924" actId="6549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6-30T18:23:24.912" v="4924" actId="6549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6-30T18:23:10.337" v="4894" actId="1076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6-30T18:23:10.337" v="4894" actId="1076"/>
          <ac:picMkLst>
            <pc:docMk/>
            <pc:sldMk cId="1766804000" sldId="314"/>
            <ac:picMk id="3" creationId="{07A08A9D-6A25-60F3-4AD4-346D33023389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6-30T18:56:42.384" v="5227" actId="1076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30T18:53:08.352" v="5166" actId="20577"/>
          <ac:spMkLst>
            <pc:docMk/>
            <pc:sldMk cId="731342146" sldId="316"/>
            <ac:spMk id="3" creationId="{6724E909-53D3-198E-2E98-3E1E2E11A00C}"/>
          </ac:spMkLst>
        </pc:spChg>
        <pc:spChg chg="mod ord">
          <ac:chgData name="Abels, Patrick" userId="ba666de4-0d21-43a6-8e66-51a18aae1b4a" providerId="ADAL" clId="{133AA99A-5491-4DE5-9695-40E01B78DF6F}" dt="2026-06-30T18:56:03.938" v="5218" actId="1076"/>
          <ac:spMkLst>
            <pc:docMk/>
            <pc:sldMk cId="731342146" sldId="316"/>
            <ac:spMk id="4" creationId="{912A8BBC-70F5-83FC-B74A-D99C569CA30B}"/>
          </ac:spMkLst>
        </pc:spChg>
        <pc:spChg chg="add mod">
          <ac:chgData name="Abels, Patrick" userId="ba666de4-0d21-43a6-8e66-51a18aae1b4a" providerId="ADAL" clId="{133AA99A-5491-4DE5-9695-40E01B78DF6F}" dt="2026-06-30T18:56:42.384" v="5227" actId="1076"/>
          <ac:spMkLst>
            <pc:docMk/>
            <pc:sldMk cId="731342146" sldId="316"/>
            <ac:spMk id="7" creationId="{4B4B2203-F842-64A8-5412-D457714AEF59}"/>
          </ac:spMkLst>
        </pc:spChg>
        <pc:spChg chg="del">
          <ac:chgData name="Abels, Patrick" userId="ba666de4-0d21-43a6-8e66-51a18aae1b4a" providerId="ADAL" clId="{133AA99A-5491-4DE5-9695-40E01B78DF6F}" dt="2026-06-30T18:53:46.680" v="5178" actId="478"/>
          <ac:spMkLst>
            <pc:docMk/>
            <pc:sldMk cId="731342146" sldId="316"/>
            <ac:spMk id="15" creationId="{0C29621F-B3C7-1DBC-5221-0D9BE92E142D}"/>
          </ac:spMkLst>
        </pc:spChg>
        <pc:spChg chg="mod ord">
          <ac:chgData name="Abels, Patrick" userId="ba666de4-0d21-43a6-8e66-51a18aae1b4a" providerId="ADAL" clId="{133AA99A-5491-4DE5-9695-40E01B78DF6F}" dt="2026-06-30T18:56:25.615" v="5225" actId="1035"/>
          <ac:spMkLst>
            <pc:docMk/>
            <pc:sldMk cId="731342146" sldId="316"/>
            <ac:spMk id="16" creationId="{D0B14C19-DF53-5325-ACD5-EB4726C1E80A}"/>
          </ac:spMkLst>
        </pc:spChg>
        <pc:spChg chg="mod ord">
          <ac:chgData name="Abels, Patrick" userId="ba666de4-0d21-43a6-8e66-51a18aae1b4a" providerId="ADAL" clId="{133AA99A-5491-4DE5-9695-40E01B78DF6F}" dt="2026-06-30T18:56:20.920" v="5219" actId="1076"/>
          <ac:spMkLst>
            <pc:docMk/>
            <pc:sldMk cId="731342146" sldId="316"/>
            <ac:spMk id="17" creationId="{6CD6946E-56AD-EB9D-DB9F-42B937572655}"/>
          </ac:spMkLst>
        </pc:spChg>
        <pc:picChg chg="add mod">
          <ac:chgData name="Abels, Patrick" userId="ba666de4-0d21-43a6-8e66-51a18aae1b4a" providerId="ADAL" clId="{133AA99A-5491-4DE5-9695-40E01B78DF6F}" dt="2026-06-30T18:53:04.416" v="5163" actId="1076"/>
          <ac:picMkLst>
            <pc:docMk/>
            <pc:sldMk cId="731342146" sldId="316"/>
            <ac:picMk id="6" creationId="{C82F0657-0AB8-6A85-BA64-BC3091067A0D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8:58:04.976" v="5276" actId="1076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30T18:55:17.080" v="5204" actId="20577"/>
          <ac:spMkLst>
            <pc:docMk/>
            <pc:sldMk cId="1099358135" sldId="317"/>
            <ac:spMk id="3" creationId="{DD79377A-5D4B-2934-ED40-C2FEB8633EAB}"/>
          </ac:spMkLst>
        </pc:spChg>
        <pc:picChg chg="add mod">
          <ac:chgData name="Abels, Patrick" userId="ba666de4-0d21-43a6-8e66-51a18aae1b4a" providerId="ADAL" clId="{133AA99A-5491-4DE5-9695-40E01B78DF6F}" dt="2026-06-30T18:58:04.976" v="5276" actId="1076"/>
          <ac:picMkLst>
            <pc:docMk/>
            <pc:sldMk cId="1099358135" sldId="317"/>
            <ac:picMk id="5" creationId="{F63BCB51-F867-B3EC-EE6A-6FE256A88D65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8:55:38.751" v="5211" actId="1076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30T18:55:33.385" v="5208" actId="20577"/>
          <ac:spMkLst>
            <pc:docMk/>
            <pc:sldMk cId="2975260493" sldId="318"/>
            <ac:spMk id="3" creationId="{4DB3EC84-B08E-E953-226B-20578BCC2585}"/>
          </ac:spMkLst>
        </pc:spChg>
        <pc:picChg chg="add mod">
          <ac:chgData name="Abels, Patrick" userId="ba666de4-0d21-43a6-8e66-51a18aae1b4a" providerId="ADAL" clId="{133AA99A-5491-4DE5-9695-40E01B78DF6F}" dt="2026-06-30T18:55:38.751" v="5211" actId="1076"/>
          <ac:picMkLst>
            <pc:docMk/>
            <pc:sldMk cId="2975260493" sldId="318"/>
            <ac:picMk id="5" creationId="{3003A53C-0512-A4A9-77A8-DBB24D171C35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6-30T18:51:33.707" v="5160" actId="207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6-30T18:33:21.818" v="5031" actId="113"/>
          <ac:spMkLst>
            <pc:docMk/>
            <pc:sldMk cId="1315205185" sldId="319"/>
            <ac:spMk id="2" creationId="{23034824-B203-4116-1BF7-025DD33A3551}"/>
          </ac:spMkLst>
        </pc:spChg>
        <pc:spChg chg="mod">
          <ac:chgData name="Abels, Patrick" userId="ba666de4-0d21-43a6-8e66-51a18aae1b4a" providerId="ADAL" clId="{133AA99A-5491-4DE5-9695-40E01B78DF6F}" dt="2026-06-30T18:33:04.352" v="4987" actId="20577"/>
          <ac:spMkLst>
            <pc:docMk/>
            <pc:sldMk cId="1315205185" sldId="319"/>
            <ac:spMk id="3" creationId="{602100D8-A6DD-6769-705E-9DCF510FD071}"/>
          </ac:spMkLst>
        </pc:spChg>
        <pc:spChg chg="add mod">
          <ac:chgData name="Abels, Patrick" userId="ba666de4-0d21-43a6-8e66-51a18aae1b4a" providerId="ADAL" clId="{133AA99A-5491-4DE5-9695-40E01B78DF6F}" dt="2026-06-30T18:51:33.707" v="5160" actId="207"/>
          <ac:spMkLst>
            <pc:docMk/>
            <pc:sldMk cId="1315205185" sldId="319"/>
            <ac:spMk id="8" creationId="{91E8ED46-7558-64A1-63FA-C19F9815CC56}"/>
          </ac:spMkLst>
        </pc:spChg>
        <pc:picChg chg="add mod">
          <ac:chgData name="Abels, Patrick" userId="ba666de4-0d21-43a6-8e66-51a18aae1b4a" providerId="ADAL" clId="{133AA99A-5491-4DE5-9695-40E01B78DF6F}" dt="2026-06-30T18:33:37.936" v="5034" actId="1076"/>
          <ac:picMkLst>
            <pc:docMk/>
            <pc:sldMk cId="1315205185" sldId="319"/>
            <ac:picMk id="5" creationId="{2D90639D-18A9-A3BB-D0D7-DA18ADB1D24C}"/>
          </ac:picMkLst>
        </pc:picChg>
        <pc:picChg chg="add del mod">
          <ac:chgData name="Abels, Patrick" userId="ba666de4-0d21-43a6-8e66-51a18aae1b4a" providerId="ADAL" clId="{133AA99A-5491-4DE5-9695-40E01B78DF6F}" dt="2026-06-30T18:49:50.584" v="5139" actId="478"/>
          <ac:picMkLst>
            <pc:docMk/>
            <pc:sldMk cId="1315205185" sldId="319"/>
            <ac:picMk id="7" creationId="{BA275254-CDBB-1D53-B373-4BD78C634748}"/>
          </ac:picMkLst>
        </pc:picChg>
      </pc:sldChg>
      <pc:sldChg chg="addSp modSp new mod">
        <pc:chgData name="Abels, Patrick" userId="ba666de4-0d21-43a6-8e66-51a18aae1b4a" providerId="ADAL" clId="{133AA99A-5491-4DE5-9695-40E01B78DF6F}" dt="2026-06-30T18:32:52.840" v="4968" actId="1076"/>
        <pc:sldMkLst>
          <pc:docMk/>
          <pc:sldMk cId="697021322" sldId="320"/>
        </pc:sldMkLst>
        <pc:spChg chg="mod">
          <ac:chgData name="Abels, Patrick" userId="ba666de4-0d21-43a6-8e66-51a18aae1b4a" providerId="ADAL" clId="{133AA99A-5491-4DE5-9695-40E01B78DF6F}" dt="2026-06-30T18:32:48.495" v="4965" actId="14100"/>
          <ac:spMkLst>
            <pc:docMk/>
            <pc:sldMk cId="697021322" sldId="320"/>
            <ac:spMk id="2" creationId="{3DDC1300-3F90-7F39-2F95-6E3310897643}"/>
          </ac:spMkLst>
        </pc:spChg>
        <pc:picChg chg="add mod">
          <ac:chgData name="Abels, Patrick" userId="ba666de4-0d21-43a6-8e66-51a18aae1b4a" providerId="ADAL" clId="{133AA99A-5491-4DE5-9695-40E01B78DF6F}" dt="2026-06-30T18:32:52.840" v="4968" actId="1076"/>
          <ac:picMkLst>
            <pc:docMk/>
            <pc:sldMk cId="697021322" sldId="320"/>
            <ac:picMk id="4" creationId="{F15CB849-B474-FCAE-EE1B-EA7498E99929}"/>
          </ac:picMkLst>
        </pc:picChg>
      </pc:sldChg>
      <pc:sldChg chg="addSp delSp modSp add mod ord">
        <pc:chgData name="Abels, Patrick" userId="ba666de4-0d21-43a6-8e66-51a18aae1b4a" providerId="ADAL" clId="{133AA99A-5491-4DE5-9695-40E01B78DF6F}" dt="2026-06-30T18:57:37.664" v="5272" actId="1035"/>
        <pc:sldMkLst>
          <pc:docMk/>
          <pc:sldMk cId="1357508467" sldId="321"/>
        </pc:sldMkLst>
        <pc:spChg chg="mod">
          <ac:chgData name="Abels, Patrick" userId="ba666de4-0d21-43a6-8e66-51a18aae1b4a" providerId="ADAL" clId="{133AA99A-5491-4DE5-9695-40E01B78DF6F}" dt="2026-06-30T18:54:58.056" v="5189" actId="20577"/>
          <ac:spMkLst>
            <pc:docMk/>
            <pc:sldMk cId="1357508467" sldId="321"/>
            <ac:spMk id="3" creationId="{603E5B34-9E4A-C02F-8F08-CDD2AA8F12D9}"/>
          </ac:spMkLst>
        </pc:spChg>
        <pc:spChg chg="mod ord">
          <ac:chgData name="Abels, Patrick" userId="ba666de4-0d21-43a6-8e66-51a18aae1b4a" providerId="ADAL" clId="{133AA99A-5491-4DE5-9695-40E01B78DF6F}" dt="2026-06-30T18:57:31.791" v="5261" actId="1038"/>
          <ac:spMkLst>
            <pc:docMk/>
            <pc:sldMk cId="1357508467" sldId="321"/>
            <ac:spMk id="4" creationId="{2074CB32-FF47-57E6-213E-B3EFD63B307E}"/>
          </ac:spMkLst>
        </pc:spChg>
        <pc:spChg chg="del">
          <ac:chgData name="Abels, Patrick" userId="ba666de4-0d21-43a6-8e66-51a18aae1b4a" providerId="ADAL" clId="{133AA99A-5491-4DE5-9695-40E01B78DF6F}" dt="2026-06-30T18:53:44.632" v="5177" actId="478"/>
          <ac:spMkLst>
            <pc:docMk/>
            <pc:sldMk cId="1357508467" sldId="321"/>
            <ac:spMk id="15" creationId="{ED748838-26B9-8BAE-12F4-B1C87AF8B092}"/>
          </ac:spMkLst>
        </pc:spChg>
        <pc:spChg chg="mod ord">
          <ac:chgData name="Abels, Patrick" userId="ba666de4-0d21-43a6-8e66-51a18aae1b4a" providerId="ADAL" clId="{133AA99A-5491-4DE5-9695-40E01B78DF6F}" dt="2026-06-30T18:57:37.664" v="5272" actId="1035"/>
          <ac:spMkLst>
            <pc:docMk/>
            <pc:sldMk cId="1357508467" sldId="321"/>
            <ac:spMk id="16" creationId="{F1677B8C-9AD6-915E-C345-07F02D15D118}"/>
          </ac:spMkLst>
        </pc:spChg>
        <pc:spChg chg="mod ord">
          <ac:chgData name="Abels, Patrick" userId="ba666de4-0d21-43a6-8e66-51a18aae1b4a" providerId="ADAL" clId="{133AA99A-5491-4DE5-9695-40E01B78DF6F}" dt="2026-06-30T18:57:31.791" v="5261" actId="1038"/>
          <ac:spMkLst>
            <pc:docMk/>
            <pc:sldMk cId="1357508467" sldId="321"/>
            <ac:spMk id="17" creationId="{5DB0FEF0-022E-539C-BA35-B1FF1078748E}"/>
          </ac:spMkLst>
        </pc:spChg>
        <pc:picChg chg="del">
          <ac:chgData name="Abels, Patrick" userId="ba666de4-0d21-43a6-8e66-51a18aae1b4a" providerId="ADAL" clId="{133AA99A-5491-4DE5-9695-40E01B78DF6F}" dt="2026-06-30T18:53:32.681" v="5170" actId="478"/>
          <ac:picMkLst>
            <pc:docMk/>
            <pc:sldMk cId="1357508467" sldId="321"/>
            <ac:picMk id="6" creationId="{9AF898C2-B0E7-C765-D15E-0B9707675F4E}"/>
          </ac:picMkLst>
        </pc:picChg>
        <pc:picChg chg="add del">
          <ac:chgData name="Abels, Patrick" userId="ba666de4-0d21-43a6-8e66-51a18aae1b4a" providerId="ADAL" clId="{133AA99A-5491-4DE5-9695-40E01B78DF6F}" dt="2026-06-30T18:53:35.008" v="5172" actId="478"/>
          <ac:picMkLst>
            <pc:docMk/>
            <pc:sldMk cId="1357508467" sldId="321"/>
            <ac:picMk id="7" creationId="{F0F122E8-674D-4567-8953-9E0CC6073D99}"/>
          </ac:picMkLst>
        </pc:picChg>
        <pc:picChg chg="add mod">
          <ac:chgData name="Abels, Patrick" userId="ba666de4-0d21-43a6-8e66-51a18aae1b4a" providerId="ADAL" clId="{133AA99A-5491-4DE5-9695-40E01B78DF6F}" dt="2026-06-30T18:53:43.113" v="5176" actId="14100"/>
          <ac:picMkLst>
            <pc:docMk/>
            <pc:sldMk cId="1357508467" sldId="321"/>
            <ac:picMk id="9" creationId="{0C1FAA74-B571-2105-1678-99E23D634BF3}"/>
          </ac:picMkLst>
        </pc:picChg>
        <pc:picChg chg="add mod">
          <ac:chgData name="Abels, Patrick" userId="ba666de4-0d21-43a6-8e66-51a18aae1b4a" providerId="ADAL" clId="{133AA99A-5491-4DE5-9695-40E01B78DF6F}" dt="2026-06-30T18:54:11.808" v="5182" actId="1076"/>
          <ac:picMkLst>
            <pc:docMk/>
            <pc:sldMk cId="1357508467" sldId="321"/>
            <ac:picMk id="11" creationId="{297493B2-03BE-2CEB-04FA-0FB1CC3E7FBA}"/>
          </ac:picMkLst>
        </pc:picChg>
        <pc:picChg chg="add mod">
          <ac:chgData name="Abels, Patrick" userId="ba666de4-0d21-43a6-8e66-51a18aae1b4a" providerId="ADAL" clId="{133AA99A-5491-4DE5-9695-40E01B78DF6F}" dt="2026-06-30T18:54:51.649" v="5186" actId="1076"/>
          <ac:picMkLst>
            <pc:docMk/>
            <pc:sldMk cId="1357508467" sldId="321"/>
            <ac:picMk id="13" creationId="{2395D9AD-1F69-ADDA-0328-C9B7B481A7B6}"/>
          </ac:picMkLst>
        </pc:picChg>
      </pc:sldChg>
      <pc:sldChg chg="addSp modSp add mod ord">
        <pc:chgData name="Abels, Patrick" userId="ba666de4-0d21-43a6-8e66-51a18aae1b4a" providerId="ADAL" clId="{133AA99A-5491-4DE5-9695-40E01B78DF6F}" dt="2026-06-30T18:58:36.903" v="5284" actId="1037"/>
        <pc:sldMkLst>
          <pc:docMk/>
          <pc:sldMk cId="4191379031" sldId="322"/>
        </pc:sldMkLst>
        <pc:spChg chg="mod">
          <ac:chgData name="Abels, Patrick" userId="ba666de4-0d21-43a6-8e66-51a18aae1b4a" providerId="ADAL" clId="{133AA99A-5491-4DE5-9695-40E01B78DF6F}" dt="2026-06-30T18:55:13.705" v="5201" actId="20577"/>
          <ac:spMkLst>
            <pc:docMk/>
            <pc:sldMk cId="4191379031" sldId="322"/>
            <ac:spMk id="3" creationId="{630F81A3-A722-16DA-6DD1-3FDC8CEC3595}"/>
          </ac:spMkLst>
        </pc:spChg>
        <pc:picChg chg="add mod">
          <ac:chgData name="Abels, Patrick" userId="ba666de4-0d21-43a6-8e66-51a18aae1b4a" providerId="ADAL" clId="{133AA99A-5491-4DE5-9695-40E01B78DF6F}" dt="2026-06-30T18:58:33.392" v="5281" actId="1076"/>
          <ac:picMkLst>
            <pc:docMk/>
            <pc:sldMk cId="4191379031" sldId="322"/>
            <ac:picMk id="5" creationId="{F8BE6397-E903-963C-5A08-4CBF45E9606F}"/>
          </ac:picMkLst>
        </pc:picChg>
        <pc:picChg chg="add mod">
          <ac:chgData name="Abels, Patrick" userId="ba666de4-0d21-43a6-8e66-51a18aae1b4a" providerId="ADAL" clId="{133AA99A-5491-4DE5-9695-40E01B78DF6F}" dt="2026-06-30T18:58:36.903" v="5284" actId="1037"/>
          <ac:picMkLst>
            <pc:docMk/>
            <pc:sldMk cId="4191379031" sldId="322"/>
            <ac:picMk id="7" creationId="{93A10D8F-FACD-2BBE-3877-F65E79E0130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03A53C-0512-A4A9-77A8-DBB24D171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40" y="2479021"/>
            <a:ext cx="11374264" cy="16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A08A9D-6A25-60F3-4AD4-346D330233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21" t="39270"/>
          <a:stretch>
            <a:fillRect/>
          </a:stretch>
        </p:blipFill>
        <p:spPr>
          <a:xfrm>
            <a:off x="565498" y="2493034"/>
            <a:ext cx="11142182" cy="11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Terme vereinfachen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DDC1300-3F90-7F39-2F95-6E331089764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38113" y="1023937"/>
                <a:ext cx="4520152" cy="4810125"/>
              </a:xfrm>
            </p:spPr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de-DE" b="0" dirty="0"/>
              </a:p>
              <a:p>
                <a:endParaRPr lang="de-DE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de-DE" b="0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DDC1300-3F90-7F39-2F95-6E33108976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38113" y="1023937"/>
                <a:ext cx="4520152" cy="481012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15CB849-B474-FCAE-EE1B-EA7498E99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086" y="1125535"/>
            <a:ext cx="4906998" cy="460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34824-B203-4116-1BF7-025DD33A3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Terme multiplizieren</a:t>
            </a:r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/>
              <a:t>Terme dividieren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Terme vereinfachen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90639D-18A9-A3BB-D0D7-DA18ADB1D24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6042" y="2519781"/>
            <a:ext cx="9450119" cy="4382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1E8ED46-7558-64A1-63FA-C19F9815CC56}"/>
                  </a:ext>
                </a:extLst>
              </p:cNvPr>
              <p:cNvSpPr txBox="1"/>
              <p:nvPr/>
            </p:nvSpPr>
            <p:spPr>
              <a:xfrm>
                <a:off x="1188127" y="3995044"/>
                <a:ext cx="978594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de-DE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</m:t>
                      </m:r>
                      <m:d>
                        <m:dPr>
                          <m:ctrlP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de-DE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de-DE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1E8ED46-7558-64A1-63FA-C19F9815C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127" y="3995044"/>
                <a:ext cx="978594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2F0657-0AB8-6A85-BA64-BC3091067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5" y="1702765"/>
            <a:ext cx="8588198" cy="492321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288385" y="1737057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288385" y="5427264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288385" y="4314805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B4B2203-F842-64A8-5412-D457714AEF59}"/>
              </a:ext>
            </a:extLst>
          </p:cNvPr>
          <p:cNvSpPr/>
          <p:nvPr/>
        </p:nvSpPr>
        <p:spPr>
          <a:xfrm>
            <a:off x="288295" y="3202346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3BCB51-F867-B3EC-EE6A-6FE256A88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632" y="2229583"/>
            <a:ext cx="9574736" cy="342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8DCC-CC75-0F27-57A7-7B40C9A57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72A2E2-82CD-54BE-57E2-2899886BD5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E5B34-9E4A-C02F-8F08-CDD2AA8F12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Fun84,85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1FAA74-B571-2105-1678-99E23D634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19" y="1875800"/>
            <a:ext cx="11046358" cy="1259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7493B2-03BE-2CEB-04FA-0FB1CC3E7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48" y="3135053"/>
            <a:ext cx="10908081" cy="12592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95D9AD-1F69-ADDA-0328-C9B7B481A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48" y="4555123"/>
            <a:ext cx="10975093" cy="104603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074CB32-FF47-57E6-213E-B3EFD63B307E}"/>
              </a:ext>
            </a:extLst>
          </p:cNvPr>
          <p:cNvSpPr/>
          <p:nvPr/>
        </p:nvSpPr>
        <p:spPr>
          <a:xfrm>
            <a:off x="310719" y="1930392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1677B8C-9AD6-915E-C345-07F02D15D118}"/>
              </a:ext>
            </a:extLst>
          </p:cNvPr>
          <p:cNvSpPr/>
          <p:nvPr/>
        </p:nvSpPr>
        <p:spPr>
          <a:xfrm>
            <a:off x="310719" y="4658147"/>
            <a:ext cx="468000" cy="46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DB0FEF0-022E-539C-BA35-B1FF1078748E}"/>
              </a:ext>
            </a:extLst>
          </p:cNvPr>
          <p:cNvSpPr/>
          <p:nvPr/>
        </p:nvSpPr>
        <p:spPr>
          <a:xfrm>
            <a:off x="293467" y="3258374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750846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95BA4-1F43-F1A1-3E35-1FACCCEBA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F88A7A-B8D3-84F3-F758-154B526FB6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F81A3-A722-16DA-6DD1-3FDC8CEC35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Fun84,85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E6397-E903-963C-5A08-4CBF45E96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72" y="2303254"/>
            <a:ext cx="9461255" cy="1488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A10D8F-FACD-2BBE-3877-F65E79E01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120" y="4049720"/>
            <a:ext cx="9767360" cy="66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790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Widescreen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2026-06-30T18:58:38Z</dcterms:modified>
</cp:coreProperties>
</file>