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20" r:id="rId5"/>
    <p:sldId id="319" r:id="rId6"/>
    <p:sldId id="321" r:id="rId7"/>
    <p:sldId id="322" r:id="rId8"/>
    <p:sldId id="323" r:id="rId9"/>
    <p:sldId id="324" r:id="rId10"/>
    <p:sldId id="325" r:id="rId11"/>
    <p:sldId id="316" r:id="rId12"/>
    <p:sldId id="317" r:id="rId13"/>
    <p:sldId id="318" r:id="rId14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  <a:srgbClr val="00B050"/>
    <a:srgbClr val="C55A11"/>
    <a:srgbClr val="FF0000"/>
    <a:srgbClr val="0F323F"/>
    <a:srgbClr val="22122B"/>
    <a:srgbClr val="011A35"/>
    <a:srgbClr val="262919"/>
    <a:srgbClr val="000000"/>
    <a:srgbClr val="0D25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9A3D28-B084-4F6D-B677-ADED1952D526}" v="141" dt="2026-06-30T19:27:55.9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redo custSel addSld delSld modSld">
      <pc:chgData name="Abels, Patrick" userId="ba666de4-0d21-43a6-8e66-51a18aae1b4a" providerId="ADAL" clId="{133AA99A-5491-4DE5-9695-40E01B78DF6F}" dt="2026-06-30T19:29:52.824" v="5126" actId="1076"/>
      <pc:docMkLst>
        <pc:docMk/>
      </pc:docMkLst>
      <pc:sldChg chg="modSp mod">
        <pc:chgData name="Abels, Patrick" userId="ba666de4-0d21-43a6-8e66-51a18aae1b4a" providerId="ADAL" clId="{133AA99A-5491-4DE5-9695-40E01B78DF6F}" dt="2026-06-28T13:26:31.209" v="4889" actId="20577"/>
        <pc:sldMkLst>
          <pc:docMk/>
          <pc:sldMk cId="2766537786" sldId="263"/>
        </pc:sldMkLst>
        <pc:spChg chg="mod">
          <ac:chgData name="Abels, Patrick" userId="ba666de4-0d21-43a6-8e66-51a18aae1b4a" providerId="ADAL" clId="{133AA99A-5491-4DE5-9695-40E01B78DF6F}" dt="2026-06-28T13:26:31.209" v="4889" actId="20577"/>
          <ac:spMkLst>
            <pc:docMk/>
            <pc:sldMk cId="2766537786" sldId="263"/>
            <ac:spMk id="2" creationId="{68E00736-7763-5364-29F5-3973C6BC804D}"/>
          </ac:spMkLst>
        </pc:spChg>
      </pc:sldChg>
      <pc:sldChg chg="modSp">
        <pc:chgData name="Abels, Patrick" userId="ba666de4-0d21-43a6-8e66-51a18aae1b4a" providerId="ADAL" clId="{133AA99A-5491-4DE5-9695-40E01B78DF6F}" dt="2026-06-30T19:01:52.322" v="4927" actId="207"/>
        <pc:sldMkLst>
          <pc:docMk/>
          <pc:sldMk cId="3362198231" sldId="286"/>
        </pc:sldMkLst>
        <pc:spChg chg="mod">
          <ac:chgData name="Abels, Patrick" userId="ba666de4-0d21-43a6-8e66-51a18aae1b4a" providerId="ADAL" clId="{133AA99A-5491-4DE5-9695-40E01B78DF6F}" dt="2026-06-30T19:01:52.322" v="4927" actId="207"/>
          <ac:spMkLst>
            <pc:docMk/>
            <pc:sldMk cId="3362198231" sldId="286"/>
            <ac:spMk id="2" creationId="{D615A5A3-68C6-F3DF-27A6-2464D6655B1A}"/>
          </ac:spMkLst>
        </pc:spChg>
      </pc:sldChg>
      <pc:sldChg chg="addSp delSp modSp mod">
        <pc:chgData name="Abels, Patrick" userId="ba666de4-0d21-43a6-8e66-51a18aae1b4a" providerId="ADAL" clId="{133AA99A-5491-4DE5-9695-40E01B78DF6F}" dt="2026-06-30T19:01:12.986" v="4900" actId="1076"/>
        <pc:sldMkLst>
          <pc:docMk/>
          <pc:sldMk cId="1766804000" sldId="314"/>
        </pc:sldMkLst>
        <pc:picChg chg="add mod modCrop">
          <ac:chgData name="Abels, Patrick" userId="ba666de4-0d21-43a6-8e66-51a18aae1b4a" providerId="ADAL" clId="{133AA99A-5491-4DE5-9695-40E01B78DF6F}" dt="2026-06-30T19:01:12.986" v="4900" actId="1076"/>
          <ac:picMkLst>
            <pc:docMk/>
            <pc:sldMk cId="1766804000" sldId="314"/>
            <ac:picMk id="3" creationId="{3003A53C-0512-A4A9-77A8-DBB24D171C35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6-30T19:29:25.040" v="5119" actId="6549"/>
        <pc:sldMkLst>
          <pc:docMk/>
          <pc:sldMk cId="731342146" sldId="316"/>
        </pc:sldMkLst>
        <pc:spChg chg="mod">
          <ac:chgData name="Abels, Patrick" userId="ba666de4-0d21-43a6-8e66-51a18aae1b4a" providerId="ADAL" clId="{133AA99A-5491-4DE5-9695-40E01B78DF6F}" dt="2026-06-30T19:29:25.040" v="5119" actId="6549"/>
          <ac:spMkLst>
            <pc:docMk/>
            <pc:sldMk cId="731342146" sldId="316"/>
            <ac:spMk id="3" creationId="{6724E909-53D3-198E-2E98-3E1E2E11A00C}"/>
          </ac:spMkLst>
        </pc:spChg>
        <pc:spChg chg="mod">
          <ac:chgData name="Abels, Patrick" userId="ba666de4-0d21-43a6-8e66-51a18aae1b4a" providerId="ADAL" clId="{133AA99A-5491-4DE5-9695-40E01B78DF6F}" dt="2026-06-28T13:25:21.307" v="4869" actId="1076"/>
          <ac:spMkLst>
            <pc:docMk/>
            <pc:sldMk cId="731342146" sldId="316"/>
            <ac:spMk id="4" creationId="{912A8BBC-70F5-83FC-B74A-D99C569CA30B}"/>
          </ac:spMkLst>
        </pc:spChg>
        <pc:spChg chg="del">
          <ac:chgData name="Abels, Patrick" userId="ba666de4-0d21-43a6-8e66-51a18aae1b4a" providerId="ADAL" clId="{133AA99A-5491-4DE5-9695-40E01B78DF6F}" dt="2026-06-30T19:00:34.264" v="4891" actId="478"/>
          <ac:spMkLst>
            <pc:docMk/>
            <pc:sldMk cId="731342146" sldId="316"/>
            <ac:spMk id="15" creationId="{0C29621F-B3C7-1DBC-5221-0D9BE92E142D}"/>
          </ac:spMkLst>
        </pc:spChg>
        <pc:spChg chg="mod">
          <ac:chgData name="Abels, Patrick" userId="ba666de4-0d21-43a6-8e66-51a18aae1b4a" providerId="ADAL" clId="{133AA99A-5491-4DE5-9695-40E01B78DF6F}" dt="2026-06-28T13:25:25.825" v="4871" actId="1076"/>
          <ac:spMkLst>
            <pc:docMk/>
            <pc:sldMk cId="731342146" sldId="316"/>
            <ac:spMk id="16" creationId="{D0B14C19-DF53-5325-ACD5-EB4726C1E80A}"/>
          </ac:spMkLst>
        </pc:spChg>
        <pc:spChg chg="mod">
          <ac:chgData name="Abels, Patrick" userId="ba666de4-0d21-43a6-8e66-51a18aae1b4a" providerId="ADAL" clId="{133AA99A-5491-4DE5-9695-40E01B78DF6F}" dt="2026-06-28T13:25:23.322" v="4870" actId="1076"/>
          <ac:spMkLst>
            <pc:docMk/>
            <pc:sldMk cId="731342146" sldId="316"/>
            <ac:spMk id="17" creationId="{6CD6946E-56AD-EB9D-DB9F-42B937572655}"/>
          </ac:spMkLst>
        </pc:spChg>
        <pc:picChg chg="add">
          <ac:chgData name="Abels, Patrick" userId="ba666de4-0d21-43a6-8e66-51a18aae1b4a" providerId="ADAL" clId="{133AA99A-5491-4DE5-9695-40E01B78DF6F}" dt="2026-06-30T19:28:26.612" v="5106" actId="22"/>
          <ac:picMkLst>
            <pc:docMk/>
            <pc:sldMk cId="731342146" sldId="316"/>
            <ac:picMk id="6" creationId="{ABA9D39A-1D8A-1356-672E-D449629CE8D1}"/>
          </ac:picMkLst>
        </pc:picChg>
        <pc:picChg chg="add del mod">
          <ac:chgData name="Abels, Patrick" userId="ba666de4-0d21-43a6-8e66-51a18aae1b4a" providerId="ADAL" clId="{133AA99A-5491-4DE5-9695-40E01B78DF6F}" dt="2026-06-30T19:29:11.291" v="5109" actId="21"/>
          <ac:picMkLst>
            <pc:docMk/>
            <pc:sldMk cId="731342146" sldId="316"/>
            <ac:picMk id="8" creationId="{E7C795F1-41E5-E9A7-1B55-AE8EF6033B75}"/>
          </ac:picMkLst>
        </pc:picChg>
      </pc:sldChg>
      <pc:sldChg chg="addSp delSp modSp mod">
        <pc:chgData name="Abels, Patrick" userId="ba666de4-0d21-43a6-8e66-51a18aae1b4a" providerId="ADAL" clId="{133AA99A-5491-4DE5-9695-40E01B78DF6F}" dt="2026-06-30T19:29:52.824" v="5126" actId="1076"/>
        <pc:sldMkLst>
          <pc:docMk/>
          <pc:sldMk cId="1099358135" sldId="317"/>
        </pc:sldMkLst>
        <pc:spChg chg="mod">
          <ac:chgData name="Abels, Patrick" userId="ba666de4-0d21-43a6-8e66-51a18aae1b4a" providerId="ADAL" clId="{133AA99A-5491-4DE5-9695-40E01B78DF6F}" dt="2026-06-30T19:29:28.520" v="5122" actId="20577"/>
          <ac:spMkLst>
            <pc:docMk/>
            <pc:sldMk cId="1099358135" sldId="317"/>
            <ac:spMk id="3" creationId="{DD79377A-5D4B-2934-ED40-C2FEB8633EAB}"/>
          </ac:spMkLst>
        </pc:spChg>
        <pc:picChg chg="add mod">
          <ac:chgData name="Abels, Patrick" userId="ba666de4-0d21-43a6-8e66-51a18aae1b4a" providerId="ADAL" clId="{133AA99A-5491-4DE5-9695-40E01B78DF6F}" dt="2026-06-30T19:29:52.824" v="5126" actId="1076"/>
          <ac:picMkLst>
            <pc:docMk/>
            <pc:sldMk cId="1099358135" sldId="317"/>
            <ac:picMk id="5" creationId="{D5050FE5-C9C7-91AF-86DB-62C8CD12981A}"/>
          </ac:picMkLst>
        </pc:picChg>
      </pc:sldChg>
      <pc:sldChg chg="addSp delSp modSp mod">
        <pc:chgData name="Abels, Patrick" userId="ba666de4-0d21-43a6-8e66-51a18aae1b4a" providerId="ADAL" clId="{133AA99A-5491-4DE5-9695-40E01B78DF6F}" dt="2026-06-30T19:29:21.848" v="5116" actId="1076"/>
        <pc:sldMkLst>
          <pc:docMk/>
          <pc:sldMk cId="2975260493" sldId="318"/>
        </pc:sldMkLst>
        <pc:spChg chg="mod">
          <ac:chgData name="Abels, Patrick" userId="ba666de4-0d21-43a6-8e66-51a18aae1b4a" providerId="ADAL" clId="{133AA99A-5491-4DE5-9695-40E01B78DF6F}" dt="2026-06-30T19:29:14.937" v="5112" actId="6549"/>
          <ac:spMkLst>
            <pc:docMk/>
            <pc:sldMk cId="2975260493" sldId="318"/>
            <ac:spMk id="3" creationId="{4DB3EC84-B08E-E953-226B-20578BCC2585}"/>
          </ac:spMkLst>
        </pc:spChg>
        <pc:picChg chg="add mod">
          <ac:chgData name="Abels, Patrick" userId="ba666de4-0d21-43a6-8e66-51a18aae1b4a" providerId="ADAL" clId="{133AA99A-5491-4DE5-9695-40E01B78DF6F}" dt="2026-06-30T19:29:21.848" v="5116" actId="1076"/>
          <ac:picMkLst>
            <pc:docMk/>
            <pc:sldMk cId="2975260493" sldId="318"/>
            <ac:picMk id="5" creationId="{578C363B-007F-B5C8-7254-B4791215152D}"/>
          </ac:picMkLst>
        </pc:picChg>
      </pc:sldChg>
      <pc:sldChg chg="addSp modSp new mod">
        <pc:chgData name="Abels, Patrick" userId="ba666de4-0d21-43a6-8e66-51a18aae1b4a" providerId="ADAL" clId="{133AA99A-5491-4DE5-9695-40E01B78DF6F}" dt="2026-06-30T19:25:08.874" v="5084" actId="207"/>
        <pc:sldMkLst>
          <pc:docMk/>
          <pc:sldMk cId="1315205185" sldId="319"/>
        </pc:sldMkLst>
        <pc:spChg chg="mod">
          <ac:chgData name="Abels, Patrick" userId="ba666de4-0d21-43a6-8e66-51a18aae1b4a" providerId="ADAL" clId="{133AA99A-5491-4DE5-9695-40E01B78DF6F}" dt="2026-06-30T19:16:14.519" v="4947" actId="20577"/>
          <ac:spMkLst>
            <pc:docMk/>
            <pc:sldMk cId="1315205185" sldId="319"/>
            <ac:spMk id="3" creationId="{602100D8-A6DD-6769-705E-9DCF510FD071}"/>
          </ac:spMkLst>
        </pc:spChg>
        <pc:spChg chg="add mod">
          <ac:chgData name="Abels, Patrick" userId="ba666de4-0d21-43a6-8e66-51a18aae1b4a" providerId="ADAL" clId="{133AA99A-5491-4DE5-9695-40E01B78DF6F}" dt="2026-06-30T19:16:09.251" v="4928"/>
          <ac:spMkLst>
            <pc:docMk/>
            <pc:sldMk cId="1315205185" sldId="319"/>
            <ac:spMk id="5" creationId="{BC66C91E-2144-3A90-7346-06D296BB72E3}"/>
          </ac:spMkLst>
        </pc:spChg>
        <pc:spChg chg="add mod">
          <ac:chgData name="Abels, Patrick" userId="ba666de4-0d21-43a6-8e66-51a18aae1b4a" providerId="ADAL" clId="{133AA99A-5491-4DE5-9695-40E01B78DF6F}" dt="2026-06-30T19:24:17.185" v="5077" actId="207"/>
          <ac:spMkLst>
            <pc:docMk/>
            <pc:sldMk cId="1315205185" sldId="319"/>
            <ac:spMk id="6" creationId="{D5B9C14F-B221-D718-DE2B-8287323CC379}"/>
          </ac:spMkLst>
        </pc:spChg>
        <pc:spChg chg="add mod">
          <ac:chgData name="Abels, Patrick" userId="ba666de4-0d21-43a6-8e66-51a18aae1b4a" providerId="ADAL" clId="{133AA99A-5491-4DE5-9695-40E01B78DF6F}" dt="2026-06-30T19:24:17.185" v="5077" actId="207"/>
          <ac:spMkLst>
            <pc:docMk/>
            <pc:sldMk cId="1315205185" sldId="319"/>
            <ac:spMk id="7" creationId="{37471243-2F2C-5E8E-02ED-78370D5B88E9}"/>
          </ac:spMkLst>
        </pc:spChg>
        <pc:spChg chg="add mod">
          <ac:chgData name="Abels, Patrick" userId="ba666de4-0d21-43a6-8e66-51a18aae1b4a" providerId="ADAL" clId="{133AA99A-5491-4DE5-9695-40E01B78DF6F}" dt="2026-06-30T19:24:17.185" v="5077" actId="207"/>
          <ac:spMkLst>
            <pc:docMk/>
            <pc:sldMk cId="1315205185" sldId="319"/>
            <ac:spMk id="8" creationId="{D8C04F41-E97D-707C-7C5B-45090B6497B5}"/>
          </ac:spMkLst>
        </pc:spChg>
        <pc:spChg chg="add mod">
          <ac:chgData name="Abels, Patrick" userId="ba666de4-0d21-43a6-8e66-51a18aae1b4a" providerId="ADAL" clId="{133AA99A-5491-4DE5-9695-40E01B78DF6F}" dt="2026-06-30T19:24:58.560" v="5081" actId="1076"/>
          <ac:spMkLst>
            <pc:docMk/>
            <pc:sldMk cId="1315205185" sldId="319"/>
            <ac:spMk id="9" creationId="{31456265-1AC7-A3A7-1A10-9297B2FF4E54}"/>
          </ac:spMkLst>
        </pc:spChg>
        <pc:spChg chg="add mod">
          <ac:chgData name="Abels, Patrick" userId="ba666de4-0d21-43a6-8e66-51a18aae1b4a" providerId="ADAL" clId="{133AA99A-5491-4DE5-9695-40E01B78DF6F}" dt="2026-06-30T19:25:02.817" v="5082" actId="207"/>
          <ac:spMkLst>
            <pc:docMk/>
            <pc:sldMk cId="1315205185" sldId="319"/>
            <ac:spMk id="10" creationId="{F05F7240-0709-E833-13E4-69840FC229DF}"/>
          </ac:spMkLst>
        </pc:spChg>
        <pc:spChg chg="add mod">
          <ac:chgData name="Abels, Patrick" userId="ba666de4-0d21-43a6-8e66-51a18aae1b4a" providerId="ADAL" clId="{133AA99A-5491-4DE5-9695-40E01B78DF6F}" dt="2026-06-30T19:25:05.664" v="5083" actId="207"/>
          <ac:spMkLst>
            <pc:docMk/>
            <pc:sldMk cId="1315205185" sldId="319"/>
            <ac:spMk id="11" creationId="{561C4C8F-FC23-3E04-70C5-B9DD343EE6C0}"/>
          </ac:spMkLst>
        </pc:spChg>
        <pc:spChg chg="add mod">
          <ac:chgData name="Abels, Patrick" userId="ba666de4-0d21-43a6-8e66-51a18aae1b4a" providerId="ADAL" clId="{133AA99A-5491-4DE5-9695-40E01B78DF6F}" dt="2026-06-30T19:25:08.874" v="5084" actId="207"/>
          <ac:spMkLst>
            <pc:docMk/>
            <pc:sldMk cId="1315205185" sldId="319"/>
            <ac:spMk id="12" creationId="{6CE7B0D1-0122-BFD0-DE86-B79811E3D5F4}"/>
          </ac:spMkLst>
        </pc:spChg>
        <pc:spChg chg="add mod">
          <ac:chgData name="Abels, Patrick" userId="ba666de4-0d21-43a6-8e66-51a18aae1b4a" providerId="ADAL" clId="{133AA99A-5491-4DE5-9695-40E01B78DF6F}" dt="2026-06-30T19:25:08.874" v="5084" actId="207"/>
          <ac:spMkLst>
            <pc:docMk/>
            <pc:sldMk cId="1315205185" sldId="319"/>
            <ac:spMk id="13" creationId="{66D6BAC4-7F3C-D3D3-3D6B-F338D46D69A7}"/>
          </ac:spMkLst>
        </pc:spChg>
        <pc:spChg chg="add mod">
          <ac:chgData name="Abels, Patrick" userId="ba666de4-0d21-43a6-8e66-51a18aae1b4a" providerId="ADAL" clId="{133AA99A-5491-4DE5-9695-40E01B78DF6F}" dt="2026-06-30T19:21:02.320" v="4984" actId="1076"/>
          <ac:spMkLst>
            <pc:docMk/>
            <pc:sldMk cId="1315205185" sldId="319"/>
            <ac:spMk id="15" creationId="{17F3CF9C-5F72-91FF-DC9C-94F6BC18A3F9}"/>
          </ac:spMkLst>
        </pc:spChg>
        <pc:spChg chg="add mod">
          <ac:chgData name="Abels, Patrick" userId="ba666de4-0d21-43a6-8e66-51a18aae1b4a" providerId="ADAL" clId="{133AA99A-5491-4DE5-9695-40E01B78DF6F}" dt="2026-06-30T19:23:57.840" v="5075" actId="207"/>
          <ac:spMkLst>
            <pc:docMk/>
            <pc:sldMk cId="1315205185" sldId="319"/>
            <ac:spMk id="16" creationId="{AC3CF8A2-FE03-F301-3D9E-054EAD99176F}"/>
          </ac:spMkLst>
        </pc:spChg>
        <pc:spChg chg="add mod">
          <ac:chgData name="Abels, Patrick" userId="ba666de4-0d21-43a6-8e66-51a18aae1b4a" providerId="ADAL" clId="{133AA99A-5491-4DE5-9695-40E01B78DF6F}" dt="2026-06-30T19:23:57.840" v="5075" actId="207"/>
          <ac:spMkLst>
            <pc:docMk/>
            <pc:sldMk cId="1315205185" sldId="319"/>
            <ac:spMk id="17" creationId="{D3E23C8B-BB5A-FC38-79F5-1ADF12D8D27D}"/>
          </ac:spMkLst>
        </pc:spChg>
        <pc:spChg chg="add mod">
          <ac:chgData name="Abels, Patrick" userId="ba666de4-0d21-43a6-8e66-51a18aae1b4a" providerId="ADAL" clId="{133AA99A-5491-4DE5-9695-40E01B78DF6F}" dt="2026-06-30T19:23:57.840" v="5075" actId="207"/>
          <ac:spMkLst>
            <pc:docMk/>
            <pc:sldMk cId="1315205185" sldId="319"/>
            <ac:spMk id="18" creationId="{4DCB8A0A-EA72-1130-D3A3-932B0D1CE5F2}"/>
          </ac:spMkLst>
        </pc:spChg>
        <pc:spChg chg="add mod">
          <ac:chgData name="Abels, Patrick" userId="ba666de4-0d21-43a6-8e66-51a18aae1b4a" providerId="ADAL" clId="{133AA99A-5491-4DE5-9695-40E01B78DF6F}" dt="2026-06-30T19:23:57.840" v="5075" actId="207"/>
          <ac:spMkLst>
            <pc:docMk/>
            <pc:sldMk cId="1315205185" sldId="319"/>
            <ac:spMk id="19" creationId="{5B96A5D7-56FC-5AD1-4F5B-5B468C976B56}"/>
          </ac:spMkLst>
        </pc:spChg>
        <pc:picChg chg="add mod">
          <ac:chgData name="Abels, Patrick" userId="ba666de4-0d21-43a6-8e66-51a18aae1b4a" providerId="ADAL" clId="{133AA99A-5491-4DE5-9695-40E01B78DF6F}" dt="2026-06-30T19:16:09.251" v="4928"/>
          <ac:picMkLst>
            <pc:docMk/>
            <pc:sldMk cId="1315205185" sldId="319"/>
            <ac:picMk id="4" creationId="{AC5DFE2E-951B-BA00-5D51-0BEA862B4576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6-30T19:23:22.553" v="5073" actId="478"/>
        <pc:sldMkLst>
          <pc:docMk/>
          <pc:sldMk cId="697021322" sldId="320"/>
        </pc:sldMkLst>
        <pc:spChg chg="del">
          <ac:chgData name="Abels, Patrick" userId="ba666de4-0d21-43a6-8e66-51a18aae1b4a" providerId="ADAL" clId="{133AA99A-5491-4DE5-9695-40E01B78DF6F}" dt="2026-06-30T19:23:22.553" v="5073" actId="478"/>
          <ac:spMkLst>
            <pc:docMk/>
            <pc:sldMk cId="697021322" sldId="320"/>
            <ac:spMk id="2" creationId="{3DDC1300-3F90-7F39-2F95-6E3310897643}"/>
          </ac:spMkLst>
        </pc:spChg>
        <pc:spChg chg="add mod">
          <ac:chgData name="Abels, Patrick" userId="ba666de4-0d21-43a6-8e66-51a18aae1b4a" providerId="ADAL" clId="{133AA99A-5491-4DE5-9695-40E01B78DF6F}" dt="2026-06-30T19:23:19.880" v="5072" actId="1076"/>
          <ac:spMkLst>
            <pc:docMk/>
            <pc:sldMk cId="697021322" sldId="320"/>
            <ac:spMk id="4" creationId="{2DB2F331-9224-8F6C-3452-A6AEFC28D643}"/>
          </ac:spMkLst>
        </pc:spChg>
      </pc:sldChg>
      <pc:sldChg chg="modSp add">
        <pc:chgData name="Abels, Patrick" userId="ba666de4-0d21-43a6-8e66-51a18aae1b4a" providerId="ADAL" clId="{133AA99A-5491-4DE5-9695-40E01B78DF6F}" dt="2026-06-30T19:26:49.425" v="5093" actId="207"/>
        <pc:sldMkLst>
          <pc:docMk/>
          <pc:sldMk cId="3408968346" sldId="321"/>
        </pc:sldMkLst>
        <pc:spChg chg="mod">
          <ac:chgData name="Abels, Patrick" userId="ba666de4-0d21-43a6-8e66-51a18aae1b4a" providerId="ADAL" clId="{133AA99A-5491-4DE5-9695-40E01B78DF6F}" dt="2026-06-30T19:25:30.854" v="5086" actId="207"/>
          <ac:spMkLst>
            <pc:docMk/>
            <pc:sldMk cId="3408968346" sldId="321"/>
            <ac:spMk id="11" creationId="{FD085C87-409F-6824-D08C-8FCAE0CAFE42}"/>
          </ac:spMkLst>
        </pc:spChg>
        <pc:spChg chg="mod">
          <ac:chgData name="Abels, Patrick" userId="ba666de4-0d21-43a6-8e66-51a18aae1b4a" providerId="ADAL" clId="{133AA99A-5491-4DE5-9695-40E01B78DF6F}" dt="2026-06-30T19:25:30.854" v="5086" actId="207"/>
          <ac:spMkLst>
            <pc:docMk/>
            <pc:sldMk cId="3408968346" sldId="321"/>
            <ac:spMk id="12" creationId="{4837DE47-FDF7-1CB8-83BA-FC45C40955ED}"/>
          </ac:spMkLst>
        </pc:spChg>
        <pc:spChg chg="mod">
          <ac:chgData name="Abels, Patrick" userId="ba666de4-0d21-43a6-8e66-51a18aae1b4a" providerId="ADAL" clId="{133AA99A-5491-4DE5-9695-40E01B78DF6F}" dt="2026-06-30T19:25:30.854" v="5086" actId="207"/>
          <ac:spMkLst>
            <pc:docMk/>
            <pc:sldMk cId="3408968346" sldId="321"/>
            <ac:spMk id="13" creationId="{BF129B39-35A7-54D4-433F-582934508ED4}"/>
          </ac:spMkLst>
        </pc:spChg>
        <pc:spChg chg="mod">
          <ac:chgData name="Abels, Patrick" userId="ba666de4-0d21-43a6-8e66-51a18aae1b4a" providerId="ADAL" clId="{133AA99A-5491-4DE5-9695-40E01B78DF6F}" dt="2026-06-30T19:26:37.938" v="5092" actId="207"/>
          <ac:spMkLst>
            <pc:docMk/>
            <pc:sldMk cId="3408968346" sldId="321"/>
            <ac:spMk id="15" creationId="{38C3F252-2B9D-AF18-5568-58DB8C403818}"/>
          </ac:spMkLst>
        </pc:spChg>
        <pc:spChg chg="mod">
          <ac:chgData name="Abels, Patrick" userId="ba666de4-0d21-43a6-8e66-51a18aae1b4a" providerId="ADAL" clId="{133AA99A-5491-4DE5-9695-40E01B78DF6F}" dt="2026-06-30T19:26:49.425" v="5093" actId="207"/>
          <ac:spMkLst>
            <pc:docMk/>
            <pc:sldMk cId="3408968346" sldId="321"/>
            <ac:spMk id="16" creationId="{C28AD3D8-BCA0-25C7-B972-CD5B4D51FB45}"/>
          </ac:spMkLst>
        </pc:spChg>
        <pc:spChg chg="mod">
          <ac:chgData name="Abels, Patrick" userId="ba666de4-0d21-43a6-8e66-51a18aae1b4a" providerId="ADAL" clId="{133AA99A-5491-4DE5-9695-40E01B78DF6F}" dt="2026-06-30T19:25:30.854" v="5086" actId="207"/>
          <ac:spMkLst>
            <pc:docMk/>
            <pc:sldMk cId="3408968346" sldId="321"/>
            <ac:spMk id="17" creationId="{2E3EB309-9CBB-5EFB-A4E5-869204035D58}"/>
          </ac:spMkLst>
        </pc:spChg>
        <pc:spChg chg="mod">
          <ac:chgData name="Abels, Patrick" userId="ba666de4-0d21-43a6-8e66-51a18aae1b4a" providerId="ADAL" clId="{133AA99A-5491-4DE5-9695-40E01B78DF6F}" dt="2026-06-30T19:25:30.854" v="5086" actId="207"/>
          <ac:spMkLst>
            <pc:docMk/>
            <pc:sldMk cId="3408968346" sldId="321"/>
            <ac:spMk id="18" creationId="{0A992E3C-8AC0-B52E-CA03-78883FD3B36E}"/>
          </ac:spMkLst>
        </pc:spChg>
        <pc:spChg chg="mod">
          <ac:chgData name="Abels, Patrick" userId="ba666de4-0d21-43a6-8e66-51a18aae1b4a" providerId="ADAL" clId="{133AA99A-5491-4DE5-9695-40E01B78DF6F}" dt="2026-06-30T19:25:30.854" v="5086" actId="207"/>
          <ac:spMkLst>
            <pc:docMk/>
            <pc:sldMk cId="3408968346" sldId="321"/>
            <ac:spMk id="19" creationId="{9BDE50AD-668F-246B-A977-DB1BD57961A3}"/>
          </ac:spMkLst>
        </pc:spChg>
      </pc:sldChg>
      <pc:sldChg chg="modSp add">
        <pc:chgData name="Abels, Patrick" userId="ba666de4-0d21-43a6-8e66-51a18aae1b4a" providerId="ADAL" clId="{133AA99A-5491-4DE5-9695-40E01B78DF6F}" dt="2026-06-30T19:27:00.875" v="5094" actId="207"/>
        <pc:sldMkLst>
          <pc:docMk/>
          <pc:sldMk cId="866505453" sldId="322"/>
        </pc:sldMkLst>
        <pc:spChg chg="mod">
          <ac:chgData name="Abels, Patrick" userId="ba666de4-0d21-43a6-8e66-51a18aae1b4a" providerId="ADAL" clId="{133AA99A-5491-4DE5-9695-40E01B78DF6F}" dt="2026-06-30T19:25:49.780" v="5088" actId="207"/>
          <ac:spMkLst>
            <pc:docMk/>
            <pc:sldMk cId="866505453" sldId="322"/>
            <ac:spMk id="12" creationId="{B09DFB63-703D-CA29-8378-95DD4BE01F83}"/>
          </ac:spMkLst>
        </pc:spChg>
        <pc:spChg chg="mod">
          <ac:chgData name="Abels, Patrick" userId="ba666de4-0d21-43a6-8e66-51a18aae1b4a" providerId="ADAL" clId="{133AA99A-5491-4DE5-9695-40E01B78DF6F}" dt="2026-06-30T19:25:49.780" v="5088" actId="207"/>
          <ac:spMkLst>
            <pc:docMk/>
            <pc:sldMk cId="866505453" sldId="322"/>
            <ac:spMk id="13" creationId="{B3AC0765-C0D8-20AA-5E12-FEC1F496BCFB}"/>
          </ac:spMkLst>
        </pc:spChg>
        <pc:spChg chg="mod">
          <ac:chgData name="Abels, Patrick" userId="ba666de4-0d21-43a6-8e66-51a18aae1b4a" providerId="ADAL" clId="{133AA99A-5491-4DE5-9695-40E01B78DF6F}" dt="2026-06-30T19:27:00.875" v="5094" actId="207"/>
          <ac:spMkLst>
            <pc:docMk/>
            <pc:sldMk cId="866505453" sldId="322"/>
            <ac:spMk id="17" creationId="{467D1702-CDB8-D2A4-5233-A4537353ABD3}"/>
          </ac:spMkLst>
        </pc:spChg>
        <pc:spChg chg="mod">
          <ac:chgData name="Abels, Patrick" userId="ba666de4-0d21-43a6-8e66-51a18aae1b4a" providerId="ADAL" clId="{133AA99A-5491-4DE5-9695-40E01B78DF6F}" dt="2026-06-30T19:25:49.780" v="5088" actId="207"/>
          <ac:spMkLst>
            <pc:docMk/>
            <pc:sldMk cId="866505453" sldId="322"/>
            <ac:spMk id="18" creationId="{D982A53C-D20E-D34A-D31B-E6AA8D6E35BC}"/>
          </ac:spMkLst>
        </pc:spChg>
        <pc:spChg chg="mod">
          <ac:chgData name="Abels, Patrick" userId="ba666de4-0d21-43a6-8e66-51a18aae1b4a" providerId="ADAL" clId="{133AA99A-5491-4DE5-9695-40E01B78DF6F}" dt="2026-06-30T19:25:49.780" v="5088" actId="207"/>
          <ac:spMkLst>
            <pc:docMk/>
            <pc:sldMk cId="866505453" sldId="322"/>
            <ac:spMk id="19" creationId="{A305F2DA-FC75-F3A1-2D11-93732E5F2C24}"/>
          </ac:spMkLst>
        </pc:spChg>
      </pc:sldChg>
      <pc:sldChg chg="modSp add">
        <pc:chgData name="Abels, Patrick" userId="ba666de4-0d21-43a6-8e66-51a18aae1b4a" providerId="ADAL" clId="{133AA99A-5491-4DE5-9695-40E01B78DF6F}" dt="2026-06-30T19:27:13.794" v="5095" actId="207"/>
        <pc:sldMkLst>
          <pc:docMk/>
          <pc:sldMk cId="1378789725" sldId="323"/>
        </pc:sldMkLst>
        <pc:spChg chg="mod">
          <ac:chgData name="Abels, Patrick" userId="ba666de4-0d21-43a6-8e66-51a18aae1b4a" providerId="ADAL" clId="{133AA99A-5491-4DE5-9695-40E01B78DF6F}" dt="2026-06-30T19:26:16.811" v="5091" actId="207"/>
          <ac:spMkLst>
            <pc:docMk/>
            <pc:sldMk cId="1378789725" sldId="323"/>
            <ac:spMk id="13" creationId="{5B4FABE3-7960-64D8-9E12-355A88747902}"/>
          </ac:spMkLst>
        </pc:spChg>
        <pc:spChg chg="mod">
          <ac:chgData name="Abels, Patrick" userId="ba666de4-0d21-43a6-8e66-51a18aae1b4a" providerId="ADAL" clId="{133AA99A-5491-4DE5-9695-40E01B78DF6F}" dt="2026-06-30T19:27:13.794" v="5095" actId="207"/>
          <ac:spMkLst>
            <pc:docMk/>
            <pc:sldMk cId="1378789725" sldId="323"/>
            <ac:spMk id="18" creationId="{B249927D-8515-1E0A-AC55-0B331AA768A6}"/>
          </ac:spMkLst>
        </pc:spChg>
        <pc:spChg chg="mod">
          <ac:chgData name="Abels, Patrick" userId="ba666de4-0d21-43a6-8e66-51a18aae1b4a" providerId="ADAL" clId="{133AA99A-5491-4DE5-9695-40E01B78DF6F}" dt="2026-06-30T19:26:16.811" v="5091" actId="207"/>
          <ac:spMkLst>
            <pc:docMk/>
            <pc:sldMk cId="1378789725" sldId="323"/>
            <ac:spMk id="19" creationId="{E2E1A138-F9AE-F06C-2D1E-4A737188ACEA}"/>
          </ac:spMkLst>
        </pc:spChg>
      </pc:sldChg>
      <pc:sldChg chg="modSp add">
        <pc:chgData name="Abels, Patrick" userId="ba666de4-0d21-43a6-8e66-51a18aae1b4a" providerId="ADAL" clId="{133AA99A-5491-4DE5-9695-40E01B78DF6F}" dt="2026-06-30T19:27:36.601" v="5097" actId="207"/>
        <pc:sldMkLst>
          <pc:docMk/>
          <pc:sldMk cId="2857436737" sldId="324"/>
        </pc:sldMkLst>
        <pc:spChg chg="mod">
          <ac:chgData name="Abels, Patrick" userId="ba666de4-0d21-43a6-8e66-51a18aae1b4a" providerId="ADAL" clId="{133AA99A-5491-4DE5-9695-40E01B78DF6F}" dt="2026-06-30T19:27:33.306" v="5096" actId="207"/>
          <ac:spMkLst>
            <pc:docMk/>
            <pc:sldMk cId="2857436737" sldId="324"/>
            <ac:spMk id="18" creationId="{8C9A9E02-41E2-0EFD-321A-3503A0DC5B5A}"/>
          </ac:spMkLst>
        </pc:spChg>
        <pc:spChg chg="mod">
          <ac:chgData name="Abels, Patrick" userId="ba666de4-0d21-43a6-8e66-51a18aae1b4a" providerId="ADAL" clId="{133AA99A-5491-4DE5-9695-40E01B78DF6F}" dt="2026-06-30T19:27:36.601" v="5097" actId="207"/>
          <ac:spMkLst>
            <pc:docMk/>
            <pc:sldMk cId="2857436737" sldId="324"/>
            <ac:spMk id="19" creationId="{791B29D1-E1D9-88F8-412E-2EB973E584E3}"/>
          </ac:spMkLst>
        </pc:spChg>
      </pc:sldChg>
      <pc:sldChg chg="modSp add">
        <pc:chgData name="Abels, Patrick" userId="ba666de4-0d21-43a6-8e66-51a18aae1b4a" providerId="ADAL" clId="{133AA99A-5491-4DE5-9695-40E01B78DF6F}" dt="2026-06-30T19:27:55.920" v="5099" actId="207"/>
        <pc:sldMkLst>
          <pc:docMk/>
          <pc:sldMk cId="1588168298" sldId="325"/>
        </pc:sldMkLst>
        <pc:spChg chg="mod">
          <ac:chgData name="Abels, Patrick" userId="ba666de4-0d21-43a6-8e66-51a18aae1b4a" providerId="ADAL" clId="{133AA99A-5491-4DE5-9695-40E01B78DF6F}" dt="2026-06-30T19:27:55.920" v="5099" actId="207"/>
          <ac:spMkLst>
            <pc:docMk/>
            <pc:sldMk cId="1588168298" sldId="325"/>
            <ac:spMk id="18" creationId="{4AC00C7A-A1E4-9CB8-95BA-1AB48AD6DE3D}"/>
          </ac:spMkLst>
        </pc:spChg>
        <pc:spChg chg="mod">
          <ac:chgData name="Abels, Patrick" userId="ba666de4-0d21-43a6-8e66-51a18aae1b4a" providerId="ADAL" clId="{133AA99A-5491-4DE5-9695-40E01B78DF6F}" dt="2026-06-30T19:27:55.920" v="5099" actId="207"/>
          <ac:spMkLst>
            <pc:docMk/>
            <pc:sldMk cId="1588168298" sldId="325"/>
            <ac:spMk id="19" creationId="{AAD3CD35-DAE6-5D40-D091-9FAC09F8FFE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5" Type="http://schemas.openxmlformats.org/officeDocument/2006/relationships/image" Target="../media/image23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B5951-A754-A7D1-505F-F737CB337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BB98B7-4333-4832-40F2-9316BF1659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9D6CBA-F50D-C17A-7510-C96AF9DDD2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Rechnen mit Termen</a:t>
            </a: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BAA3BBE-A281-EEE4-CCFE-CE471F31D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927"/>
          <a:stretch>
            <a:fillRect/>
          </a:stretch>
        </p:blipFill>
        <p:spPr>
          <a:xfrm>
            <a:off x="447648" y="3171298"/>
            <a:ext cx="5514222" cy="26336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CED44D-B3C4-F093-AD3C-9A9CFC328174}"/>
              </a:ext>
            </a:extLst>
          </p:cNvPr>
          <p:cNvSpPr txBox="1"/>
          <p:nvPr/>
        </p:nvSpPr>
        <p:spPr>
          <a:xfrm>
            <a:off x="169026" y="2579102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accent2">
                    <a:lumMod val="75000"/>
                  </a:schemeClr>
                </a:solidFill>
                <a:latin typeface="Montserrat" pitchFamily="2" charset="0"/>
              </a:rPr>
              <a:t>KLA</a:t>
            </a:r>
            <a:r>
              <a:rPr lang="de-DE" sz="3600" b="1" dirty="0">
                <a:solidFill>
                  <a:srgbClr val="00B050"/>
                </a:solidFill>
                <a:latin typeface="Montserrat" pitchFamily="2" charset="0"/>
              </a:rPr>
              <a:t>P</a:t>
            </a:r>
            <a:r>
              <a:rPr lang="de-DE" sz="3600" b="1" dirty="0">
                <a:solidFill>
                  <a:srgbClr val="00B0F0"/>
                </a:solidFill>
                <a:latin typeface="Montserrat" pitchFamily="2" charset="0"/>
              </a:rPr>
              <a:t>P</a:t>
            </a:r>
            <a:r>
              <a:rPr lang="de-DE" sz="3600" b="1" dirty="0">
                <a:solidFill>
                  <a:srgbClr val="7030A0"/>
                </a:solidFill>
                <a:latin typeface="Montserrat" pitchFamily="2" charset="0"/>
              </a:rPr>
              <a:t>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4CB021-DEDE-9FC8-AB12-8BF15DBE220E}"/>
              </a:ext>
            </a:extLst>
          </p:cNvPr>
          <p:cNvSpPr/>
          <p:nvPr/>
        </p:nvSpPr>
        <p:spPr>
          <a:xfrm>
            <a:off x="1641457" y="5212729"/>
            <a:ext cx="420302" cy="5139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AFE11D-6981-35DE-AA5C-7017A4005478}"/>
              </a:ext>
            </a:extLst>
          </p:cNvPr>
          <p:cNvSpPr/>
          <p:nvPr/>
        </p:nvSpPr>
        <p:spPr>
          <a:xfrm>
            <a:off x="1263243" y="4613405"/>
            <a:ext cx="420302" cy="5139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6BAF78A-087E-3CF2-196F-089F0B81A1B8}"/>
              </a:ext>
            </a:extLst>
          </p:cNvPr>
          <p:cNvSpPr/>
          <p:nvPr/>
        </p:nvSpPr>
        <p:spPr>
          <a:xfrm>
            <a:off x="891724" y="3935058"/>
            <a:ext cx="420302" cy="5139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34D80F-3EA7-C34A-59F6-0B7AD66D0246}"/>
              </a:ext>
            </a:extLst>
          </p:cNvPr>
          <p:cNvSpPr/>
          <p:nvPr/>
        </p:nvSpPr>
        <p:spPr>
          <a:xfrm>
            <a:off x="589327" y="3254009"/>
            <a:ext cx="673916" cy="5139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E93A29-179A-B06B-ED97-ABA72CF8B141}"/>
              </a:ext>
            </a:extLst>
          </p:cNvPr>
          <p:cNvSpPr txBox="1"/>
          <p:nvPr/>
        </p:nvSpPr>
        <p:spPr>
          <a:xfrm>
            <a:off x="169026" y="3188073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accent2">
                    <a:lumMod val="75000"/>
                  </a:schemeClr>
                </a:solidFill>
                <a:latin typeface="Montserrat" pitchFamily="2" charset="0"/>
              </a:rPr>
              <a:t>KLA</a:t>
            </a:r>
            <a:endParaRPr lang="de-DE" sz="3600" b="1" dirty="0">
              <a:solidFill>
                <a:srgbClr val="7030A0"/>
              </a:solidFill>
              <a:latin typeface="Montserrat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334D11-9005-3DDE-CFD0-13F7AF9D3254}"/>
              </a:ext>
            </a:extLst>
          </p:cNvPr>
          <p:cNvSpPr txBox="1"/>
          <p:nvPr/>
        </p:nvSpPr>
        <p:spPr>
          <a:xfrm>
            <a:off x="891724" y="3850167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rgbClr val="00B050"/>
                </a:solidFill>
                <a:latin typeface="Montserrat" pitchFamily="2" charset="0"/>
              </a:rPr>
              <a:t>P</a:t>
            </a:r>
            <a:endParaRPr lang="de-DE" sz="3600" b="1" dirty="0">
              <a:solidFill>
                <a:srgbClr val="7030A0"/>
              </a:solidFill>
              <a:latin typeface="Montserrat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B3FE11-3E70-5AE4-4577-30EE70F1B8A9}"/>
              </a:ext>
            </a:extLst>
          </p:cNvPr>
          <p:cNvSpPr txBox="1"/>
          <p:nvPr/>
        </p:nvSpPr>
        <p:spPr>
          <a:xfrm>
            <a:off x="1307186" y="4504379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rgbClr val="00B0F0"/>
                </a:solidFill>
                <a:latin typeface="Montserrat" pitchFamily="2" charset="0"/>
              </a:rPr>
              <a:t>P</a:t>
            </a:r>
            <a:endParaRPr lang="de-DE" sz="3600" b="1" dirty="0">
              <a:solidFill>
                <a:srgbClr val="7030A0"/>
              </a:solidFill>
              <a:latin typeface="Montserrat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B66627-AF3B-06D8-0B7E-6BD9D9812E9D}"/>
              </a:ext>
            </a:extLst>
          </p:cNvPr>
          <p:cNvSpPr txBox="1"/>
          <p:nvPr/>
        </p:nvSpPr>
        <p:spPr>
          <a:xfrm>
            <a:off x="1683545" y="5158593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rgbClr val="7030A0"/>
                </a:solidFill>
                <a:latin typeface="Montserrat" pitchFamily="2" charset="0"/>
              </a:rPr>
              <a:t>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AFEBF71-5AE8-0DEB-9B9B-5AEC550401FD}"/>
              </a:ext>
            </a:extLst>
          </p:cNvPr>
          <p:cNvCxnSpPr>
            <a:cxnSpLocks/>
          </p:cNvCxnSpPr>
          <p:nvPr/>
        </p:nvCxnSpPr>
        <p:spPr>
          <a:xfrm flipV="1">
            <a:off x="264116" y="3162910"/>
            <a:ext cx="1915065" cy="1677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91EAD10-B493-F2C6-4433-548BCBF00112}"/>
                  </a:ext>
                </a:extLst>
              </p:cNvPr>
              <p:cNvSpPr txBox="1"/>
              <p:nvPr/>
            </p:nvSpPr>
            <p:spPr>
              <a:xfrm>
                <a:off x="7039154" y="2687242"/>
                <a:ext cx="417197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:2</m:t>
                      </m:r>
                    </m:oMath>
                  </m:oMathPara>
                </a14:m>
                <a:endParaRPr lang="de-DE" sz="32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91EAD10-B493-F2C6-4433-548BCBF001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9154" y="2687242"/>
                <a:ext cx="4171976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1A4C24C-1682-F71B-6167-2CAFDCE71648}"/>
                  </a:ext>
                </a:extLst>
              </p:cNvPr>
              <p:cNvSpPr txBox="1"/>
              <p:nvPr/>
            </p:nvSpPr>
            <p:spPr>
              <a:xfrm>
                <a:off x="6625086" y="3337868"/>
                <a:ext cx="394537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−1−4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:2</m:t>
                      </m:r>
                    </m:oMath>
                  </m:oMathPara>
                </a14:m>
                <a:endParaRPr lang="de-DE" sz="32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1A4C24C-1682-F71B-6167-2CAFDCE71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6" y="3337868"/>
                <a:ext cx="3945375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FFCC633-DEA9-6BE3-8EF4-C473F7134EFA}"/>
                  </a:ext>
                </a:extLst>
              </p:cNvPr>
              <p:cNvSpPr txBox="1"/>
              <p:nvPr/>
            </p:nvSpPr>
            <p:spPr>
              <a:xfrm>
                <a:off x="6625086" y="3988494"/>
                <a:ext cx="375519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=9+3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−1−4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:2</m:t>
                      </m:r>
                    </m:oMath>
                  </m:oMathPara>
                </a14:m>
                <a:endParaRPr lang="de-DE" sz="32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FFCC633-DEA9-6BE3-8EF4-C473F7134E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6" y="3988494"/>
                <a:ext cx="3755195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AC00C7A-A1E4-9CB8-95BA-1AB48AD6DE3D}"/>
                  </a:ext>
                </a:extLst>
              </p:cNvPr>
              <p:cNvSpPr txBox="1"/>
              <p:nvPr/>
            </p:nvSpPr>
            <p:spPr>
              <a:xfrm>
                <a:off x="6625086" y="4639120"/>
                <a:ext cx="335014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=9+3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−1−2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sz="32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AC00C7A-A1E4-9CB8-95BA-1AB48AD6DE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6" y="4639120"/>
                <a:ext cx="3350148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AD3CD35-DAE6-5D40-D091-9FAC09F8FFEB}"/>
                  </a:ext>
                </a:extLst>
              </p:cNvPr>
              <p:cNvSpPr txBox="1"/>
              <p:nvPr/>
            </p:nvSpPr>
            <p:spPr>
              <a:xfrm>
                <a:off x="6625086" y="5289746"/>
                <a:ext cx="145975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=8+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sz="32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AD3CD35-DAE6-5D40-D091-9FAC09F8FF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6" y="5289746"/>
                <a:ext cx="1459759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816829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A3EA45-D14F-5AEE-D2E3-EF551E6E4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4E909-53D3-198E-2E98-3E1E2E11A0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Fun86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12A8BBC-70F5-83FC-B74A-D99C569CA30B}"/>
              </a:ext>
            </a:extLst>
          </p:cNvPr>
          <p:cNvSpPr/>
          <p:nvPr/>
        </p:nvSpPr>
        <p:spPr>
          <a:xfrm>
            <a:off x="9156392" y="312149"/>
            <a:ext cx="252000" cy="252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0B14C19-DF53-5325-ACD5-EB4726C1E80A}"/>
              </a:ext>
            </a:extLst>
          </p:cNvPr>
          <p:cNvSpPr/>
          <p:nvPr/>
        </p:nvSpPr>
        <p:spPr>
          <a:xfrm>
            <a:off x="10613947" y="311309"/>
            <a:ext cx="252000" cy="252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CD6946E-56AD-EB9D-DB9F-42B937572655}"/>
              </a:ext>
            </a:extLst>
          </p:cNvPr>
          <p:cNvSpPr/>
          <p:nvPr/>
        </p:nvSpPr>
        <p:spPr>
          <a:xfrm>
            <a:off x="9820625" y="312149"/>
            <a:ext cx="252000" cy="252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A9D39A-1D8A-1356-672E-D449629CE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9652" y="1900024"/>
            <a:ext cx="8392696" cy="305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34214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E4949D-9D8A-9AE6-9A8F-EBEE57B09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9377A-5D4B-2934-ED40-C2FEB8633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Fun86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050FE5-C9C7-91AF-86DB-62C8CD1298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089" y="2422017"/>
            <a:ext cx="10205822" cy="267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58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2FAF18-B23C-3255-3565-CCD9220F6D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3EC84-B08E-E953-226B-20578BCC2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Fun87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8C363B-007F-B5C8-7254-B47912151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444" y="2806755"/>
            <a:ext cx="10461112" cy="124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6049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03A53C-0512-A4A9-77A8-DBB24D171C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0000" b="30319"/>
          <a:stretch>
            <a:fillRect/>
          </a:stretch>
        </p:blipFill>
        <p:spPr>
          <a:xfrm>
            <a:off x="420572" y="2281687"/>
            <a:ext cx="11374264" cy="33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solidFill>
                  <a:srgbClr val="FFC000"/>
                </a:solidFill>
              </a:rPr>
              <a:t>Rechnen </a:t>
            </a:r>
            <a:r>
              <a:rPr lang="de-DE" dirty="0"/>
              <a:t>mit</a:t>
            </a:r>
            <a:r>
              <a:rPr lang="de-DE" b="1" dirty="0">
                <a:solidFill>
                  <a:srgbClr val="FFC000"/>
                </a:solidFill>
              </a:rPr>
              <a:t> Termen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DB2F331-9224-8F6C-3452-A6AEFC28D643}"/>
                  </a:ext>
                </a:extLst>
              </p:cNvPr>
              <p:cNvSpPr txBox="1"/>
              <p:nvPr/>
            </p:nvSpPr>
            <p:spPr>
              <a:xfrm>
                <a:off x="1797418" y="2816638"/>
                <a:ext cx="8597162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6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6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de-DE" sz="6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sz="6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de-DE" sz="6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6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de-DE" sz="6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6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de-DE" sz="6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de-DE" sz="6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6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:2</m:t>
                      </m:r>
                    </m:oMath>
                  </m:oMathPara>
                </a14:m>
                <a:endParaRPr lang="de-DE" sz="66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DB2F331-9224-8F6C-3452-A6AEFC28D6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7418" y="2816638"/>
                <a:ext cx="8597162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702132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034824-B203-4116-1BF7-025DD33A35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100D8-A6DD-6769-705E-9DCF510FD0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Rechnen mit Termen</a:t>
            </a: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AC5DFE2E-951B-BA00-5D51-0BEA862B45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927"/>
          <a:stretch>
            <a:fillRect/>
          </a:stretch>
        </p:blipFill>
        <p:spPr>
          <a:xfrm>
            <a:off x="447648" y="3171298"/>
            <a:ext cx="5514222" cy="26336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66C91E-2144-3A90-7346-06D296BB72E3}"/>
              </a:ext>
            </a:extLst>
          </p:cNvPr>
          <p:cNvSpPr txBox="1"/>
          <p:nvPr/>
        </p:nvSpPr>
        <p:spPr>
          <a:xfrm>
            <a:off x="169026" y="2579102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accent2">
                    <a:lumMod val="75000"/>
                  </a:schemeClr>
                </a:solidFill>
                <a:latin typeface="Montserrat" pitchFamily="2" charset="0"/>
              </a:rPr>
              <a:t>KLA</a:t>
            </a:r>
            <a:r>
              <a:rPr lang="de-DE" sz="3600" b="1" dirty="0">
                <a:solidFill>
                  <a:srgbClr val="00B050"/>
                </a:solidFill>
                <a:latin typeface="Montserrat" pitchFamily="2" charset="0"/>
              </a:rPr>
              <a:t>P</a:t>
            </a:r>
            <a:r>
              <a:rPr lang="de-DE" sz="3600" b="1" dirty="0">
                <a:solidFill>
                  <a:srgbClr val="00B0F0"/>
                </a:solidFill>
                <a:latin typeface="Montserrat" pitchFamily="2" charset="0"/>
              </a:rPr>
              <a:t>P</a:t>
            </a:r>
            <a:r>
              <a:rPr lang="de-DE" sz="3600" b="1" dirty="0">
                <a:solidFill>
                  <a:srgbClr val="7030A0"/>
                </a:solidFill>
                <a:latin typeface="Montserrat" pitchFamily="2" charset="0"/>
              </a:rPr>
              <a:t>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B9C14F-B221-D718-DE2B-8287323CC379}"/>
              </a:ext>
            </a:extLst>
          </p:cNvPr>
          <p:cNvSpPr/>
          <p:nvPr/>
        </p:nvSpPr>
        <p:spPr>
          <a:xfrm>
            <a:off x="1641457" y="5212729"/>
            <a:ext cx="420302" cy="5139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471243-2F2C-5E8E-02ED-78370D5B88E9}"/>
              </a:ext>
            </a:extLst>
          </p:cNvPr>
          <p:cNvSpPr/>
          <p:nvPr/>
        </p:nvSpPr>
        <p:spPr>
          <a:xfrm>
            <a:off x="1263243" y="4613405"/>
            <a:ext cx="420302" cy="5139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C04F41-E97D-707C-7C5B-45090B6497B5}"/>
              </a:ext>
            </a:extLst>
          </p:cNvPr>
          <p:cNvSpPr/>
          <p:nvPr/>
        </p:nvSpPr>
        <p:spPr>
          <a:xfrm>
            <a:off x="891724" y="3935058"/>
            <a:ext cx="420302" cy="5139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1456265-1AC7-A3A7-1A10-9297B2FF4E54}"/>
              </a:ext>
            </a:extLst>
          </p:cNvPr>
          <p:cNvSpPr/>
          <p:nvPr/>
        </p:nvSpPr>
        <p:spPr>
          <a:xfrm>
            <a:off x="547732" y="3264576"/>
            <a:ext cx="673916" cy="5139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5F7240-0709-E833-13E4-69840FC229DF}"/>
              </a:ext>
            </a:extLst>
          </p:cNvPr>
          <p:cNvSpPr txBox="1"/>
          <p:nvPr/>
        </p:nvSpPr>
        <p:spPr>
          <a:xfrm>
            <a:off x="169026" y="3188073"/>
            <a:ext cx="1642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0"/>
              </a:rPr>
              <a:t>KLA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1C4C8F-FC23-3E04-70C5-B9DD343EE6C0}"/>
              </a:ext>
            </a:extLst>
          </p:cNvPr>
          <p:cNvSpPr txBox="1"/>
          <p:nvPr/>
        </p:nvSpPr>
        <p:spPr>
          <a:xfrm>
            <a:off x="891724" y="3850167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0"/>
              </a:rPr>
              <a:t>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E7B0D1-0122-BFD0-DE86-B79811E3D5F4}"/>
              </a:ext>
            </a:extLst>
          </p:cNvPr>
          <p:cNvSpPr txBox="1"/>
          <p:nvPr/>
        </p:nvSpPr>
        <p:spPr>
          <a:xfrm>
            <a:off x="1307186" y="4504379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0"/>
              </a:rPr>
              <a:t>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D6BAC4-7F3C-D3D3-3D6B-F338D46D69A7}"/>
              </a:ext>
            </a:extLst>
          </p:cNvPr>
          <p:cNvSpPr txBox="1"/>
          <p:nvPr/>
        </p:nvSpPr>
        <p:spPr>
          <a:xfrm>
            <a:off x="1683545" y="5158593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0"/>
              </a:rPr>
              <a:t>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5924926-0BD3-8D3A-A58F-2674C86C6E86}"/>
              </a:ext>
            </a:extLst>
          </p:cNvPr>
          <p:cNvCxnSpPr>
            <a:cxnSpLocks/>
          </p:cNvCxnSpPr>
          <p:nvPr/>
        </p:nvCxnSpPr>
        <p:spPr>
          <a:xfrm flipV="1">
            <a:off x="264116" y="3162910"/>
            <a:ext cx="1915065" cy="1677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7F3CF9C-5F72-91FF-DC9C-94F6BC18A3F9}"/>
                  </a:ext>
                </a:extLst>
              </p:cNvPr>
              <p:cNvSpPr txBox="1"/>
              <p:nvPr/>
            </p:nvSpPr>
            <p:spPr>
              <a:xfrm>
                <a:off x="7039154" y="2687242"/>
                <a:ext cx="417197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:2</m:t>
                      </m:r>
                    </m:oMath>
                  </m:oMathPara>
                </a14:m>
                <a:endParaRPr lang="de-DE" sz="32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7F3CF9C-5F72-91FF-DC9C-94F6BC18A3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9154" y="2687242"/>
                <a:ext cx="4171976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C3CF8A2-FE03-F301-3D9E-054EAD99176F}"/>
                  </a:ext>
                </a:extLst>
              </p:cNvPr>
              <p:cNvSpPr txBox="1"/>
              <p:nvPr/>
            </p:nvSpPr>
            <p:spPr>
              <a:xfrm>
                <a:off x="6625086" y="3337868"/>
                <a:ext cx="394537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de-DE" sz="32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32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de-DE" sz="32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−1−4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:2</m:t>
                      </m:r>
                    </m:oMath>
                  </m:oMathPara>
                </a14:m>
                <a:endParaRPr lang="de-DE" sz="3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C3CF8A2-FE03-F301-3D9E-054EAD9917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6" y="3337868"/>
                <a:ext cx="3945375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3E23C8B-BB5A-FC38-79F5-1ADF12D8D27D}"/>
                  </a:ext>
                </a:extLst>
              </p:cNvPr>
              <p:cNvSpPr txBox="1"/>
              <p:nvPr/>
            </p:nvSpPr>
            <p:spPr>
              <a:xfrm>
                <a:off x="6625086" y="3988494"/>
                <a:ext cx="375519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=9+3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−1−4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:2</m:t>
                      </m:r>
                    </m:oMath>
                  </m:oMathPara>
                </a14:m>
                <a:endParaRPr lang="de-DE" sz="3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3E23C8B-BB5A-FC38-79F5-1ADF12D8D2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6" y="3988494"/>
                <a:ext cx="3755195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DCB8A0A-EA72-1130-D3A3-932B0D1CE5F2}"/>
                  </a:ext>
                </a:extLst>
              </p:cNvPr>
              <p:cNvSpPr txBox="1"/>
              <p:nvPr/>
            </p:nvSpPr>
            <p:spPr>
              <a:xfrm>
                <a:off x="6625086" y="4639120"/>
                <a:ext cx="335014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=9+3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−1−2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sz="3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DCB8A0A-EA72-1130-D3A3-932B0D1CE5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6" y="4639120"/>
                <a:ext cx="3350148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96A5D7-56FC-5AD1-4F5B-5B468C976B56}"/>
                  </a:ext>
                </a:extLst>
              </p:cNvPr>
              <p:cNvSpPr txBox="1"/>
              <p:nvPr/>
            </p:nvSpPr>
            <p:spPr>
              <a:xfrm>
                <a:off x="6625086" y="5289746"/>
                <a:ext cx="145975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=8+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sz="3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96A5D7-56FC-5AD1-4F5B-5B468C976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6" y="5289746"/>
                <a:ext cx="1459759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520518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5D3E6-044F-B3EC-D5D0-7CFF1B57C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ED267C-A6AF-0D8F-8E15-F2E5D435DA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C34121-054E-2019-73F7-AC54EB5677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Rechnen mit Termen</a:t>
            </a: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BD1036DC-FDC7-253C-5075-CD05D2752E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927"/>
          <a:stretch>
            <a:fillRect/>
          </a:stretch>
        </p:blipFill>
        <p:spPr>
          <a:xfrm>
            <a:off x="447648" y="3171298"/>
            <a:ext cx="5514222" cy="26336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232E4E3-89E0-C414-FA4F-1EBF1543E44E}"/>
              </a:ext>
            </a:extLst>
          </p:cNvPr>
          <p:cNvSpPr txBox="1"/>
          <p:nvPr/>
        </p:nvSpPr>
        <p:spPr>
          <a:xfrm>
            <a:off x="169026" y="2579102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accent2">
                    <a:lumMod val="75000"/>
                  </a:schemeClr>
                </a:solidFill>
                <a:latin typeface="Montserrat" pitchFamily="2" charset="0"/>
              </a:rPr>
              <a:t>KLA</a:t>
            </a:r>
            <a:r>
              <a:rPr lang="de-DE" sz="3600" b="1" dirty="0">
                <a:solidFill>
                  <a:srgbClr val="00B050"/>
                </a:solidFill>
                <a:latin typeface="Montserrat" pitchFamily="2" charset="0"/>
              </a:rPr>
              <a:t>P</a:t>
            </a:r>
            <a:r>
              <a:rPr lang="de-DE" sz="3600" b="1" dirty="0">
                <a:solidFill>
                  <a:srgbClr val="00B0F0"/>
                </a:solidFill>
                <a:latin typeface="Montserrat" pitchFamily="2" charset="0"/>
              </a:rPr>
              <a:t>P</a:t>
            </a:r>
            <a:r>
              <a:rPr lang="de-DE" sz="3600" b="1" dirty="0">
                <a:solidFill>
                  <a:srgbClr val="7030A0"/>
                </a:solidFill>
                <a:latin typeface="Montserrat" pitchFamily="2" charset="0"/>
              </a:rPr>
              <a:t>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C346C3-4A3D-694D-75A8-737E165624E5}"/>
              </a:ext>
            </a:extLst>
          </p:cNvPr>
          <p:cNvSpPr/>
          <p:nvPr/>
        </p:nvSpPr>
        <p:spPr>
          <a:xfrm>
            <a:off x="1641457" y="5212729"/>
            <a:ext cx="420302" cy="5139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7C1666-FB0B-DE4E-8F39-E8012FBBD189}"/>
              </a:ext>
            </a:extLst>
          </p:cNvPr>
          <p:cNvSpPr/>
          <p:nvPr/>
        </p:nvSpPr>
        <p:spPr>
          <a:xfrm>
            <a:off x="1263243" y="4613405"/>
            <a:ext cx="420302" cy="5139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96F7EE-573E-CCD4-3030-FEA3D29E5B7C}"/>
              </a:ext>
            </a:extLst>
          </p:cNvPr>
          <p:cNvSpPr/>
          <p:nvPr/>
        </p:nvSpPr>
        <p:spPr>
          <a:xfrm>
            <a:off x="891724" y="3935058"/>
            <a:ext cx="420302" cy="5139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792F98-4F2A-64B7-525E-30B7470E6271}"/>
              </a:ext>
            </a:extLst>
          </p:cNvPr>
          <p:cNvSpPr/>
          <p:nvPr/>
        </p:nvSpPr>
        <p:spPr>
          <a:xfrm>
            <a:off x="589327" y="3254009"/>
            <a:ext cx="673916" cy="5139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84C738-DF9E-9ADA-D51B-5AE8D5F22AC3}"/>
              </a:ext>
            </a:extLst>
          </p:cNvPr>
          <p:cNvSpPr txBox="1"/>
          <p:nvPr/>
        </p:nvSpPr>
        <p:spPr>
          <a:xfrm>
            <a:off x="169026" y="3188073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accent2">
                    <a:lumMod val="75000"/>
                  </a:schemeClr>
                </a:solidFill>
                <a:latin typeface="Montserrat" pitchFamily="2" charset="0"/>
              </a:rPr>
              <a:t>KLA</a:t>
            </a:r>
            <a:endParaRPr lang="de-DE" sz="3600" b="1" dirty="0">
              <a:solidFill>
                <a:srgbClr val="7030A0"/>
              </a:solidFill>
              <a:latin typeface="Montserrat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085C87-409F-6824-D08C-8FCAE0CAFE42}"/>
              </a:ext>
            </a:extLst>
          </p:cNvPr>
          <p:cNvSpPr txBox="1"/>
          <p:nvPr/>
        </p:nvSpPr>
        <p:spPr>
          <a:xfrm>
            <a:off x="891724" y="3850167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0"/>
              </a:rPr>
              <a:t>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37DE47-FDF7-1CB8-83BA-FC45C40955ED}"/>
              </a:ext>
            </a:extLst>
          </p:cNvPr>
          <p:cNvSpPr txBox="1"/>
          <p:nvPr/>
        </p:nvSpPr>
        <p:spPr>
          <a:xfrm>
            <a:off x="1307186" y="4504379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0"/>
              </a:rPr>
              <a:t>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129B39-35A7-54D4-433F-582934508ED4}"/>
              </a:ext>
            </a:extLst>
          </p:cNvPr>
          <p:cNvSpPr txBox="1"/>
          <p:nvPr/>
        </p:nvSpPr>
        <p:spPr>
          <a:xfrm>
            <a:off x="1683545" y="5158593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0"/>
              </a:rPr>
              <a:t>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5B28D21-0ED3-51A4-F5F5-BC4C83C94BED}"/>
              </a:ext>
            </a:extLst>
          </p:cNvPr>
          <p:cNvCxnSpPr>
            <a:cxnSpLocks/>
          </p:cNvCxnSpPr>
          <p:nvPr/>
        </p:nvCxnSpPr>
        <p:spPr>
          <a:xfrm flipV="1">
            <a:off x="264116" y="3162910"/>
            <a:ext cx="1915065" cy="1677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8C3F252-2B9D-AF18-5568-58DB8C403818}"/>
                  </a:ext>
                </a:extLst>
              </p:cNvPr>
              <p:cNvSpPr txBox="1"/>
              <p:nvPr/>
            </p:nvSpPr>
            <p:spPr>
              <a:xfrm>
                <a:off x="7039154" y="2687242"/>
                <a:ext cx="417197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sz="3200" b="0" i="1" smtClean="0">
                          <a:solidFill>
                            <a:srgbClr val="C55A1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de-DE" sz="3200" b="0" i="1" smtClean="0">
                              <a:solidFill>
                                <a:srgbClr val="C55A1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3200" b="0" i="1" smtClean="0">
                              <a:solidFill>
                                <a:srgbClr val="C55A11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de-DE" sz="3200" b="0" i="1" smtClean="0">
                              <a:solidFill>
                                <a:srgbClr val="C55A1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3200" b="0" i="1" smtClean="0">
                              <a:solidFill>
                                <a:srgbClr val="C55A1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:2</m:t>
                      </m:r>
                    </m:oMath>
                  </m:oMathPara>
                </a14:m>
                <a:endParaRPr lang="de-DE" sz="32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8C3F252-2B9D-AF18-5568-58DB8C4038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9154" y="2687242"/>
                <a:ext cx="4171976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28AD3D8-BCA0-25C7-B972-CD5B4D51FB45}"/>
                  </a:ext>
                </a:extLst>
              </p:cNvPr>
              <p:cNvSpPr txBox="1"/>
              <p:nvPr/>
            </p:nvSpPr>
            <p:spPr>
              <a:xfrm>
                <a:off x="6625086" y="3337868"/>
                <a:ext cx="394537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sz="3200" b="0" i="1" smtClean="0">
                          <a:solidFill>
                            <a:srgbClr val="C55A11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de-DE" sz="3200" b="0" i="1" smtClean="0">
                          <a:solidFill>
                            <a:srgbClr val="C55A1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rgbClr val="C55A11"/>
                          </a:solidFill>
                          <a:latin typeface="Cambria Math" panose="02040503050406030204" pitchFamily="18" charset="0"/>
                        </a:rPr>
                        <m:t>−1−4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:2</m:t>
                      </m:r>
                    </m:oMath>
                  </m:oMathPara>
                </a14:m>
                <a:endParaRPr lang="de-DE" sz="32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28AD3D8-BCA0-25C7-B972-CD5B4D51FB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6" y="3337868"/>
                <a:ext cx="3945375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E3EB309-9CBB-5EFB-A4E5-869204035D58}"/>
                  </a:ext>
                </a:extLst>
              </p:cNvPr>
              <p:cNvSpPr txBox="1"/>
              <p:nvPr/>
            </p:nvSpPr>
            <p:spPr>
              <a:xfrm>
                <a:off x="6625086" y="3988494"/>
                <a:ext cx="375519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=9+3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−1−4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:2</m:t>
                      </m:r>
                    </m:oMath>
                  </m:oMathPara>
                </a14:m>
                <a:endParaRPr lang="de-DE" sz="3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E3EB309-9CBB-5EFB-A4E5-869204035D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6" y="3988494"/>
                <a:ext cx="3755195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A992E3C-8AC0-B52E-CA03-78883FD3B36E}"/>
                  </a:ext>
                </a:extLst>
              </p:cNvPr>
              <p:cNvSpPr txBox="1"/>
              <p:nvPr/>
            </p:nvSpPr>
            <p:spPr>
              <a:xfrm>
                <a:off x="6625086" y="4639120"/>
                <a:ext cx="335014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=9+3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−1−2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sz="3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A992E3C-8AC0-B52E-CA03-78883FD3B3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6" y="4639120"/>
                <a:ext cx="3350148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BDE50AD-668F-246B-A977-DB1BD57961A3}"/>
                  </a:ext>
                </a:extLst>
              </p:cNvPr>
              <p:cNvSpPr txBox="1"/>
              <p:nvPr/>
            </p:nvSpPr>
            <p:spPr>
              <a:xfrm>
                <a:off x="6625086" y="5289746"/>
                <a:ext cx="145975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=8+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sz="3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BDE50AD-668F-246B-A977-DB1BD57961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6" y="5289746"/>
                <a:ext cx="1459759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896834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89919-F66D-E6F2-041E-E2BD91A42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DBBE5A-60CC-3BC0-BFF4-A3E50FC52F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10673C-0048-1C77-5645-A444F263BE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Rechnen mit Termen</a:t>
            </a: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6F34D269-6AB6-8300-9AA2-FE654A6E35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927"/>
          <a:stretch>
            <a:fillRect/>
          </a:stretch>
        </p:blipFill>
        <p:spPr>
          <a:xfrm>
            <a:off x="447648" y="3171298"/>
            <a:ext cx="5514222" cy="26336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B92AC8-1B4E-4963-F61C-AF41CEA7ADC0}"/>
              </a:ext>
            </a:extLst>
          </p:cNvPr>
          <p:cNvSpPr txBox="1"/>
          <p:nvPr/>
        </p:nvSpPr>
        <p:spPr>
          <a:xfrm>
            <a:off x="169026" y="2579102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accent2">
                    <a:lumMod val="75000"/>
                  </a:schemeClr>
                </a:solidFill>
                <a:latin typeface="Montserrat" pitchFamily="2" charset="0"/>
              </a:rPr>
              <a:t>KLA</a:t>
            </a:r>
            <a:r>
              <a:rPr lang="de-DE" sz="3600" b="1" dirty="0">
                <a:solidFill>
                  <a:srgbClr val="00B050"/>
                </a:solidFill>
                <a:latin typeface="Montserrat" pitchFamily="2" charset="0"/>
              </a:rPr>
              <a:t>P</a:t>
            </a:r>
            <a:r>
              <a:rPr lang="de-DE" sz="3600" b="1" dirty="0">
                <a:solidFill>
                  <a:srgbClr val="00B0F0"/>
                </a:solidFill>
                <a:latin typeface="Montserrat" pitchFamily="2" charset="0"/>
              </a:rPr>
              <a:t>P</a:t>
            </a:r>
            <a:r>
              <a:rPr lang="de-DE" sz="3600" b="1" dirty="0">
                <a:solidFill>
                  <a:srgbClr val="7030A0"/>
                </a:solidFill>
                <a:latin typeface="Montserrat" pitchFamily="2" charset="0"/>
              </a:rPr>
              <a:t>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FC1EFF-6A32-81F1-F3A6-0E8CDFFDB59A}"/>
              </a:ext>
            </a:extLst>
          </p:cNvPr>
          <p:cNvSpPr/>
          <p:nvPr/>
        </p:nvSpPr>
        <p:spPr>
          <a:xfrm>
            <a:off x="1641457" y="5212729"/>
            <a:ext cx="420302" cy="5139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B91382-3F7B-0537-3975-987EC54EC870}"/>
              </a:ext>
            </a:extLst>
          </p:cNvPr>
          <p:cNvSpPr/>
          <p:nvPr/>
        </p:nvSpPr>
        <p:spPr>
          <a:xfrm>
            <a:off x="1263243" y="4613405"/>
            <a:ext cx="420302" cy="5139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0CE2DF-20FA-388F-4641-A3AE03BAB351}"/>
              </a:ext>
            </a:extLst>
          </p:cNvPr>
          <p:cNvSpPr/>
          <p:nvPr/>
        </p:nvSpPr>
        <p:spPr>
          <a:xfrm>
            <a:off x="891724" y="3935058"/>
            <a:ext cx="420302" cy="5139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B37B916-9A55-BCC0-6F98-9EA49B5BCF9B}"/>
              </a:ext>
            </a:extLst>
          </p:cNvPr>
          <p:cNvSpPr/>
          <p:nvPr/>
        </p:nvSpPr>
        <p:spPr>
          <a:xfrm>
            <a:off x="589327" y="3254009"/>
            <a:ext cx="673916" cy="5139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8752D0-60B7-BF7B-3A1E-D2CE06E92FF5}"/>
              </a:ext>
            </a:extLst>
          </p:cNvPr>
          <p:cNvSpPr txBox="1"/>
          <p:nvPr/>
        </p:nvSpPr>
        <p:spPr>
          <a:xfrm>
            <a:off x="169026" y="3188073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accent2">
                    <a:lumMod val="75000"/>
                  </a:schemeClr>
                </a:solidFill>
                <a:latin typeface="Montserrat" pitchFamily="2" charset="0"/>
              </a:rPr>
              <a:t>KLA</a:t>
            </a:r>
            <a:endParaRPr lang="de-DE" sz="3600" b="1" dirty="0">
              <a:solidFill>
                <a:srgbClr val="7030A0"/>
              </a:solidFill>
              <a:latin typeface="Montserrat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2E2EDD-AC9D-545A-4CCB-8C260AEE1918}"/>
              </a:ext>
            </a:extLst>
          </p:cNvPr>
          <p:cNvSpPr txBox="1"/>
          <p:nvPr/>
        </p:nvSpPr>
        <p:spPr>
          <a:xfrm>
            <a:off x="891724" y="3850167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rgbClr val="00B050"/>
                </a:solidFill>
                <a:latin typeface="Montserrat" pitchFamily="2" charset="0"/>
              </a:rPr>
              <a:t>P</a:t>
            </a:r>
            <a:endParaRPr lang="de-DE" sz="3600" b="1" dirty="0">
              <a:solidFill>
                <a:srgbClr val="7030A0"/>
              </a:solidFill>
              <a:latin typeface="Montserrat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9DFB63-703D-CA29-8378-95DD4BE01F83}"/>
              </a:ext>
            </a:extLst>
          </p:cNvPr>
          <p:cNvSpPr txBox="1"/>
          <p:nvPr/>
        </p:nvSpPr>
        <p:spPr>
          <a:xfrm>
            <a:off x="1307186" y="4504379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0"/>
              </a:rPr>
              <a:t>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AC0765-C0D8-20AA-5E12-FEC1F496BCFB}"/>
              </a:ext>
            </a:extLst>
          </p:cNvPr>
          <p:cNvSpPr txBox="1"/>
          <p:nvPr/>
        </p:nvSpPr>
        <p:spPr>
          <a:xfrm>
            <a:off x="1683545" y="5158593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0"/>
              </a:rPr>
              <a:t>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4CFEC9A-B96B-2F10-0E24-9979E098F534}"/>
              </a:ext>
            </a:extLst>
          </p:cNvPr>
          <p:cNvCxnSpPr>
            <a:cxnSpLocks/>
          </p:cNvCxnSpPr>
          <p:nvPr/>
        </p:nvCxnSpPr>
        <p:spPr>
          <a:xfrm flipV="1">
            <a:off x="264116" y="3162910"/>
            <a:ext cx="1915065" cy="1677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7BC612C-5583-E476-A854-FF1D629BF75A}"/>
                  </a:ext>
                </a:extLst>
              </p:cNvPr>
              <p:cNvSpPr txBox="1"/>
              <p:nvPr/>
            </p:nvSpPr>
            <p:spPr>
              <a:xfrm>
                <a:off x="7039154" y="2687242"/>
                <a:ext cx="417197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:2</m:t>
                      </m:r>
                    </m:oMath>
                  </m:oMathPara>
                </a14:m>
                <a:endParaRPr lang="de-DE" sz="32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7BC612C-5583-E476-A854-FF1D629BF7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9154" y="2687242"/>
                <a:ext cx="4171976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D84EF8F-A618-E6E3-8641-852B4D0D2EE5}"/>
                  </a:ext>
                </a:extLst>
              </p:cNvPr>
              <p:cNvSpPr txBox="1"/>
              <p:nvPr/>
            </p:nvSpPr>
            <p:spPr>
              <a:xfrm>
                <a:off x="6625086" y="3337868"/>
                <a:ext cx="394537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de-DE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de-DE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−1−4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:2</m:t>
                      </m:r>
                    </m:oMath>
                  </m:oMathPara>
                </a14:m>
                <a:endParaRPr lang="de-DE" sz="32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D84EF8F-A618-E6E3-8641-852B4D0D2E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6" y="3337868"/>
                <a:ext cx="3945375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67D1702-CDB8-D2A4-5233-A4537353ABD3}"/>
                  </a:ext>
                </a:extLst>
              </p:cNvPr>
              <p:cNvSpPr txBox="1"/>
              <p:nvPr/>
            </p:nvSpPr>
            <p:spPr>
              <a:xfrm>
                <a:off x="6625086" y="3988494"/>
                <a:ext cx="375519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−1−4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:2</m:t>
                      </m:r>
                    </m:oMath>
                  </m:oMathPara>
                </a14:m>
                <a:endParaRPr lang="de-DE" sz="32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67D1702-CDB8-D2A4-5233-A4537353AB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6" y="3988494"/>
                <a:ext cx="3755195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982A53C-D20E-D34A-D31B-E6AA8D6E35BC}"/>
                  </a:ext>
                </a:extLst>
              </p:cNvPr>
              <p:cNvSpPr txBox="1"/>
              <p:nvPr/>
            </p:nvSpPr>
            <p:spPr>
              <a:xfrm>
                <a:off x="6625086" y="4639120"/>
                <a:ext cx="335014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=9+3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−1−2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sz="3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982A53C-D20E-D34A-D31B-E6AA8D6E35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6" y="4639120"/>
                <a:ext cx="3350148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305F2DA-FC75-F3A1-2D11-93732E5F2C24}"/>
                  </a:ext>
                </a:extLst>
              </p:cNvPr>
              <p:cNvSpPr txBox="1"/>
              <p:nvPr/>
            </p:nvSpPr>
            <p:spPr>
              <a:xfrm>
                <a:off x="6625086" y="5289746"/>
                <a:ext cx="145975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=8+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sz="3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305F2DA-FC75-F3A1-2D11-93732E5F2C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6" y="5289746"/>
                <a:ext cx="1459759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6505453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32C22-0211-F469-4E9C-D3C0F4717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456794-A39B-3FFE-B458-872365DC43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4A8A22-25C8-D70F-7B6C-AFF9509046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Rechnen mit Termen</a:t>
            </a: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26918896-B9F2-4A20-FEB7-93BE379FAF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927"/>
          <a:stretch>
            <a:fillRect/>
          </a:stretch>
        </p:blipFill>
        <p:spPr>
          <a:xfrm>
            <a:off x="447648" y="3171298"/>
            <a:ext cx="5514222" cy="26336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370C599-3788-9D24-480D-B524230921C6}"/>
              </a:ext>
            </a:extLst>
          </p:cNvPr>
          <p:cNvSpPr txBox="1"/>
          <p:nvPr/>
        </p:nvSpPr>
        <p:spPr>
          <a:xfrm>
            <a:off x="169026" y="2579102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accent2">
                    <a:lumMod val="75000"/>
                  </a:schemeClr>
                </a:solidFill>
                <a:latin typeface="Montserrat" pitchFamily="2" charset="0"/>
              </a:rPr>
              <a:t>KLA</a:t>
            </a:r>
            <a:r>
              <a:rPr lang="de-DE" sz="3600" b="1" dirty="0">
                <a:solidFill>
                  <a:srgbClr val="00B050"/>
                </a:solidFill>
                <a:latin typeface="Montserrat" pitchFamily="2" charset="0"/>
              </a:rPr>
              <a:t>P</a:t>
            </a:r>
            <a:r>
              <a:rPr lang="de-DE" sz="3600" b="1" dirty="0">
                <a:solidFill>
                  <a:srgbClr val="00B0F0"/>
                </a:solidFill>
                <a:latin typeface="Montserrat" pitchFamily="2" charset="0"/>
              </a:rPr>
              <a:t>P</a:t>
            </a:r>
            <a:r>
              <a:rPr lang="de-DE" sz="3600" b="1" dirty="0">
                <a:solidFill>
                  <a:srgbClr val="7030A0"/>
                </a:solidFill>
                <a:latin typeface="Montserrat" pitchFamily="2" charset="0"/>
              </a:rPr>
              <a:t>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9FD816-058D-CF48-A092-64000A0877B8}"/>
              </a:ext>
            </a:extLst>
          </p:cNvPr>
          <p:cNvSpPr/>
          <p:nvPr/>
        </p:nvSpPr>
        <p:spPr>
          <a:xfrm>
            <a:off x="1641457" y="5212729"/>
            <a:ext cx="420302" cy="5139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7626A0-390A-CA76-71B1-1D2C3D8AD438}"/>
              </a:ext>
            </a:extLst>
          </p:cNvPr>
          <p:cNvSpPr/>
          <p:nvPr/>
        </p:nvSpPr>
        <p:spPr>
          <a:xfrm>
            <a:off x="1263243" y="4613405"/>
            <a:ext cx="420302" cy="5139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B367B4D-6903-CAA3-4BE7-8F6ED3BAFF74}"/>
              </a:ext>
            </a:extLst>
          </p:cNvPr>
          <p:cNvSpPr/>
          <p:nvPr/>
        </p:nvSpPr>
        <p:spPr>
          <a:xfrm>
            <a:off x="891724" y="3935058"/>
            <a:ext cx="420302" cy="5139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D77F5B-7190-49EC-5A04-60EC7DAFBDE8}"/>
              </a:ext>
            </a:extLst>
          </p:cNvPr>
          <p:cNvSpPr/>
          <p:nvPr/>
        </p:nvSpPr>
        <p:spPr>
          <a:xfrm>
            <a:off x="589327" y="3254009"/>
            <a:ext cx="673916" cy="5139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260501-53B9-BC47-D7EB-51D8436ED5FA}"/>
              </a:ext>
            </a:extLst>
          </p:cNvPr>
          <p:cNvSpPr txBox="1"/>
          <p:nvPr/>
        </p:nvSpPr>
        <p:spPr>
          <a:xfrm>
            <a:off x="169026" y="3188073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accent2">
                    <a:lumMod val="75000"/>
                  </a:schemeClr>
                </a:solidFill>
                <a:latin typeface="Montserrat" pitchFamily="2" charset="0"/>
              </a:rPr>
              <a:t>KLA</a:t>
            </a:r>
            <a:endParaRPr lang="de-DE" sz="3600" b="1" dirty="0">
              <a:solidFill>
                <a:srgbClr val="7030A0"/>
              </a:solidFill>
              <a:latin typeface="Montserrat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5B34A3-4F88-6F04-3C15-307342C5093C}"/>
              </a:ext>
            </a:extLst>
          </p:cNvPr>
          <p:cNvSpPr txBox="1"/>
          <p:nvPr/>
        </p:nvSpPr>
        <p:spPr>
          <a:xfrm>
            <a:off x="891724" y="3850167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rgbClr val="00B050"/>
                </a:solidFill>
                <a:latin typeface="Montserrat" pitchFamily="2" charset="0"/>
              </a:rPr>
              <a:t>P</a:t>
            </a:r>
            <a:endParaRPr lang="de-DE" sz="3600" b="1" dirty="0">
              <a:solidFill>
                <a:srgbClr val="7030A0"/>
              </a:solidFill>
              <a:latin typeface="Montserrat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606CFE-CFB8-E8BC-EBD5-6C07697FC3B9}"/>
              </a:ext>
            </a:extLst>
          </p:cNvPr>
          <p:cNvSpPr txBox="1"/>
          <p:nvPr/>
        </p:nvSpPr>
        <p:spPr>
          <a:xfrm>
            <a:off x="1307186" y="4504379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rgbClr val="00B0F0"/>
                </a:solidFill>
                <a:latin typeface="Montserrat" pitchFamily="2" charset="0"/>
              </a:rPr>
              <a:t>P</a:t>
            </a:r>
            <a:endParaRPr lang="de-DE" sz="3600" b="1" dirty="0">
              <a:solidFill>
                <a:srgbClr val="7030A0"/>
              </a:solidFill>
              <a:latin typeface="Montserrat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4FABE3-7960-64D8-9E12-355A88747902}"/>
              </a:ext>
            </a:extLst>
          </p:cNvPr>
          <p:cNvSpPr txBox="1"/>
          <p:nvPr/>
        </p:nvSpPr>
        <p:spPr>
          <a:xfrm>
            <a:off x="1683545" y="5158593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0"/>
              </a:rPr>
              <a:t>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B8BF666-1768-0322-DC43-CACCC242F58A}"/>
              </a:ext>
            </a:extLst>
          </p:cNvPr>
          <p:cNvCxnSpPr>
            <a:cxnSpLocks/>
          </p:cNvCxnSpPr>
          <p:nvPr/>
        </p:nvCxnSpPr>
        <p:spPr>
          <a:xfrm flipV="1">
            <a:off x="264116" y="3162910"/>
            <a:ext cx="1915065" cy="1677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BE3321C-9987-2801-27DA-4448A95B8C2E}"/>
                  </a:ext>
                </a:extLst>
              </p:cNvPr>
              <p:cNvSpPr txBox="1"/>
              <p:nvPr/>
            </p:nvSpPr>
            <p:spPr>
              <a:xfrm>
                <a:off x="7039154" y="2687242"/>
                <a:ext cx="417197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:2</m:t>
                      </m:r>
                    </m:oMath>
                  </m:oMathPara>
                </a14:m>
                <a:endParaRPr lang="de-DE" sz="32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BE3321C-9987-2801-27DA-4448A95B8C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9154" y="2687242"/>
                <a:ext cx="4171976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3AC8F36-3E0A-2514-3C93-E014B1C82A5C}"/>
                  </a:ext>
                </a:extLst>
              </p:cNvPr>
              <p:cNvSpPr txBox="1"/>
              <p:nvPr/>
            </p:nvSpPr>
            <p:spPr>
              <a:xfrm>
                <a:off x="6625086" y="3337868"/>
                <a:ext cx="394537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−1−4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:2</m:t>
                      </m:r>
                    </m:oMath>
                  </m:oMathPara>
                </a14:m>
                <a:endParaRPr lang="de-DE" sz="32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3AC8F36-3E0A-2514-3C93-E014B1C82A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6" y="3337868"/>
                <a:ext cx="3945375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89DA214-1DBA-72C2-FADC-7C93A11E4C6A}"/>
                  </a:ext>
                </a:extLst>
              </p:cNvPr>
              <p:cNvSpPr txBox="1"/>
              <p:nvPr/>
            </p:nvSpPr>
            <p:spPr>
              <a:xfrm>
                <a:off x="6625086" y="3988494"/>
                <a:ext cx="375519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=9+3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−1−4</m:t>
                      </m:r>
                      <m:r>
                        <a:rPr lang="de-DE" sz="32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:2</m:t>
                      </m:r>
                    </m:oMath>
                  </m:oMathPara>
                </a14:m>
                <a:endParaRPr lang="de-DE" sz="32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89DA214-1DBA-72C2-FADC-7C93A11E4C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6" y="3988494"/>
                <a:ext cx="3755195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249927D-8515-1E0A-AC55-0B331AA768A6}"/>
                  </a:ext>
                </a:extLst>
              </p:cNvPr>
              <p:cNvSpPr txBox="1"/>
              <p:nvPr/>
            </p:nvSpPr>
            <p:spPr>
              <a:xfrm>
                <a:off x="6625086" y="4639120"/>
                <a:ext cx="335014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=9+3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−1−2</m:t>
                      </m:r>
                      <m:r>
                        <a:rPr lang="de-DE" sz="32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sz="3200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249927D-8515-1E0A-AC55-0B331AA768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6" y="4639120"/>
                <a:ext cx="3350148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2E1A138-F9AE-F06C-2D1E-4A737188ACEA}"/>
                  </a:ext>
                </a:extLst>
              </p:cNvPr>
              <p:cNvSpPr txBox="1"/>
              <p:nvPr/>
            </p:nvSpPr>
            <p:spPr>
              <a:xfrm>
                <a:off x="6625086" y="5289746"/>
                <a:ext cx="145975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=8+</m:t>
                      </m:r>
                      <m:r>
                        <a:rPr lang="de-DE" sz="3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sz="3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2E1A138-F9AE-F06C-2D1E-4A737188AC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6" y="5289746"/>
                <a:ext cx="1459759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878972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1BF19-AA6D-33DC-26FA-435FFD2FE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25E41D-480C-67FA-6BE4-FEE72D80D8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6E2F5-C64C-2DEE-27E6-B84DBDFCBD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Rechnen mit Termen</a:t>
            </a: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710600F7-27EE-249C-B91C-1734789B16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927"/>
          <a:stretch>
            <a:fillRect/>
          </a:stretch>
        </p:blipFill>
        <p:spPr>
          <a:xfrm>
            <a:off x="447648" y="3171298"/>
            <a:ext cx="5514222" cy="26336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482F944-2B46-B385-E84D-C8C7515BED50}"/>
              </a:ext>
            </a:extLst>
          </p:cNvPr>
          <p:cNvSpPr txBox="1"/>
          <p:nvPr/>
        </p:nvSpPr>
        <p:spPr>
          <a:xfrm>
            <a:off x="169026" y="2579102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accent2">
                    <a:lumMod val="75000"/>
                  </a:schemeClr>
                </a:solidFill>
                <a:latin typeface="Montserrat" pitchFamily="2" charset="0"/>
              </a:rPr>
              <a:t>KLA</a:t>
            </a:r>
            <a:r>
              <a:rPr lang="de-DE" sz="3600" b="1" dirty="0">
                <a:solidFill>
                  <a:srgbClr val="00B050"/>
                </a:solidFill>
                <a:latin typeface="Montserrat" pitchFamily="2" charset="0"/>
              </a:rPr>
              <a:t>P</a:t>
            </a:r>
            <a:r>
              <a:rPr lang="de-DE" sz="3600" b="1" dirty="0">
                <a:solidFill>
                  <a:srgbClr val="00B0F0"/>
                </a:solidFill>
                <a:latin typeface="Montserrat" pitchFamily="2" charset="0"/>
              </a:rPr>
              <a:t>P</a:t>
            </a:r>
            <a:r>
              <a:rPr lang="de-DE" sz="3600" b="1" dirty="0">
                <a:solidFill>
                  <a:srgbClr val="7030A0"/>
                </a:solidFill>
                <a:latin typeface="Montserrat" pitchFamily="2" charset="0"/>
              </a:rPr>
              <a:t>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C433BF-CEC5-3375-B4DF-F21C0DC7E4FF}"/>
              </a:ext>
            </a:extLst>
          </p:cNvPr>
          <p:cNvSpPr/>
          <p:nvPr/>
        </p:nvSpPr>
        <p:spPr>
          <a:xfrm>
            <a:off x="1641457" y="5212729"/>
            <a:ext cx="420302" cy="5139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824765-0537-286C-9CE4-C0C381D8B3B7}"/>
              </a:ext>
            </a:extLst>
          </p:cNvPr>
          <p:cNvSpPr/>
          <p:nvPr/>
        </p:nvSpPr>
        <p:spPr>
          <a:xfrm>
            <a:off x="1263243" y="4613405"/>
            <a:ext cx="420302" cy="5139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3EC5EBA-4F3E-578B-E6C9-1D72F87F0FDF}"/>
              </a:ext>
            </a:extLst>
          </p:cNvPr>
          <p:cNvSpPr/>
          <p:nvPr/>
        </p:nvSpPr>
        <p:spPr>
          <a:xfrm>
            <a:off x="891724" y="3935058"/>
            <a:ext cx="420302" cy="5139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D098773-8C02-4BE6-B861-AA27EA1B89BF}"/>
              </a:ext>
            </a:extLst>
          </p:cNvPr>
          <p:cNvSpPr/>
          <p:nvPr/>
        </p:nvSpPr>
        <p:spPr>
          <a:xfrm>
            <a:off x="589327" y="3254009"/>
            <a:ext cx="673916" cy="5139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05BAAE-51B5-6FA6-50BF-965801340C4C}"/>
              </a:ext>
            </a:extLst>
          </p:cNvPr>
          <p:cNvSpPr txBox="1"/>
          <p:nvPr/>
        </p:nvSpPr>
        <p:spPr>
          <a:xfrm>
            <a:off x="169026" y="3188073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accent2">
                    <a:lumMod val="75000"/>
                  </a:schemeClr>
                </a:solidFill>
                <a:latin typeface="Montserrat" pitchFamily="2" charset="0"/>
              </a:rPr>
              <a:t>KLA</a:t>
            </a:r>
            <a:endParaRPr lang="de-DE" sz="3600" b="1" dirty="0">
              <a:solidFill>
                <a:srgbClr val="7030A0"/>
              </a:solidFill>
              <a:latin typeface="Montserrat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492247-5BA1-2DE6-CD5A-D45F993CF90E}"/>
              </a:ext>
            </a:extLst>
          </p:cNvPr>
          <p:cNvSpPr txBox="1"/>
          <p:nvPr/>
        </p:nvSpPr>
        <p:spPr>
          <a:xfrm>
            <a:off x="891724" y="3850167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rgbClr val="00B050"/>
                </a:solidFill>
                <a:latin typeface="Montserrat" pitchFamily="2" charset="0"/>
              </a:rPr>
              <a:t>P</a:t>
            </a:r>
            <a:endParaRPr lang="de-DE" sz="3600" b="1" dirty="0">
              <a:solidFill>
                <a:srgbClr val="7030A0"/>
              </a:solidFill>
              <a:latin typeface="Montserrat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367018-5CDE-BB1B-D848-A4E135766096}"/>
              </a:ext>
            </a:extLst>
          </p:cNvPr>
          <p:cNvSpPr txBox="1"/>
          <p:nvPr/>
        </p:nvSpPr>
        <p:spPr>
          <a:xfrm>
            <a:off x="1307186" y="4504379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rgbClr val="00B0F0"/>
                </a:solidFill>
                <a:latin typeface="Montserrat" pitchFamily="2" charset="0"/>
              </a:rPr>
              <a:t>P</a:t>
            </a:r>
            <a:endParaRPr lang="de-DE" sz="3600" b="1" dirty="0">
              <a:solidFill>
                <a:srgbClr val="7030A0"/>
              </a:solidFill>
              <a:latin typeface="Montserrat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1E6C8A-B77F-6C52-6FA7-250C8B690C86}"/>
              </a:ext>
            </a:extLst>
          </p:cNvPr>
          <p:cNvSpPr txBox="1"/>
          <p:nvPr/>
        </p:nvSpPr>
        <p:spPr>
          <a:xfrm>
            <a:off x="1683545" y="5158593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rgbClr val="7030A0"/>
                </a:solidFill>
                <a:latin typeface="Montserrat" pitchFamily="2" charset="0"/>
              </a:rPr>
              <a:t>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0DEC505-4CE9-9413-8C3A-9BA7BC09E327}"/>
              </a:ext>
            </a:extLst>
          </p:cNvPr>
          <p:cNvCxnSpPr>
            <a:cxnSpLocks/>
          </p:cNvCxnSpPr>
          <p:nvPr/>
        </p:nvCxnSpPr>
        <p:spPr>
          <a:xfrm flipV="1">
            <a:off x="264116" y="3162910"/>
            <a:ext cx="1915065" cy="1677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84CD996-5A93-12E1-B96D-C8CEA764EC5F}"/>
                  </a:ext>
                </a:extLst>
              </p:cNvPr>
              <p:cNvSpPr txBox="1"/>
              <p:nvPr/>
            </p:nvSpPr>
            <p:spPr>
              <a:xfrm>
                <a:off x="7039154" y="2687242"/>
                <a:ext cx="417197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:2</m:t>
                      </m:r>
                    </m:oMath>
                  </m:oMathPara>
                </a14:m>
                <a:endParaRPr lang="de-DE" sz="32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84CD996-5A93-12E1-B96D-C8CEA764EC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9154" y="2687242"/>
                <a:ext cx="4171976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ECDA849-8E17-EBA6-AA10-5166578CA805}"/>
                  </a:ext>
                </a:extLst>
              </p:cNvPr>
              <p:cNvSpPr txBox="1"/>
              <p:nvPr/>
            </p:nvSpPr>
            <p:spPr>
              <a:xfrm>
                <a:off x="6625086" y="3337868"/>
                <a:ext cx="394537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−1−4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:2</m:t>
                      </m:r>
                    </m:oMath>
                  </m:oMathPara>
                </a14:m>
                <a:endParaRPr lang="de-DE" sz="32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ECDA849-8E17-EBA6-AA10-5166578CA8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6" y="3337868"/>
                <a:ext cx="3945375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2CD8D7A-9D30-81AA-6F79-308D891F48BD}"/>
                  </a:ext>
                </a:extLst>
              </p:cNvPr>
              <p:cNvSpPr txBox="1"/>
              <p:nvPr/>
            </p:nvSpPr>
            <p:spPr>
              <a:xfrm>
                <a:off x="6625086" y="3988494"/>
                <a:ext cx="375519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=9+3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−1−4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:2</m:t>
                      </m:r>
                    </m:oMath>
                  </m:oMathPara>
                </a14:m>
                <a:endParaRPr lang="de-DE" sz="32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2CD8D7A-9D30-81AA-6F79-308D891F48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6" y="3988494"/>
                <a:ext cx="3755195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C9A9E02-41E2-0EFD-321A-3503A0DC5B5A}"/>
                  </a:ext>
                </a:extLst>
              </p:cNvPr>
              <p:cNvSpPr txBox="1"/>
              <p:nvPr/>
            </p:nvSpPr>
            <p:spPr>
              <a:xfrm>
                <a:off x="6625086" y="4639120"/>
                <a:ext cx="335014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=9</m:t>
                      </m:r>
                      <m:r>
                        <a:rPr lang="de-DE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de-DE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de-DE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de-DE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sz="3200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C9A9E02-41E2-0EFD-321A-3503A0DC5B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6" y="4639120"/>
                <a:ext cx="3350148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91B29D1-E1D9-88F8-412E-2EB973E584E3}"/>
                  </a:ext>
                </a:extLst>
              </p:cNvPr>
              <p:cNvSpPr txBox="1"/>
              <p:nvPr/>
            </p:nvSpPr>
            <p:spPr>
              <a:xfrm>
                <a:off x="6625086" y="5289746"/>
                <a:ext cx="145975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=8</m:t>
                      </m:r>
                      <m:r>
                        <a:rPr lang="de-DE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de-DE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sz="3200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91B29D1-E1D9-88F8-412E-2EB973E584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6" y="5289746"/>
                <a:ext cx="1459759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743673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317</Words>
  <Application>Microsoft Office PowerPoint</Application>
  <PresentationFormat>Widescreen</PresentationFormat>
  <Paragraphs>72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2026-06-30T19:29:54Z</dcterms:modified>
</cp:coreProperties>
</file>