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20" r:id="rId5"/>
    <p:sldId id="321" r:id="rId6"/>
    <p:sldId id="322" r:id="rId7"/>
    <p:sldId id="323" r:id="rId8"/>
    <p:sldId id="319" r:id="rId9"/>
    <p:sldId id="316" r:id="rId10"/>
    <p:sldId id="317" r:id="rId11"/>
    <p:sldId id="318" r:id="rId12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73EDAA-BE5E-489A-8CAC-10AEFF9B7C57}" v="226" dt="2026-07-01T08:29:33.2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7-01T08:31:39.116" v="5403" actId="14100"/>
      <pc:docMkLst>
        <pc:docMk/>
      </pc:docMkLst>
      <pc:sldChg chg="modSp mod">
        <pc:chgData name="Abels, Patrick" userId="ba666de4-0d21-43a6-8e66-51a18aae1b4a" providerId="ADAL" clId="{133AA99A-5491-4DE5-9695-40E01B78DF6F}" dt="2026-06-28T13:26:31.209" v="4889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6:31.209" v="4889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modSp">
        <pc:chgData name="Abels, Patrick" userId="ba666de4-0d21-43a6-8e66-51a18aae1b4a" providerId="ADAL" clId="{133AA99A-5491-4DE5-9695-40E01B78DF6F}" dt="2026-06-30T19:31:33.164" v="4934" actId="20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6-30T19:31:33.164" v="4934" actId="20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mod">
        <pc:chgData name="Abels, Patrick" userId="ba666de4-0d21-43a6-8e66-51a18aae1b4a" providerId="ADAL" clId="{133AA99A-5491-4DE5-9695-40E01B78DF6F}" dt="2026-06-30T19:30:56.391" v="4896" actId="1076"/>
        <pc:sldMkLst>
          <pc:docMk/>
          <pc:sldMk cId="1766804000" sldId="314"/>
        </pc:sldMkLst>
        <pc:picChg chg="add mod modCrop">
          <ac:chgData name="Abels, Patrick" userId="ba666de4-0d21-43a6-8e66-51a18aae1b4a" providerId="ADAL" clId="{133AA99A-5491-4DE5-9695-40E01B78DF6F}" dt="2026-06-30T19:30:56.391" v="4896" actId="1076"/>
          <ac:picMkLst>
            <pc:docMk/>
            <pc:sldMk cId="1766804000" sldId="314"/>
            <ac:picMk id="3" creationId="{578C363B-007F-B5C8-7254-B4791215152D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7-01T08:29:44.836" v="5338" actId="1035"/>
        <pc:sldMkLst>
          <pc:docMk/>
          <pc:sldMk cId="731342146" sldId="316"/>
        </pc:sldMkLst>
        <pc:spChg chg="mod">
          <ac:chgData name="Abels, Patrick" userId="ba666de4-0d21-43a6-8e66-51a18aae1b4a" providerId="ADAL" clId="{133AA99A-5491-4DE5-9695-40E01B78DF6F}" dt="2026-07-01T08:26:04.980" v="5273" actId="20577"/>
          <ac:spMkLst>
            <pc:docMk/>
            <pc:sldMk cId="731342146" sldId="316"/>
            <ac:spMk id="3" creationId="{6724E909-53D3-198E-2E98-3E1E2E11A00C}"/>
          </ac:spMkLst>
        </pc:spChg>
        <pc:spChg chg="mod ord">
          <ac:chgData name="Abels, Patrick" userId="ba666de4-0d21-43a6-8e66-51a18aae1b4a" providerId="ADAL" clId="{133AA99A-5491-4DE5-9695-40E01B78DF6F}" dt="2026-07-01T08:29:11.452" v="5307" actId="1036"/>
          <ac:spMkLst>
            <pc:docMk/>
            <pc:sldMk cId="731342146" sldId="316"/>
            <ac:spMk id="4" creationId="{912A8BBC-70F5-83FC-B74A-D99C569CA30B}"/>
          </ac:spMkLst>
        </pc:spChg>
        <pc:spChg chg="add mod">
          <ac:chgData name="Abels, Patrick" userId="ba666de4-0d21-43a6-8e66-51a18aae1b4a" providerId="ADAL" clId="{133AA99A-5491-4DE5-9695-40E01B78DF6F}" dt="2026-07-01T08:29:22.724" v="5317" actId="1035"/>
          <ac:spMkLst>
            <pc:docMk/>
            <pc:sldMk cId="731342146" sldId="316"/>
            <ac:spMk id="13" creationId="{EF9D2001-74B7-50B9-1DE5-01AC65CE046D}"/>
          </ac:spMkLst>
        </pc:spChg>
        <pc:spChg chg="add mod">
          <ac:chgData name="Abels, Patrick" userId="ba666de4-0d21-43a6-8e66-51a18aae1b4a" providerId="ADAL" clId="{133AA99A-5491-4DE5-9695-40E01B78DF6F}" dt="2026-07-01T08:29:30.908" v="5321" actId="1038"/>
          <ac:spMkLst>
            <pc:docMk/>
            <pc:sldMk cId="731342146" sldId="316"/>
            <ac:spMk id="14" creationId="{BDB75AD6-C35C-4C73-8EBE-B6E7FEBC61CA}"/>
          </ac:spMkLst>
        </pc:spChg>
        <pc:spChg chg="mod ord">
          <ac:chgData name="Abels, Patrick" userId="ba666de4-0d21-43a6-8e66-51a18aae1b4a" providerId="ADAL" clId="{133AA99A-5491-4DE5-9695-40E01B78DF6F}" dt="2026-07-01T08:29:44.836" v="5338" actId="1035"/>
          <ac:spMkLst>
            <pc:docMk/>
            <pc:sldMk cId="731342146" sldId="316"/>
            <ac:spMk id="16" creationId="{D0B14C19-DF53-5325-ACD5-EB4726C1E80A}"/>
          </ac:spMkLst>
        </pc:spChg>
        <pc:spChg chg="mod ord">
          <ac:chgData name="Abels, Patrick" userId="ba666de4-0d21-43a6-8e66-51a18aae1b4a" providerId="ADAL" clId="{133AA99A-5491-4DE5-9695-40E01B78DF6F}" dt="2026-07-01T08:29:14.679" v="5308" actId="1076"/>
          <ac:spMkLst>
            <pc:docMk/>
            <pc:sldMk cId="731342146" sldId="316"/>
            <ac:spMk id="17" creationId="{6CD6946E-56AD-EB9D-DB9F-42B937572655}"/>
          </ac:spMkLst>
        </pc:spChg>
        <pc:spChg chg="add mod">
          <ac:chgData name="Abels, Patrick" userId="ba666de4-0d21-43a6-8e66-51a18aae1b4a" providerId="ADAL" clId="{133AA99A-5491-4DE5-9695-40E01B78DF6F}" dt="2026-07-01T08:29:35.397" v="5323" actId="1076"/>
          <ac:spMkLst>
            <pc:docMk/>
            <pc:sldMk cId="731342146" sldId="316"/>
            <ac:spMk id="18" creationId="{EF62A693-DE81-F5E7-504E-C1BCE7269F55}"/>
          </ac:spMkLst>
        </pc:spChg>
        <pc:picChg chg="add mod">
          <ac:chgData name="Abels, Patrick" userId="ba666de4-0d21-43a6-8e66-51a18aae1b4a" providerId="ADAL" clId="{133AA99A-5491-4DE5-9695-40E01B78DF6F}" dt="2026-07-01T08:28:40.924" v="5295" actId="14100"/>
          <ac:picMkLst>
            <pc:docMk/>
            <pc:sldMk cId="731342146" sldId="316"/>
            <ac:picMk id="6" creationId="{CB8DFEB0-779B-BF2B-0DEA-AA96DC56B68B}"/>
          </ac:picMkLst>
        </pc:picChg>
        <pc:picChg chg="add mod">
          <ac:chgData name="Abels, Patrick" userId="ba666de4-0d21-43a6-8e66-51a18aae1b4a" providerId="ADAL" clId="{133AA99A-5491-4DE5-9695-40E01B78DF6F}" dt="2026-07-01T08:28:40.924" v="5295" actId="14100"/>
          <ac:picMkLst>
            <pc:docMk/>
            <pc:sldMk cId="731342146" sldId="316"/>
            <ac:picMk id="8" creationId="{757F9246-9B97-824A-6DE6-9D4E1923F33C}"/>
          </ac:picMkLst>
        </pc:picChg>
        <pc:picChg chg="add mod">
          <ac:chgData name="Abels, Patrick" userId="ba666de4-0d21-43a6-8e66-51a18aae1b4a" providerId="ADAL" clId="{133AA99A-5491-4DE5-9695-40E01B78DF6F}" dt="2026-07-01T08:28:49.342" v="5296" actId="1076"/>
          <ac:picMkLst>
            <pc:docMk/>
            <pc:sldMk cId="731342146" sldId="316"/>
            <ac:picMk id="10" creationId="{17E86FD8-9804-9B59-74FF-0590530ED923}"/>
          </ac:picMkLst>
        </pc:picChg>
        <pc:picChg chg="add mod">
          <ac:chgData name="Abels, Patrick" userId="ba666de4-0d21-43a6-8e66-51a18aae1b4a" providerId="ADAL" clId="{133AA99A-5491-4DE5-9695-40E01B78DF6F}" dt="2026-07-01T08:28:52.997" v="5298" actId="14100"/>
          <ac:picMkLst>
            <pc:docMk/>
            <pc:sldMk cId="731342146" sldId="316"/>
            <ac:picMk id="12" creationId="{D4F240FA-0EE4-EC5F-9F19-F88493ECAACB}"/>
          </ac:picMkLst>
        </pc:picChg>
      </pc:sldChg>
      <pc:sldChg chg="addSp delSp modSp mod">
        <pc:chgData name="Abels, Patrick" userId="ba666de4-0d21-43a6-8e66-51a18aae1b4a" providerId="ADAL" clId="{133AA99A-5491-4DE5-9695-40E01B78DF6F}" dt="2026-07-01T08:31:39.116" v="5403" actId="14100"/>
        <pc:sldMkLst>
          <pc:docMk/>
          <pc:sldMk cId="1099358135" sldId="317"/>
        </pc:sldMkLst>
        <pc:spChg chg="mod ord">
          <ac:chgData name="Abels, Patrick" userId="ba666de4-0d21-43a6-8e66-51a18aae1b4a" providerId="ADAL" clId="{133AA99A-5491-4DE5-9695-40E01B78DF6F}" dt="2026-07-01T08:31:39.116" v="5403" actId="14100"/>
          <ac:spMkLst>
            <pc:docMk/>
            <pc:sldMk cId="1099358135" sldId="317"/>
            <ac:spMk id="2" creationId="{E5E4949D-9D8A-9AE6-9A8F-EBEE57B09AE8}"/>
          </ac:spMkLst>
        </pc:spChg>
        <pc:spChg chg="mod">
          <ac:chgData name="Abels, Patrick" userId="ba666de4-0d21-43a6-8e66-51a18aae1b4a" providerId="ADAL" clId="{133AA99A-5491-4DE5-9695-40E01B78DF6F}" dt="2026-07-01T08:30:14.884" v="5345" actId="6549"/>
          <ac:spMkLst>
            <pc:docMk/>
            <pc:sldMk cId="1099358135" sldId="317"/>
            <ac:spMk id="3" creationId="{DD79377A-5D4B-2934-ED40-C2FEB8633EAB}"/>
          </ac:spMkLst>
        </pc:spChg>
        <pc:picChg chg="add mod">
          <ac:chgData name="Abels, Patrick" userId="ba666de4-0d21-43a6-8e66-51a18aae1b4a" providerId="ADAL" clId="{133AA99A-5491-4DE5-9695-40E01B78DF6F}" dt="2026-07-01T08:31:35.701" v="5402" actId="1038"/>
          <ac:picMkLst>
            <pc:docMk/>
            <pc:sldMk cId="1099358135" sldId="317"/>
            <ac:picMk id="5" creationId="{26544B6C-13AE-E081-E20D-E02A625B803F}"/>
          </ac:picMkLst>
        </pc:picChg>
        <pc:picChg chg="add mod">
          <ac:chgData name="Abels, Patrick" userId="ba666de4-0d21-43a6-8e66-51a18aae1b4a" providerId="ADAL" clId="{133AA99A-5491-4DE5-9695-40E01B78DF6F}" dt="2026-07-01T08:31:35.701" v="5402" actId="1038"/>
          <ac:picMkLst>
            <pc:docMk/>
            <pc:sldMk cId="1099358135" sldId="317"/>
            <ac:picMk id="7" creationId="{5B94EADF-5DA7-829D-2107-F17FAF81117B}"/>
          </ac:picMkLst>
        </pc:picChg>
        <pc:picChg chg="add mod">
          <ac:chgData name="Abels, Patrick" userId="ba666de4-0d21-43a6-8e66-51a18aae1b4a" providerId="ADAL" clId="{133AA99A-5491-4DE5-9695-40E01B78DF6F}" dt="2026-07-01T08:31:35.701" v="5402" actId="1038"/>
          <ac:picMkLst>
            <pc:docMk/>
            <pc:sldMk cId="1099358135" sldId="317"/>
            <ac:picMk id="9" creationId="{C023DBBF-16E8-8725-3E12-EBF609049553}"/>
          </ac:picMkLst>
        </pc:picChg>
      </pc:sldChg>
      <pc:sldChg chg="addSp delSp modSp mod">
        <pc:chgData name="Abels, Patrick" userId="ba666de4-0d21-43a6-8e66-51a18aae1b4a" providerId="ADAL" clId="{133AA99A-5491-4DE5-9695-40E01B78DF6F}" dt="2026-07-01T08:28:28.180" v="5291" actId="1076"/>
        <pc:sldMkLst>
          <pc:docMk/>
          <pc:sldMk cId="2975260493" sldId="318"/>
        </pc:sldMkLst>
        <pc:spChg chg="mod">
          <ac:chgData name="Abels, Patrick" userId="ba666de4-0d21-43a6-8e66-51a18aae1b4a" providerId="ADAL" clId="{133AA99A-5491-4DE5-9695-40E01B78DF6F}" dt="2026-07-01T08:28:13.780" v="5285" actId="20577"/>
          <ac:spMkLst>
            <pc:docMk/>
            <pc:sldMk cId="2975260493" sldId="318"/>
            <ac:spMk id="3" creationId="{4DB3EC84-B08E-E953-226B-20578BCC2585}"/>
          </ac:spMkLst>
        </pc:spChg>
        <pc:picChg chg="add mod">
          <ac:chgData name="Abels, Patrick" userId="ba666de4-0d21-43a6-8e66-51a18aae1b4a" providerId="ADAL" clId="{133AA99A-5491-4DE5-9695-40E01B78DF6F}" dt="2026-07-01T08:28:26.725" v="5290" actId="1076"/>
          <ac:picMkLst>
            <pc:docMk/>
            <pc:sldMk cId="2975260493" sldId="318"/>
            <ac:picMk id="5" creationId="{9BB9EE01-420C-9EDE-BDA5-DD1B4BC8B26A}"/>
          </ac:picMkLst>
        </pc:picChg>
        <pc:picChg chg="add mod">
          <ac:chgData name="Abels, Patrick" userId="ba666de4-0d21-43a6-8e66-51a18aae1b4a" providerId="ADAL" clId="{133AA99A-5491-4DE5-9695-40E01B78DF6F}" dt="2026-07-01T08:28:28.180" v="5291" actId="1076"/>
          <ac:picMkLst>
            <pc:docMk/>
            <pc:sldMk cId="2975260493" sldId="318"/>
            <ac:picMk id="7" creationId="{B8ACD713-6C83-F354-FDCC-934B7C08D588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7-01T08:25:27.614" v="5261" actId="207"/>
        <pc:sldMkLst>
          <pc:docMk/>
          <pc:sldMk cId="1315205185" sldId="319"/>
        </pc:sldMkLst>
        <pc:spChg chg="mod">
          <ac:chgData name="Abels, Patrick" userId="ba666de4-0d21-43a6-8e66-51a18aae1b4a" providerId="ADAL" clId="{133AA99A-5491-4DE5-9695-40E01B78DF6F}" dt="2026-07-01T08:21:42.140" v="5228"/>
          <ac:spMkLst>
            <pc:docMk/>
            <pc:sldMk cId="1315205185" sldId="319"/>
            <ac:spMk id="2" creationId="{23034824-B203-4116-1BF7-025DD33A3551}"/>
          </ac:spMkLst>
        </pc:spChg>
        <pc:spChg chg="mod">
          <ac:chgData name="Abels, Patrick" userId="ba666de4-0d21-43a6-8e66-51a18aae1b4a" providerId="ADAL" clId="{133AA99A-5491-4DE5-9695-40E01B78DF6F}" dt="2026-06-30T19:31:45.768" v="4952" actId="20577"/>
          <ac:spMkLst>
            <pc:docMk/>
            <pc:sldMk cId="1315205185" sldId="319"/>
            <ac:spMk id="3" creationId="{602100D8-A6DD-6769-705E-9DCF510FD071}"/>
          </ac:spMkLst>
        </pc:spChg>
        <pc:spChg chg="add del mod">
          <ac:chgData name="Abels, Patrick" userId="ba666de4-0d21-43a6-8e66-51a18aae1b4a" providerId="ADAL" clId="{133AA99A-5491-4DE5-9695-40E01B78DF6F}" dt="2026-07-01T08:17:02.032" v="5046" actId="478"/>
          <ac:spMkLst>
            <pc:docMk/>
            <pc:sldMk cId="1315205185" sldId="319"/>
            <ac:spMk id="11" creationId="{A750E317-73F6-04CB-9104-6BC535193422}"/>
          </ac:spMkLst>
        </pc:spChg>
        <pc:spChg chg="add mod">
          <ac:chgData name="Abels, Patrick" userId="ba666de4-0d21-43a6-8e66-51a18aae1b4a" providerId="ADAL" clId="{133AA99A-5491-4DE5-9695-40E01B78DF6F}" dt="2026-07-01T08:25:27.614" v="5261" actId="207"/>
          <ac:spMkLst>
            <pc:docMk/>
            <pc:sldMk cId="1315205185" sldId="319"/>
            <ac:spMk id="12" creationId="{C313C3FA-BDA3-31B0-94A8-3BAED48F00F9}"/>
          </ac:spMkLst>
        </pc:spChg>
        <pc:spChg chg="add mod">
          <ac:chgData name="Abels, Patrick" userId="ba666de4-0d21-43a6-8e66-51a18aae1b4a" providerId="ADAL" clId="{133AA99A-5491-4DE5-9695-40E01B78DF6F}" dt="2026-07-01T08:25:17.967" v="5260" actId="207"/>
          <ac:spMkLst>
            <pc:docMk/>
            <pc:sldMk cId="1315205185" sldId="319"/>
            <ac:spMk id="13" creationId="{27A6C1A5-33A3-DE0C-12DD-01EABE6D913F}"/>
          </ac:spMkLst>
        </pc:spChg>
        <pc:picChg chg="add del mod">
          <ac:chgData name="Abels, Patrick" userId="ba666de4-0d21-43a6-8e66-51a18aae1b4a" providerId="ADAL" clId="{133AA99A-5491-4DE5-9695-40E01B78DF6F}" dt="2026-07-01T08:18:21.965" v="5048" actId="21"/>
          <ac:picMkLst>
            <pc:docMk/>
            <pc:sldMk cId="1315205185" sldId="319"/>
            <ac:picMk id="5" creationId="{B68A9018-EDC4-DCCE-B869-21F74C19C764}"/>
          </ac:picMkLst>
        </pc:picChg>
        <pc:picChg chg="add del mod">
          <ac:chgData name="Abels, Patrick" userId="ba666de4-0d21-43a6-8e66-51a18aae1b4a" providerId="ADAL" clId="{133AA99A-5491-4DE5-9695-40E01B78DF6F}" dt="2026-07-01T08:18:21.965" v="5048" actId="21"/>
          <ac:picMkLst>
            <pc:docMk/>
            <pc:sldMk cId="1315205185" sldId="319"/>
            <ac:picMk id="7" creationId="{1C2CFA3C-6CBB-7092-2257-E43FE6EB94E5}"/>
          </ac:picMkLst>
        </pc:picChg>
        <pc:picChg chg="add mod modCrop">
          <ac:chgData name="Abels, Patrick" userId="ba666de4-0d21-43a6-8e66-51a18aae1b4a" providerId="ADAL" clId="{133AA99A-5491-4DE5-9695-40E01B78DF6F}" dt="2026-07-01T08:18:54.437" v="5083" actId="1076"/>
          <ac:picMkLst>
            <pc:docMk/>
            <pc:sldMk cId="1315205185" sldId="319"/>
            <ac:picMk id="9" creationId="{8559BC7A-9F18-A1B8-9DF4-DDE38DCD20F6}"/>
          </ac:picMkLst>
        </pc:picChg>
        <pc:picChg chg="add mod modCrop">
          <ac:chgData name="Abels, Patrick" userId="ba666de4-0d21-43a6-8e66-51a18aae1b4a" providerId="ADAL" clId="{133AA99A-5491-4DE5-9695-40E01B78DF6F}" dt="2026-07-01T08:18:58.965" v="5084" actId="1076"/>
          <ac:picMkLst>
            <pc:docMk/>
            <pc:sldMk cId="1315205185" sldId="319"/>
            <ac:picMk id="10" creationId="{44938617-B94F-AA31-C078-5C27162ACF9D}"/>
          </ac:picMkLst>
        </pc:picChg>
      </pc:sldChg>
      <pc:sldChg chg="modSp new mod">
        <pc:chgData name="Abels, Patrick" userId="ba666de4-0d21-43a6-8e66-51a18aae1b4a" providerId="ADAL" clId="{133AA99A-5491-4DE5-9695-40E01B78DF6F}" dt="2026-07-01T08:12:22.770" v="5010" actId="20577"/>
        <pc:sldMkLst>
          <pc:docMk/>
          <pc:sldMk cId="697021322" sldId="320"/>
        </pc:sldMkLst>
        <pc:spChg chg="mod">
          <ac:chgData name="Abels, Patrick" userId="ba666de4-0d21-43a6-8e66-51a18aae1b4a" providerId="ADAL" clId="{133AA99A-5491-4DE5-9695-40E01B78DF6F}" dt="2026-07-01T08:12:22.770" v="5010" actId="20577"/>
          <ac:spMkLst>
            <pc:docMk/>
            <pc:sldMk cId="697021322" sldId="320"/>
            <ac:spMk id="2" creationId="{3DDC1300-3F90-7F39-2F95-6E3310897643}"/>
          </ac:spMkLst>
        </pc:spChg>
      </pc:sldChg>
      <pc:sldChg chg="modSp add">
        <pc:chgData name="Abels, Patrick" userId="ba666de4-0d21-43a6-8e66-51a18aae1b4a" providerId="ADAL" clId="{133AA99A-5491-4DE5-9695-40E01B78DF6F}" dt="2026-07-01T08:13:01.749" v="5015" actId="20577"/>
        <pc:sldMkLst>
          <pc:docMk/>
          <pc:sldMk cId="3516107978" sldId="321"/>
        </pc:sldMkLst>
        <pc:spChg chg="mod">
          <ac:chgData name="Abels, Patrick" userId="ba666de4-0d21-43a6-8e66-51a18aae1b4a" providerId="ADAL" clId="{133AA99A-5491-4DE5-9695-40E01B78DF6F}" dt="2026-07-01T08:13:01.749" v="5015" actId="20577"/>
          <ac:spMkLst>
            <pc:docMk/>
            <pc:sldMk cId="3516107978" sldId="321"/>
            <ac:spMk id="2" creationId="{B749D5C0-EC1C-96C7-DEA5-296F42966E45}"/>
          </ac:spMkLst>
        </pc:spChg>
      </pc:sldChg>
      <pc:sldChg chg="modSp add">
        <pc:chgData name="Abels, Patrick" userId="ba666de4-0d21-43a6-8e66-51a18aae1b4a" providerId="ADAL" clId="{133AA99A-5491-4DE5-9695-40E01B78DF6F}" dt="2026-07-01T08:13:13.399" v="5025" actId="6549"/>
        <pc:sldMkLst>
          <pc:docMk/>
          <pc:sldMk cId="3255500932" sldId="322"/>
        </pc:sldMkLst>
        <pc:spChg chg="mod">
          <ac:chgData name="Abels, Patrick" userId="ba666de4-0d21-43a6-8e66-51a18aae1b4a" providerId="ADAL" clId="{133AA99A-5491-4DE5-9695-40E01B78DF6F}" dt="2026-07-01T08:13:13.399" v="5025" actId="6549"/>
          <ac:spMkLst>
            <pc:docMk/>
            <pc:sldMk cId="3255500932" sldId="322"/>
            <ac:spMk id="2" creationId="{347D76C1-2443-5738-6BE3-9663BAE6E440}"/>
          </ac:spMkLst>
        </pc:spChg>
      </pc:sldChg>
      <pc:sldChg chg="addSp delSp modSp add mod">
        <pc:chgData name="Abels, Patrick" userId="ba666de4-0d21-43a6-8e66-51a18aae1b4a" providerId="ADAL" clId="{133AA99A-5491-4DE5-9695-40E01B78DF6F}" dt="2026-07-01T08:18:26.697" v="5050" actId="22"/>
        <pc:sldMkLst>
          <pc:docMk/>
          <pc:sldMk cId="3938089372" sldId="323"/>
        </pc:sldMkLst>
        <pc:spChg chg="del">
          <ac:chgData name="Abels, Patrick" userId="ba666de4-0d21-43a6-8e66-51a18aae1b4a" providerId="ADAL" clId="{133AA99A-5491-4DE5-9695-40E01B78DF6F}" dt="2026-07-01T08:18:25.885" v="5049" actId="478"/>
          <ac:spMkLst>
            <pc:docMk/>
            <pc:sldMk cId="3938089372" sldId="323"/>
            <ac:spMk id="2" creationId="{C1F8D232-3888-3827-A655-B83799BC2436}"/>
          </ac:spMkLst>
        </pc:spChg>
        <pc:spChg chg="add mod">
          <ac:chgData name="Abels, Patrick" userId="ba666de4-0d21-43a6-8e66-51a18aae1b4a" providerId="ADAL" clId="{133AA99A-5491-4DE5-9695-40E01B78DF6F}" dt="2026-07-01T08:18:25.885" v="5049" actId="478"/>
          <ac:spMkLst>
            <pc:docMk/>
            <pc:sldMk cId="3938089372" sldId="323"/>
            <ac:spMk id="4" creationId="{04EF4DD3-E525-CAF8-CAC1-768C4746A7E6}"/>
          </ac:spMkLst>
        </pc:spChg>
        <pc:picChg chg="add">
          <ac:chgData name="Abels, Patrick" userId="ba666de4-0d21-43a6-8e66-51a18aae1b4a" providerId="ADAL" clId="{133AA99A-5491-4DE5-9695-40E01B78DF6F}" dt="2026-07-01T08:18:26.697" v="5050" actId="22"/>
          <ac:picMkLst>
            <pc:docMk/>
            <pc:sldMk cId="3938089372" sldId="323"/>
            <ac:picMk id="6" creationId="{6F2E9911-F886-E6C9-1703-7BA7A20EF7B7}"/>
          </ac:picMkLst>
        </pc:picChg>
        <pc:picChg chg="add">
          <ac:chgData name="Abels, Patrick" userId="ba666de4-0d21-43a6-8e66-51a18aae1b4a" providerId="ADAL" clId="{133AA99A-5491-4DE5-9695-40E01B78DF6F}" dt="2026-07-01T08:18:26.697" v="5050" actId="22"/>
          <ac:picMkLst>
            <pc:docMk/>
            <pc:sldMk cId="3938089372" sldId="323"/>
            <ac:picMk id="8" creationId="{016C94BF-805B-B95A-BE7C-95254D1C34B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9377A-5D4B-2934-ED40-C2FEB8633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Fun88-90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544B6C-13AE-E081-E20D-E02A625B8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325" y="1668074"/>
            <a:ext cx="8869013" cy="21243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94EADF-5DA7-829D-2107-F17FAF811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1325" y="3928676"/>
            <a:ext cx="8573696" cy="16575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23DBBF-16E8-8725-3E12-EBF6090495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1325" y="5660105"/>
            <a:ext cx="7906853" cy="704948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E4949D-9D8A-9AE6-9A8F-EBEE57B09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20131" y="6438901"/>
            <a:ext cx="4865341" cy="282156"/>
          </a:xfrm>
        </p:spPr>
        <p:txBody>
          <a:bodyPr/>
          <a:lstStyle/>
          <a:p>
            <a:r>
              <a:rPr lang="de-DE" sz="1800" dirty="0"/>
              <a:t>+ Lösungsmengen</a:t>
            </a:r>
          </a:p>
        </p:txBody>
      </p:sp>
    </p:spTree>
    <p:extLst>
      <p:ext uri="{BB962C8B-B14F-4D97-AF65-F5344CB8AC3E}">
        <p14:creationId xmlns:p14="http://schemas.microsoft.com/office/powerpoint/2010/main" val="109935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2FAF18-B23C-3255-3565-CCD9220F6D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C84-B08E-E953-226B-20578BCC2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Fun90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B9EE01-420C-9EDE-BDA5-DD1B4BC8B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105" y="1837429"/>
            <a:ext cx="9497891" cy="22483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ACD713-6C83-F354-FDCC-934B7C08D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105" y="4352801"/>
            <a:ext cx="8661961" cy="132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6049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8C363B-007F-B5C8-7254-B479121515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09" t="32324" b="35790"/>
          <a:stretch>
            <a:fillRect/>
          </a:stretch>
        </p:blipFill>
        <p:spPr>
          <a:xfrm>
            <a:off x="638417" y="2346384"/>
            <a:ext cx="11075241" cy="43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Ausmultiplizieren</a:t>
            </a:r>
            <a:r>
              <a:rPr lang="de-DE" dirty="0"/>
              <a:t> einer Klammer</a:t>
            </a:r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3DDC1300-3F90-7F39-2F95-6E3310897643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102⋅46=…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3DDC1300-3F90-7F39-2F95-6E33108976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702132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7827A-B3D2-F31D-A020-211F76D44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B749D5C0-EC1C-96C7-DEA5-296F42966E45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101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6=…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B749D5C0-EC1C-96C7-DEA5-296F42966E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610797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EC4B8-6F10-569D-CB74-A6049DF26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347D76C1-2443-5738-6BE3-9663BAE6E440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99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28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347D76C1-2443-5738-6BE3-9663BAE6E4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550093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2F49E-4482-5D3A-B71C-A6EBAA280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EF4DD3-E525-CAF8-CAC1-768C4746A7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2E9911-F886-E6C9-1703-7BA7A20EF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570" y="1930594"/>
            <a:ext cx="11164859" cy="21287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6C94BF-805B-B95A-BE7C-95254D1C3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057" y="4228131"/>
            <a:ext cx="10097909" cy="46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08937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034824-B203-4116-1BF7-025DD33A35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Nach dem </a:t>
            </a:r>
            <a:r>
              <a:rPr lang="de-DE" b="1" dirty="0"/>
              <a:t>Distributivgesetz</a:t>
            </a:r>
            <a:r>
              <a:rPr lang="de-DE" dirty="0"/>
              <a:t> gilt: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b="1" dirty="0"/>
              <a:t>Beispiel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100D8-A6DD-6769-705E-9DCF510FD0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Ausmultiplizieren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59BC7A-9F18-A1B8-9DF4-DDE38DCD20F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rcRect r="63482"/>
          <a:stretch>
            <a:fillRect/>
          </a:stretch>
        </p:blipFill>
        <p:spPr>
          <a:xfrm>
            <a:off x="1724332" y="2460769"/>
            <a:ext cx="3934505" cy="12288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938617-B94F-AA31-C078-5C27162ACF9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rcRect l="63482"/>
          <a:stretch>
            <a:fillRect/>
          </a:stretch>
        </p:blipFill>
        <p:spPr>
          <a:xfrm>
            <a:off x="6648604" y="2460769"/>
            <a:ext cx="3934505" cy="122889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313C3FA-BDA3-31B0-94A8-3BAED48F00F9}"/>
                  </a:ext>
                </a:extLst>
              </p:cNvPr>
              <p:cNvSpPr txBox="1"/>
              <p:nvPr/>
            </p:nvSpPr>
            <p:spPr>
              <a:xfrm>
                <a:off x="7056408" y="4847429"/>
                <a:ext cx="4408643" cy="14773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de-DE" sz="32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de-DE" sz="32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de-DE" sz="3200" b="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32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de-DE" sz="32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⋅2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de-DE" sz="3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de-DE" sz="32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32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de-DE" sz="32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⋅3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de-DE" sz="3200" b="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=−4</m:t>
                      </m:r>
                      <m:sSup>
                        <m:sSup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313C3FA-BDA3-31B0-94A8-3BAED48F00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408" y="4847429"/>
                <a:ext cx="4408643" cy="14773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7A6C1A5-33A3-DE0C-12DD-01EABE6D913F}"/>
                  </a:ext>
                </a:extLst>
              </p:cNvPr>
              <p:cNvSpPr txBox="1"/>
              <p:nvPr/>
            </p:nvSpPr>
            <p:spPr>
              <a:xfrm>
                <a:off x="2190259" y="4847429"/>
                <a:ext cx="3468578" cy="14773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320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de-DE" sz="320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de-DE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de-DE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de-DE" sz="320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de-DE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de-DE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de-DE" sz="320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320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de-DE" sz="320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⋅4</m:t>
                      </m:r>
                      <m:r>
                        <a:rPr lang="de-DE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320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sz="320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de-DE" sz="320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⋅2</m:t>
                      </m:r>
                      <m:r>
                        <a:rPr lang="de-DE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de-DE" sz="320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  <m:r>
                        <a:rPr lang="de-DE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de-DE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de-DE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𝑥𝑧</m:t>
                      </m:r>
                    </m:oMath>
                  </m:oMathPara>
                </a14:m>
                <a:endParaRPr lang="de-DE" sz="32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7A6C1A5-33A3-DE0C-12DD-01EABE6D9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259" y="4847429"/>
                <a:ext cx="3468578" cy="14773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520518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A3EA45-D14F-5AEE-D2E3-EF551E6E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4E909-53D3-198E-2E98-3E1E2E11A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Fun88-90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29621F-B3C7-1DBC-5221-0D9BE92E142D}"/>
              </a:ext>
            </a:extLst>
          </p:cNvPr>
          <p:cNvSpPr/>
          <p:nvPr/>
        </p:nvSpPr>
        <p:spPr>
          <a:xfrm>
            <a:off x="10880785" y="3722946"/>
            <a:ext cx="1180057" cy="169846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8DFEB0-779B-BF2B-0DEA-AA96DC56B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76" y="1691521"/>
            <a:ext cx="6090690" cy="7019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7F9246-9B97-824A-6DE6-9D4E1923F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73" y="2577470"/>
            <a:ext cx="6528435" cy="17887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E86FD8-9804-9B59-74FF-0590530ED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8601" y="222382"/>
            <a:ext cx="5953956" cy="24673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4F240FA-0EE4-EC5F-9F19-F88493ECAA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353" y="4907039"/>
            <a:ext cx="9288590" cy="179568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12A8BBC-70F5-83FC-B74A-D99C569CA30B}"/>
              </a:ext>
            </a:extLst>
          </p:cNvPr>
          <p:cNvSpPr/>
          <p:nvPr/>
        </p:nvSpPr>
        <p:spPr>
          <a:xfrm>
            <a:off x="147124" y="1708773"/>
            <a:ext cx="252000" cy="252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0B14C19-DF53-5325-ACD5-EB4726C1E80A}"/>
              </a:ext>
            </a:extLst>
          </p:cNvPr>
          <p:cNvSpPr/>
          <p:nvPr/>
        </p:nvSpPr>
        <p:spPr>
          <a:xfrm>
            <a:off x="1543840" y="4988723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CD6946E-56AD-EB9D-DB9F-42B937572655}"/>
              </a:ext>
            </a:extLst>
          </p:cNvPr>
          <p:cNvSpPr/>
          <p:nvPr/>
        </p:nvSpPr>
        <p:spPr>
          <a:xfrm>
            <a:off x="126021" y="2609605"/>
            <a:ext cx="252000" cy="252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F9D2001-74B7-50B9-1DE5-01AC65CE046D}"/>
              </a:ext>
            </a:extLst>
          </p:cNvPr>
          <p:cNvSpPr/>
          <p:nvPr/>
        </p:nvSpPr>
        <p:spPr>
          <a:xfrm>
            <a:off x="124480" y="3671190"/>
            <a:ext cx="252000" cy="252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DB75AD6-C35C-4C73-8EBE-B6E7FEBC61CA}"/>
              </a:ext>
            </a:extLst>
          </p:cNvPr>
          <p:cNvSpPr/>
          <p:nvPr/>
        </p:nvSpPr>
        <p:spPr>
          <a:xfrm>
            <a:off x="6272318" y="265657"/>
            <a:ext cx="252000" cy="25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F62A693-DE81-F5E7-504E-C1BCE7269F55}"/>
              </a:ext>
            </a:extLst>
          </p:cNvPr>
          <p:cNvSpPr/>
          <p:nvPr/>
        </p:nvSpPr>
        <p:spPr>
          <a:xfrm>
            <a:off x="6335246" y="1427645"/>
            <a:ext cx="252000" cy="25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134214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Office PowerPoint</Application>
  <PresentationFormat>Widescreen</PresentationFormat>
  <Paragraphs>22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2026-07-01T08:31:39Z</dcterms:modified>
</cp:coreProperties>
</file>