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99D808-4CB8-4CFC-A1F9-0F002FFF58E0}" v="130" dt="2026-07-01T09:07:03.5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7-01T09:07:03.555" v="5315" actId="120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7-01T08:32:44.459" v="4906" actId="6549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7-01T08:32:44.459" v="4906" actId="6549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7-01T08:32:27.599" v="4891" actId="732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7-01T08:32:27.599" v="4891" actId="732"/>
          <ac:picMkLst>
            <pc:docMk/>
            <pc:sldMk cId="1766804000" sldId="314"/>
            <ac:picMk id="3" creationId="{9BB9EE01-420C-9EDE-BDA5-DD1B4BC8B26A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01T08:57:01.500" v="5304" actId="103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7-01T08:54:16.989" v="5245" actId="20577"/>
          <ac:spMkLst>
            <pc:docMk/>
            <pc:sldMk cId="731342146" sldId="316"/>
            <ac:spMk id="3" creationId="{6724E909-53D3-198E-2E98-3E1E2E11A00C}"/>
          </ac:spMkLst>
        </pc:spChg>
        <pc:spChg chg="mod ord">
          <ac:chgData name="Abels, Patrick" userId="ba666de4-0d21-43a6-8e66-51a18aae1b4a" providerId="ADAL" clId="{133AA99A-5491-4DE5-9695-40E01B78DF6F}" dt="2026-07-01T08:56:47.892" v="5288" actId="1035"/>
          <ac:spMkLst>
            <pc:docMk/>
            <pc:sldMk cId="731342146" sldId="316"/>
            <ac:spMk id="4" creationId="{912A8BBC-70F5-83FC-B74A-D99C569CA30B}"/>
          </ac:spMkLst>
        </pc:spChg>
        <pc:spChg chg="add mod">
          <ac:chgData name="Abels, Patrick" userId="ba666de4-0d21-43a6-8e66-51a18aae1b4a" providerId="ADAL" clId="{133AA99A-5491-4DE5-9695-40E01B78DF6F}" dt="2026-07-01T08:56:55.940" v="5299" actId="1036"/>
          <ac:spMkLst>
            <pc:docMk/>
            <pc:sldMk cId="731342146" sldId="316"/>
            <ac:spMk id="9" creationId="{10AD4364-8C3E-012B-3A88-20B132408C2A}"/>
          </ac:spMkLst>
        </pc:spChg>
        <pc:spChg chg="mod ord">
          <ac:chgData name="Abels, Patrick" userId="ba666de4-0d21-43a6-8e66-51a18aae1b4a" providerId="ADAL" clId="{133AA99A-5491-4DE5-9695-40E01B78DF6F}" dt="2026-07-01T08:57:01.500" v="5304" actId="1037"/>
          <ac:spMkLst>
            <pc:docMk/>
            <pc:sldMk cId="731342146" sldId="316"/>
            <ac:spMk id="16" creationId="{D0B14C19-DF53-5325-ACD5-EB4726C1E80A}"/>
          </ac:spMkLst>
        </pc:spChg>
        <pc:spChg chg="mod ord">
          <ac:chgData name="Abels, Patrick" userId="ba666de4-0d21-43a6-8e66-51a18aae1b4a" providerId="ADAL" clId="{133AA99A-5491-4DE5-9695-40E01B78DF6F}" dt="2026-07-01T08:56:47.892" v="5288" actId="1035"/>
          <ac:spMkLst>
            <pc:docMk/>
            <pc:sldMk cId="731342146" sldId="316"/>
            <ac:spMk id="17" creationId="{6CD6946E-56AD-EB9D-DB9F-42B937572655}"/>
          </ac:spMkLst>
        </pc:spChg>
        <pc:picChg chg="add mod">
          <ac:chgData name="Abels, Patrick" userId="ba666de4-0d21-43a6-8e66-51a18aae1b4a" providerId="ADAL" clId="{133AA99A-5491-4DE5-9695-40E01B78DF6F}" dt="2026-07-01T08:55:20.428" v="5247" actId="1076"/>
          <ac:picMkLst>
            <pc:docMk/>
            <pc:sldMk cId="731342146" sldId="316"/>
            <ac:picMk id="6" creationId="{BF9FBF0E-2C4A-8176-06CB-A3E5F82F10DE}"/>
          </ac:picMkLst>
        </pc:picChg>
        <pc:picChg chg="add mod">
          <ac:chgData name="Abels, Patrick" userId="ba666de4-0d21-43a6-8e66-51a18aae1b4a" providerId="ADAL" clId="{133AA99A-5491-4DE5-9695-40E01B78DF6F}" dt="2026-07-01T08:55:26.356" v="5251" actId="1076"/>
          <ac:picMkLst>
            <pc:docMk/>
            <pc:sldMk cId="731342146" sldId="316"/>
            <ac:picMk id="8" creationId="{6A60E142-8F22-2A8D-6C7A-A5E8DE4F1E68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01T08:57:32.693" v="5311" actId="1076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7-01T08:55:33.174" v="5257" actId="6549"/>
          <ac:spMkLst>
            <pc:docMk/>
            <pc:sldMk cId="1099358135" sldId="317"/>
            <ac:spMk id="3" creationId="{DD79377A-5D4B-2934-ED40-C2FEB8633EAB}"/>
          </ac:spMkLst>
        </pc:spChg>
        <pc:picChg chg="add mod">
          <ac:chgData name="Abels, Patrick" userId="ba666de4-0d21-43a6-8e66-51a18aae1b4a" providerId="ADAL" clId="{133AA99A-5491-4DE5-9695-40E01B78DF6F}" dt="2026-07-01T08:57:32.693" v="5311" actId="1076"/>
          <ac:picMkLst>
            <pc:docMk/>
            <pc:sldMk cId="1099358135" sldId="317"/>
            <ac:picMk id="5" creationId="{1960AD60-D0D0-F396-A0CA-BC153D6629CA}"/>
          </ac:picMkLst>
        </pc:picChg>
        <pc:picChg chg="add mod">
          <ac:chgData name="Abels, Patrick" userId="ba666de4-0d21-43a6-8e66-51a18aae1b4a" providerId="ADAL" clId="{133AA99A-5491-4DE5-9695-40E01B78DF6F}" dt="2026-07-01T08:57:31.211" v="5310" actId="1076"/>
          <ac:picMkLst>
            <pc:docMk/>
            <pc:sldMk cId="1099358135" sldId="317"/>
            <ac:picMk id="7" creationId="{6F26450B-819B-3417-3547-106C0F1FD1FB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01T08:55:50.469" v="5266" actId="1076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7-01T08:55:38.029" v="5262" actId="6549"/>
          <ac:spMkLst>
            <pc:docMk/>
            <pc:sldMk cId="2975260493" sldId="318"/>
            <ac:spMk id="3" creationId="{4DB3EC84-B08E-E953-226B-20578BCC2585}"/>
          </ac:spMkLst>
        </pc:spChg>
        <pc:picChg chg="add mod">
          <ac:chgData name="Abels, Patrick" userId="ba666de4-0d21-43a6-8e66-51a18aae1b4a" providerId="ADAL" clId="{133AA99A-5491-4DE5-9695-40E01B78DF6F}" dt="2026-07-01T08:55:50.469" v="5266" actId="1076"/>
          <ac:picMkLst>
            <pc:docMk/>
            <pc:sldMk cId="2975260493" sldId="318"/>
            <ac:picMk id="5" creationId="{E5886AE3-3EEA-C646-F249-AE4B321D06F1}"/>
          </ac:picMkLst>
        </pc:picChg>
      </pc:sldChg>
      <pc:sldChg chg="addSp modSp new mod">
        <pc:chgData name="Abels, Patrick" userId="ba666de4-0d21-43a6-8e66-51a18aae1b4a" providerId="ADAL" clId="{133AA99A-5491-4DE5-9695-40E01B78DF6F}" dt="2026-07-01T09:07:03.555" v="5315" actId="120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7-01T08:49:52.996" v="5118" actId="20577"/>
          <ac:spMkLst>
            <pc:docMk/>
            <pc:sldMk cId="1315205185" sldId="319"/>
            <ac:spMk id="2" creationId="{23034824-B203-4116-1BF7-025DD33A3551}"/>
          </ac:spMkLst>
        </pc:spChg>
        <pc:spChg chg="mod">
          <ac:chgData name="Abels, Patrick" userId="ba666de4-0d21-43a6-8e66-51a18aae1b4a" providerId="ADAL" clId="{133AA99A-5491-4DE5-9695-40E01B78DF6F}" dt="2026-07-01T08:33:09.108" v="4922" actId="20577"/>
          <ac:spMkLst>
            <pc:docMk/>
            <pc:sldMk cId="1315205185" sldId="319"/>
            <ac:spMk id="3" creationId="{602100D8-A6DD-6769-705E-9DCF510FD071}"/>
          </ac:spMkLst>
        </pc:spChg>
        <pc:spChg chg="add mod">
          <ac:chgData name="Abels, Patrick" userId="ba666de4-0d21-43a6-8e66-51a18aae1b4a" providerId="ADAL" clId="{133AA99A-5491-4DE5-9695-40E01B78DF6F}" dt="2026-07-01T09:06:59.210" v="5313" actId="120"/>
          <ac:spMkLst>
            <pc:docMk/>
            <pc:sldMk cId="1315205185" sldId="319"/>
            <ac:spMk id="6" creationId="{BD04756D-7A45-D4A6-1689-860FCA0FE7C7}"/>
          </ac:spMkLst>
        </pc:spChg>
        <pc:spChg chg="add mod">
          <ac:chgData name="Abels, Patrick" userId="ba666de4-0d21-43a6-8e66-51a18aae1b4a" providerId="ADAL" clId="{133AA99A-5491-4DE5-9695-40E01B78DF6F}" dt="2026-07-01T09:07:03.555" v="5315" actId="120"/>
          <ac:spMkLst>
            <pc:docMk/>
            <pc:sldMk cId="1315205185" sldId="319"/>
            <ac:spMk id="7" creationId="{A861ED30-4253-79E5-5CED-8B223C123826}"/>
          </ac:spMkLst>
        </pc:spChg>
        <pc:picChg chg="add mod">
          <ac:chgData name="Abels, Patrick" userId="ba666de4-0d21-43a6-8e66-51a18aae1b4a" providerId="ADAL" clId="{133AA99A-5491-4DE5-9695-40E01B78DF6F}" dt="2026-07-01T08:51:45.821" v="5178" actId="1076"/>
          <ac:picMkLst>
            <pc:docMk/>
            <pc:sldMk cId="1315205185" sldId="319"/>
            <ac:picMk id="5" creationId="{4A3DBEB1-F3A8-EB59-07B6-C5EAEEF2D348}"/>
          </ac:picMkLst>
        </pc:picChg>
      </pc:sldChg>
      <pc:sldChg chg="addSp modSp new mod">
        <pc:chgData name="Abels, Patrick" userId="ba666de4-0d21-43a6-8e66-51a18aae1b4a" providerId="ADAL" clId="{133AA99A-5491-4DE5-9695-40E01B78DF6F}" dt="2026-07-01T08:47:58.420" v="5058" actId="1076"/>
        <pc:sldMkLst>
          <pc:docMk/>
          <pc:sldMk cId="697021322" sldId="320"/>
        </pc:sldMkLst>
        <pc:spChg chg="mod">
          <ac:chgData name="Abels, Patrick" userId="ba666de4-0d21-43a6-8e66-51a18aae1b4a" providerId="ADAL" clId="{133AA99A-5491-4DE5-9695-40E01B78DF6F}" dt="2026-07-01T08:47:36.205" v="5054" actId="14100"/>
          <ac:spMkLst>
            <pc:docMk/>
            <pc:sldMk cId="697021322" sldId="320"/>
            <ac:spMk id="2" creationId="{3DDC1300-3F90-7F39-2F95-6E3310897643}"/>
          </ac:spMkLst>
        </pc:spChg>
        <pc:picChg chg="add mod">
          <ac:chgData name="Abels, Patrick" userId="ba666de4-0d21-43a6-8e66-51a18aae1b4a" providerId="ADAL" clId="{133AA99A-5491-4DE5-9695-40E01B78DF6F}" dt="2026-07-01T08:47:58.420" v="5058" actId="1076"/>
          <ac:picMkLst>
            <pc:docMk/>
            <pc:sldMk cId="697021322" sldId="320"/>
            <ac:picMk id="4" creationId="{E389A077-1F62-0BA4-76C3-0B700421D14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9EE01-420C-9EDE-BDA5-DD1B4BC8B2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731"/>
          <a:stretch>
            <a:fillRect/>
          </a:stretch>
        </p:blipFill>
        <p:spPr>
          <a:xfrm>
            <a:off x="1347054" y="2725947"/>
            <a:ext cx="9497891" cy="182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Ausklammern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DC1300-3F90-7F39-2F95-6E3310897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8112" y="345057"/>
            <a:ext cx="11915775" cy="3183147"/>
          </a:xfrm>
        </p:spPr>
        <p:txBody>
          <a:bodyPr/>
          <a:lstStyle/>
          <a:p>
            <a:r>
              <a:rPr lang="de-DE" sz="4000" dirty="0"/>
              <a:t>Berechne möglichst schnell, wieviel die Klasse insgesamt ausgibt, damit jeder beide Bücher erhält.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9A077-1F62-0BA4-76C3-0B700421D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156" y="2879900"/>
            <a:ext cx="6473687" cy="355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34824-B203-4116-1BF7-025DD33A3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Nach dem </a:t>
            </a:r>
            <a:r>
              <a:rPr lang="de-DE" b="1" dirty="0"/>
              <a:t>Distributivgesetz </a:t>
            </a:r>
            <a:r>
              <a:rPr lang="de-DE" dirty="0"/>
              <a:t>gilt: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Beispiel</a:t>
            </a:r>
          </a:p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Ausklammern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3DBEB1-F3A8-EB59-07B6-C5EAEEF2D34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2611" y="2486965"/>
            <a:ext cx="9006778" cy="94203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04756D-7A45-D4A6-1689-860FCA0FE7C7}"/>
                  </a:ext>
                </a:extLst>
              </p:cNvPr>
              <p:cNvSpPr txBox="1"/>
              <p:nvPr/>
            </p:nvSpPr>
            <p:spPr>
              <a:xfrm>
                <a:off x="1733592" y="4693835"/>
                <a:ext cx="2974404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de-DE" sz="32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de-DE" sz="32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⋅(3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04756D-7A45-D4A6-1689-860FCA0FE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3592" y="4693835"/>
                <a:ext cx="2974404" cy="14773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61ED30-4253-79E5-5CED-8B223C123826}"/>
                  </a:ext>
                </a:extLst>
              </p:cNvPr>
              <p:cNvSpPr txBox="1"/>
              <p:nvPr/>
            </p:nvSpPr>
            <p:spPr>
              <a:xfrm>
                <a:off x="7484006" y="4693835"/>
                <a:ext cx="3470694" cy="14773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sSup>
                        <m:sSupPr>
                          <m:ctrlP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de-DE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de-DE" sz="32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32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32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⋅(2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de-DE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861ED30-4253-79E5-5CED-8B223C123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4006" y="4693835"/>
                <a:ext cx="3470694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Fun91,92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9621F-B3C7-1DBC-5221-0D9BE92E142D}"/>
              </a:ext>
            </a:extLst>
          </p:cNvPr>
          <p:cNvSpPr/>
          <p:nvPr/>
        </p:nvSpPr>
        <p:spPr>
          <a:xfrm>
            <a:off x="10880785" y="3722946"/>
            <a:ext cx="1180057" cy="16984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9FBF0E-2C4A-8176-06CB-A3E5F82F1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12" y="1544194"/>
            <a:ext cx="9185513" cy="38772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60E142-8F22-2A8D-6C7A-A5E8DE4F1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46" y="5537962"/>
            <a:ext cx="9611253" cy="114660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869860" y="1556998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826729" y="5587099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869860" y="2750948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AD4364-8C3E-012B-3A88-20B132408C2A}"/>
              </a:ext>
            </a:extLst>
          </p:cNvPr>
          <p:cNvSpPr/>
          <p:nvPr/>
        </p:nvSpPr>
        <p:spPr>
          <a:xfrm>
            <a:off x="852608" y="3910589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Fun91,92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60AD60-D0D0-F396-A0CA-BC153D662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736" y="2320578"/>
            <a:ext cx="10139279" cy="25579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26450B-819B-3417-3547-106C0F1FD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36" y="5031222"/>
            <a:ext cx="9595278" cy="84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886AE3-3EEA-C646-F249-AE4B321D0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90" y="2278476"/>
            <a:ext cx="11153419" cy="26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Widescreen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2026-07-01T09:07:05Z</dcterms:modified>
</cp:coreProperties>
</file>