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314" r:id="rId3"/>
    <p:sldId id="286" r:id="rId4"/>
    <p:sldId id="320" r:id="rId5"/>
    <p:sldId id="319" r:id="rId6"/>
    <p:sldId id="316" r:id="rId7"/>
    <p:sldId id="317" r:id="rId8"/>
    <p:sldId id="318" r:id="rId9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F323F"/>
    <a:srgbClr val="22122B"/>
    <a:srgbClr val="011A35"/>
    <a:srgbClr val="262919"/>
    <a:srgbClr val="000000"/>
    <a:srgbClr val="0D2504"/>
    <a:srgbClr val="010201"/>
    <a:srgbClr val="99B7AE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85696E-C95C-478F-B9F5-D020EEA5B38D}" v="155" dt="2026-07-01T09:15:53.5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">
      <pc:chgData name="Abels, Patrick" userId="ba666de4-0d21-43a6-8e66-51a18aae1b4a" providerId="ADAL" clId="{133AA99A-5491-4DE5-9695-40E01B78DF6F}" dt="2026-07-01T09:16:39.460" v="5250" actId="1076"/>
      <pc:docMkLst>
        <pc:docMk/>
      </pc:docMkLst>
      <pc:sldChg chg="modSp mod">
        <pc:chgData name="Abels, Patrick" userId="ba666de4-0d21-43a6-8e66-51a18aae1b4a" providerId="ADAL" clId="{133AA99A-5491-4DE5-9695-40E01B78DF6F}" dt="2026-06-28T13:26:31.209" v="4889" actId="20577"/>
        <pc:sldMkLst>
          <pc:docMk/>
          <pc:sldMk cId="2766537786" sldId="263"/>
        </pc:sldMkLst>
        <pc:spChg chg="mod">
          <ac:chgData name="Abels, Patrick" userId="ba666de4-0d21-43a6-8e66-51a18aae1b4a" providerId="ADAL" clId="{133AA99A-5491-4DE5-9695-40E01B78DF6F}" dt="2026-06-28T13:26:31.209" v="4889" actId="20577"/>
          <ac:spMkLst>
            <pc:docMk/>
            <pc:sldMk cId="2766537786" sldId="263"/>
            <ac:spMk id="2" creationId="{68E00736-7763-5364-29F5-3973C6BC804D}"/>
          </ac:spMkLst>
        </pc:spChg>
      </pc:sldChg>
      <pc:sldChg chg="modSp">
        <pc:chgData name="Abels, Patrick" userId="ba666de4-0d21-43a6-8e66-51a18aae1b4a" providerId="ADAL" clId="{133AA99A-5491-4DE5-9695-40E01B78DF6F}" dt="2026-07-01T09:01:06.104" v="4929" actId="207"/>
        <pc:sldMkLst>
          <pc:docMk/>
          <pc:sldMk cId="3362198231" sldId="286"/>
        </pc:sldMkLst>
        <pc:spChg chg="mod">
          <ac:chgData name="Abels, Patrick" userId="ba666de4-0d21-43a6-8e66-51a18aae1b4a" providerId="ADAL" clId="{133AA99A-5491-4DE5-9695-40E01B78DF6F}" dt="2026-07-01T09:01:06.104" v="4929" actId="207"/>
          <ac:spMkLst>
            <pc:docMk/>
            <pc:sldMk cId="3362198231" sldId="286"/>
            <ac:spMk id="2" creationId="{D615A5A3-68C6-F3DF-27A6-2464D6655B1A}"/>
          </ac:spMkLst>
        </pc:spChg>
      </pc:sldChg>
      <pc:sldChg chg="addSp delSp modSp mod">
        <pc:chgData name="Abels, Patrick" userId="ba666de4-0d21-43a6-8e66-51a18aae1b4a" providerId="ADAL" clId="{133AA99A-5491-4DE5-9695-40E01B78DF6F}" dt="2026-07-01T08:58:20.036" v="4894" actId="732"/>
        <pc:sldMkLst>
          <pc:docMk/>
          <pc:sldMk cId="1766804000" sldId="314"/>
        </pc:sldMkLst>
        <pc:picChg chg="add mod modCrop">
          <ac:chgData name="Abels, Patrick" userId="ba666de4-0d21-43a6-8e66-51a18aae1b4a" providerId="ADAL" clId="{133AA99A-5491-4DE5-9695-40E01B78DF6F}" dt="2026-07-01T08:58:20.036" v="4894" actId="732"/>
          <ac:picMkLst>
            <pc:docMk/>
            <pc:sldMk cId="1766804000" sldId="314"/>
            <ac:picMk id="3" creationId="{E5886AE3-3EEA-C646-F249-AE4B321D06F1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7-01T09:15:55.662" v="5244" actId="1076"/>
        <pc:sldMkLst>
          <pc:docMk/>
          <pc:sldMk cId="731342146" sldId="316"/>
        </pc:sldMkLst>
        <pc:spChg chg="mod">
          <ac:chgData name="Abels, Patrick" userId="ba666de4-0d21-43a6-8e66-51a18aae1b4a" providerId="ADAL" clId="{133AA99A-5491-4DE5-9695-40E01B78DF6F}" dt="2026-07-01T09:12:57.381" v="5192" actId="20577"/>
          <ac:spMkLst>
            <pc:docMk/>
            <pc:sldMk cId="731342146" sldId="316"/>
            <ac:spMk id="3" creationId="{6724E909-53D3-198E-2E98-3E1E2E11A00C}"/>
          </ac:spMkLst>
        </pc:spChg>
        <pc:spChg chg="mod ord">
          <ac:chgData name="Abels, Patrick" userId="ba666de4-0d21-43a6-8e66-51a18aae1b4a" providerId="ADAL" clId="{133AA99A-5491-4DE5-9695-40E01B78DF6F}" dt="2026-07-01T09:15:38.324" v="5233" actId="1076"/>
          <ac:spMkLst>
            <pc:docMk/>
            <pc:sldMk cId="731342146" sldId="316"/>
            <ac:spMk id="4" creationId="{912A8BBC-70F5-83FC-B74A-D99C569CA30B}"/>
          </ac:spMkLst>
        </pc:spChg>
        <pc:spChg chg="add mod">
          <ac:chgData name="Abels, Patrick" userId="ba666de4-0d21-43a6-8e66-51a18aae1b4a" providerId="ADAL" clId="{133AA99A-5491-4DE5-9695-40E01B78DF6F}" dt="2026-07-01T09:15:50.979" v="5242" actId="1035"/>
          <ac:spMkLst>
            <pc:docMk/>
            <pc:sldMk cId="731342146" sldId="316"/>
            <ac:spMk id="13" creationId="{CAA1628B-FEF7-08B7-CD59-631349CFEB39}"/>
          </ac:spMkLst>
        </pc:spChg>
        <pc:spChg chg="add mod">
          <ac:chgData name="Abels, Patrick" userId="ba666de4-0d21-43a6-8e66-51a18aae1b4a" providerId="ADAL" clId="{133AA99A-5491-4DE5-9695-40E01B78DF6F}" dt="2026-07-01T09:15:55.662" v="5244" actId="1076"/>
          <ac:spMkLst>
            <pc:docMk/>
            <pc:sldMk cId="731342146" sldId="316"/>
            <ac:spMk id="14" creationId="{7C6A21D1-3F02-966A-9DC3-9C2A52334B07}"/>
          </ac:spMkLst>
        </pc:spChg>
        <pc:spChg chg="mod ord">
          <ac:chgData name="Abels, Patrick" userId="ba666de4-0d21-43a6-8e66-51a18aae1b4a" providerId="ADAL" clId="{133AA99A-5491-4DE5-9695-40E01B78DF6F}" dt="2026-07-01T09:15:46.445" v="5237" actId="1076"/>
          <ac:spMkLst>
            <pc:docMk/>
            <pc:sldMk cId="731342146" sldId="316"/>
            <ac:spMk id="16" creationId="{D0B14C19-DF53-5325-ACD5-EB4726C1E80A}"/>
          </ac:spMkLst>
        </pc:spChg>
        <pc:spChg chg="mod ord">
          <ac:chgData name="Abels, Patrick" userId="ba666de4-0d21-43a6-8e66-51a18aae1b4a" providerId="ADAL" clId="{133AA99A-5491-4DE5-9695-40E01B78DF6F}" dt="2026-07-01T09:15:44.269" v="5236" actId="1037"/>
          <ac:spMkLst>
            <pc:docMk/>
            <pc:sldMk cId="731342146" sldId="316"/>
            <ac:spMk id="17" creationId="{6CD6946E-56AD-EB9D-DB9F-42B937572655}"/>
          </ac:spMkLst>
        </pc:spChg>
        <pc:picChg chg="add mod">
          <ac:chgData name="Abels, Patrick" userId="ba666de4-0d21-43a6-8e66-51a18aae1b4a" providerId="ADAL" clId="{133AA99A-5491-4DE5-9695-40E01B78DF6F}" dt="2026-07-01T09:15:20.972" v="5225" actId="1076"/>
          <ac:picMkLst>
            <pc:docMk/>
            <pc:sldMk cId="731342146" sldId="316"/>
            <ac:picMk id="6" creationId="{3D941CBF-3F68-3614-7751-1307EDC64F54}"/>
          </ac:picMkLst>
        </pc:picChg>
        <pc:picChg chg="add del mod">
          <ac:chgData name="Abels, Patrick" userId="ba666de4-0d21-43a6-8e66-51a18aae1b4a" providerId="ADAL" clId="{133AA99A-5491-4DE5-9695-40E01B78DF6F}" dt="2026-07-01T09:15:13.155" v="5222" actId="478"/>
          <ac:picMkLst>
            <pc:docMk/>
            <pc:sldMk cId="731342146" sldId="316"/>
            <ac:picMk id="8" creationId="{69AE9E40-1802-D495-CB90-0BAA068DC757}"/>
          </ac:picMkLst>
        </pc:picChg>
        <pc:picChg chg="add mod">
          <ac:chgData name="Abels, Patrick" userId="ba666de4-0d21-43a6-8e66-51a18aae1b4a" providerId="ADAL" clId="{133AA99A-5491-4DE5-9695-40E01B78DF6F}" dt="2026-07-01T09:15:20.972" v="5225" actId="1076"/>
          <ac:picMkLst>
            <pc:docMk/>
            <pc:sldMk cId="731342146" sldId="316"/>
            <ac:picMk id="10" creationId="{ADC8717B-F240-D16A-3819-5D0D9191FE17}"/>
          </ac:picMkLst>
        </pc:picChg>
        <pc:picChg chg="add mod">
          <ac:chgData name="Abels, Patrick" userId="ba666de4-0d21-43a6-8e66-51a18aae1b4a" providerId="ADAL" clId="{133AA99A-5491-4DE5-9695-40E01B78DF6F}" dt="2026-07-01T09:15:24.413" v="5226" actId="1076"/>
          <ac:picMkLst>
            <pc:docMk/>
            <pc:sldMk cId="731342146" sldId="316"/>
            <ac:picMk id="12" creationId="{4CC2B38F-413D-7621-50BF-5183B8075C46}"/>
          </ac:picMkLst>
        </pc:picChg>
      </pc:sldChg>
      <pc:sldChg chg="addSp delSp modSp mod">
        <pc:chgData name="Abels, Patrick" userId="ba666de4-0d21-43a6-8e66-51a18aae1b4a" providerId="ADAL" clId="{133AA99A-5491-4DE5-9695-40E01B78DF6F}" dt="2026-07-01T09:16:39.460" v="5250" actId="1076"/>
        <pc:sldMkLst>
          <pc:docMk/>
          <pc:sldMk cId="1099358135" sldId="317"/>
        </pc:sldMkLst>
        <pc:spChg chg="mod">
          <ac:chgData name="Abels, Patrick" userId="ba666de4-0d21-43a6-8e66-51a18aae1b4a" providerId="ADAL" clId="{133AA99A-5491-4DE5-9695-40E01B78DF6F}" dt="2026-07-01T09:13:03.062" v="5198" actId="6549"/>
          <ac:spMkLst>
            <pc:docMk/>
            <pc:sldMk cId="1099358135" sldId="317"/>
            <ac:spMk id="3" creationId="{DD79377A-5D4B-2934-ED40-C2FEB8633EAB}"/>
          </ac:spMkLst>
        </pc:spChg>
        <pc:picChg chg="add mod">
          <ac:chgData name="Abels, Patrick" userId="ba666de4-0d21-43a6-8e66-51a18aae1b4a" providerId="ADAL" clId="{133AA99A-5491-4DE5-9695-40E01B78DF6F}" dt="2026-07-01T09:16:16.132" v="5246" actId="1076"/>
          <ac:picMkLst>
            <pc:docMk/>
            <pc:sldMk cId="1099358135" sldId="317"/>
            <ac:picMk id="5" creationId="{D5A0553B-F024-F748-0543-4DA0C4A55F83}"/>
          </ac:picMkLst>
        </pc:picChg>
        <pc:picChg chg="add mod">
          <ac:chgData name="Abels, Patrick" userId="ba666de4-0d21-43a6-8e66-51a18aae1b4a" providerId="ADAL" clId="{133AA99A-5491-4DE5-9695-40E01B78DF6F}" dt="2026-07-01T09:16:27.301" v="5248" actId="1076"/>
          <ac:picMkLst>
            <pc:docMk/>
            <pc:sldMk cId="1099358135" sldId="317"/>
            <ac:picMk id="7" creationId="{7C603D7A-3565-FA69-DC98-DA04F44D03CF}"/>
          </ac:picMkLst>
        </pc:picChg>
        <pc:picChg chg="add mod">
          <ac:chgData name="Abels, Patrick" userId="ba666de4-0d21-43a6-8e66-51a18aae1b4a" providerId="ADAL" clId="{133AA99A-5491-4DE5-9695-40E01B78DF6F}" dt="2026-07-01T09:16:39.460" v="5250" actId="1076"/>
          <ac:picMkLst>
            <pc:docMk/>
            <pc:sldMk cId="1099358135" sldId="317"/>
            <ac:picMk id="9" creationId="{F0E81165-9F05-6EC0-A0AF-8F3D8276C3C9}"/>
          </ac:picMkLst>
        </pc:picChg>
      </pc:sldChg>
      <pc:sldChg chg="addSp delSp modSp mod">
        <pc:chgData name="Abels, Patrick" userId="ba666de4-0d21-43a6-8e66-51a18aae1b4a" providerId="ADAL" clId="{133AA99A-5491-4DE5-9695-40E01B78DF6F}" dt="2026-07-01T09:15:05.198" v="5221" actId="1076"/>
        <pc:sldMkLst>
          <pc:docMk/>
          <pc:sldMk cId="2975260493" sldId="318"/>
        </pc:sldMkLst>
        <pc:spChg chg="mod">
          <ac:chgData name="Abels, Patrick" userId="ba666de4-0d21-43a6-8e66-51a18aae1b4a" providerId="ADAL" clId="{133AA99A-5491-4DE5-9695-40E01B78DF6F}" dt="2026-07-01T09:13:08.005" v="5201" actId="6549"/>
          <ac:spMkLst>
            <pc:docMk/>
            <pc:sldMk cId="2975260493" sldId="318"/>
            <ac:spMk id="3" creationId="{4DB3EC84-B08E-E953-226B-20578BCC2585}"/>
          </ac:spMkLst>
        </pc:spChg>
        <pc:picChg chg="add mod">
          <ac:chgData name="Abels, Patrick" userId="ba666de4-0d21-43a6-8e66-51a18aae1b4a" providerId="ADAL" clId="{133AA99A-5491-4DE5-9695-40E01B78DF6F}" dt="2026-07-01T09:15:05.198" v="5221" actId="1076"/>
          <ac:picMkLst>
            <pc:docMk/>
            <pc:sldMk cId="2975260493" sldId="318"/>
            <ac:picMk id="5" creationId="{AA7E47D9-1301-1353-4B73-B68E591C8EC6}"/>
          </ac:picMkLst>
        </pc:picChg>
      </pc:sldChg>
      <pc:sldChg chg="addSp delSp modSp new mod">
        <pc:chgData name="Abels, Patrick" userId="ba666de4-0d21-43a6-8e66-51a18aae1b4a" providerId="ADAL" clId="{133AA99A-5491-4DE5-9695-40E01B78DF6F}" dt="2026-07-01T09:12:21.502" v="5186" actId="207"/>
        <pc:sldMkLst>
          <pc:docMk/>
          <pc:sldMk cId="1315205185" sldId="319"/>
        </pc:sldMkLst>
        <pc:spChg chg="mod">
          <ac:chgData name="Abels, Patrick" userId="ba666de4-0d21-43a6-8e66-51a18aae1b4a" providerId="ADAL" clId="{133AA99A-5491-4DE5-9695-40E01B78DF6F}" dt="2026-07-01T09:09:59.733" v="5166" actId="6549"/>
          <ac:spMkLst>
            <pc:docMk/>
            <pc:sldMk cId="1315205185" sldId="319"/>
            <ac:spMk id="2" creationId="{23034824-B203-4116-1BF7-025DD33A3551}"/>
          </ac:spMkLst>
        </pc:spChg>
        <pc:spChg chg="mod">
          <ac:chgData name="Abels, Patrick" userId="ba666de4-0d21-43a6-8e66-51a18aae1b4a" providerId="ADAL" clId="{133AA99A-5491-4DE5-9695-40E01B78DF6F}" dt="2026-07-01T09:03:10.500" v="4967" actId="14100"/>
          <ac:spMkLst>
            <pc:docMk/>
            <pc:sldMk cId="1315205185" sldId="319"/>
            <ac:spMk id="3" creationId="{602100D8-A6DD-6769-705E-9DCF510FD071}"/>
          </ac:spMkLst>
        </pc:spChg>
        <pc:spChg chg="add mod">
          <ac:chgData name="Abels, Patrick" userId="ba666de4-0d21-43a6-8e66-51a18aae1b4a" providerId="ADAL" clId="{133AA99A-5491-4DE5-9695-40E01B78DF6F}" dt="2026-07-01T09:12:21.502" v="5186" actId="207"/>
          <ac:spMkLst>
            <pc:docMk/>
            <pc:sldMk cId="1315205185" sldId="319"/>
            <ac:spMk id="8" creationId="{0750A05A-3041-2509-1F50-7B04A782A951}"/>
          </ac:spMkLst>
        </pc:spChg>
        <pc:picChg chg="add mod">
          <ac:chgData name="Abels, Patrick" userId="ba666de4-0d21-43a6-8e66-51a18aae1b4a" providerId="ADAL" clId="{133AA99A-5491-4DE5-9695-40E01B78DF6F}" dt="2026-07-01T09:10:14.293" v="5171" actId="1076"/>
          <ac:picMkLst>
            <pc:docMk/>
            <pc:sldMk cId="1315205185" sldId="319"/>
            <ac:picMk id="5" creationId="{9F4D27BE-2560-DE71-35AF-ACF5FC5F89A6}"/>
          </ac:picMkLst>
        </pc:picChg>
        <pc:picChg chg="add del mod">
          <ac:chgData name="Abels, Patrick" userId="ba666de4-0d21-43a6-8e66-51a18aae1b4a" providerId="ADAL" clId="{133AA99A-5491-4DE5-9695-40E01B78DF6F}" dt="2026-07-01T09:05:09.601" v="4978" actId="478"/>
          <ac:picMkLst>
            <pc:docMk/>
            <pc:sldMk cId="1315205185" sldId="319"/>
            <ac:picMk id="7" creationId="{BFFBDE0B-EF9A-6E8C-0688-7C8BEF60A248}"/>
          </ac:picMkLst>
        </pc:picChg>
        <pc:picChg chg="add mod modCrop">
          <ac:chgData name="Abels, Patrick" userId="ba666de4-0d21-43a6-8e66-51a18aae1b4a" providerId="ADAL" clId="{133AA99A-5491-4DE5-9695-40E01B78DF6F}" dt="2026-07-01T09:10:55.773" v="5178" actId="1076"/>
          <ac:picMkLst>
            <pc:docMk/>
            <pc:sldMk cId="1315205185" sldId="319"/>
            <ac:picMk id="10" creationId="{92BDDCD1-A9E2-A56B-9146-1A52AD343D22}"/>
          </ac:picMkLst>
        </pc:picChg>
        <pc:picChg chg="add mod modCrop">
          <ac:chgData name="Abels, Patrick" userId="ba666de4-0d21-43a6-8e66-51a18aae1b4a" providerId="ADAL" clId="{133AA99A-5491-4DE5-9695-40E01B78DF6F}" dt="2026-07-01T09:11:20.789" v="5182" actId="1076"/>
          <ac:picMkLst>
            <pc:docMk/>
            <pc:sldMk cId="1315205185" sldId="319"/>
            <ac:picMk id="12" creationId="{4DE681F3-7453-2653-387E-F3BA30B03DB0}"/>
          </ac:picMkLst>
        </pc:picChg>
      </pc:sldChg>
      <pc:sldChg chg="addSp modSp new mod">
        <pc:chgData name="Abels, Patrick" userId="ba666de4-0d21-43a6-8e66-51a18aae1b4a" providerId="ADAL" clId="{133AA99A-5491-4DE5-9695-40E01B78DF6F}" dt="2026-07-01T09:02:46.437" v="4933" actId="1076"/>
        <pc:sldMkLst>
          <pc:docMk/>
          <pc:sldMk cId="697021322" sldId="320"/>
        </pc:sldMkLst>
        <pc:picChg chg="add mod">
          <ac:chgData name="Abels, Patrick" userId="ba666de4-0d21-43a6-8e66-51a18aae1b4a" providerId="ADAL" clId="{133AA99A-5491-4DE5-9695-40E01B78DF6F}" dt="2026-07-01T09:02:46.437" v="4933" actId="1076"/>
          <ac:picMkLst>
            <pc:docMk/>
            <pc:sldMk cId="697021322" sldId="320"/>
            <ac:picMk id="4" creationId="{6D02C21C-B19D-133F-9D4B-E9B3177939A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/>
              <a:t> 8 </a:t>
            </a:r>
            <a:r>
              <a:rPr lang="en-GB" dirty="0"/>
              <a:t>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46C87A-8EED-4BE7-8092-4E1DA8EFA31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886AE3-3EEA-C646-F249-AE4B321D06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74" b="71087"/>
          <a:stretch>
            <a:fillRect/>
          </a:stretch>
        </p:blipFill>
        <p:spPr>
          <a:xfrm>
            <a:off x="729785" y="2463393"/>
            <a:ext cx="10732430" cy="76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80400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b="1" dirty="0">
                <a:solidFill>
                  <a:srgbClr val="FFC000"/>
                </a:solidFill>
              </a:rPr>
              <a:t>Ausmultiplizieren </a:t>
            </a:r>
            <a:r>
              <a:rPr lang="de-DE" dirty="0"/>
              <a:t>von</a:t>
            </a:r>
            <a:r>
              <a:rPr lang="de-DE" b="1" dirty="0">
                <a:solidFill>
                  <a:srgbClr val="FFC000"/>
                </a:solidFill>
              </a:rPr>
              <a:t> 2 </a:t>
            </a:r>
            <a:r>
              <a:rPr lang="de-DE" dirty="0"/>
              <a:t>Klammern</a:t>
            </a:r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DC1300-3F90-7F39-2F95-6E33108976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D02C21C-B19D-133F-9D4B-E9B3177939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8560" y="1322356"/>
            <a:ext cx="6194878" cy="4213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02132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034824-B203-4116-1BF7-025DD33A35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Nach </a:t>
            </a:r>
            <a:r>
              <a:rPr lang="de-DE" b="1" dirty="0"/>
              <a:t>zweifachem</a:t>
            </a:r>
            <a:r>
              <a:rPr lang="de-DE" dirty="0"/>
              <a:t> </a:t>
            </a:r>
            <a:r>
              <a:rPr lang="de-DE" b="1" dirty="0"/>
              <a:t>Distributivgesetz</a:t>
            </a:r>
            <a:r>
              <a:rPr lang="de-DE" dirty="0"/>
              <a:t> folgt: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r>
              <a:rPr lang="de-DE" b="1" dirty="0"/>
              <a:t>Beispiel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100D8-A6DD-6769-705E-9DCF510FD0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89327" y="781533"/>
            <a:ext cx="8847971" cy="646112"/>
          </a:xfrm>
        </p:spPr>
        <p:txBody>
          <a:bodyPr/>
          <a:lstStyle/>
          <a:p>
            <a:r>
              <a:rPr lang="de-DE" dirty="0"/>
              <a:t>Ausmultiplizieren von 2 Klammern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4D27BE-2560-DE71-35AF-ACF5FC5F89A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3832" y="2464782"/>
            <a:ext cx="6104335" cy="1237525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750A05A-3041-2509-1F50-7B04A782A951}"/>
                  </a:ext>
                </a:extLst>
              </p:cNvPr>
              <p:cNvSpPr txBox="1"/>
              <p:nvPr/>
            </p:nvSpPr>
            <p:spPr>
              <a:xfrm>
                <a:off x="4244197" y="4404328"/>
                <a:ext cx="5903732" cy="21544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de-DE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8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de-DE" sz="2800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de-DE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de-DE" sz="28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d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de-DE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de-DE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de-DE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de-DE" sz="2800" b="0" dirty="0">
                  <a:solidFill>
                    <a:schemeClr val="bg1"/>
                  </a:solidFill>
                </a:endParaRPr>
              </a:p>
              <a:p>
                <a:pPr/>
                <a:endParaRPr lang="de-DE" sz="2800" b="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de-DE" sz="28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de-DE" sz="28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de-DE" sz="28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de-DE" sz="2800" b="0" i="1" smtClean="0">
                          <a:solidFill>
                            <a:srgbClr val="00B0F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de-DE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de-DE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de-DE" sz="28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de-DE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de-DE" sz="2800" b="0" i="1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de-DE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de-DE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de-DE" sz="28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de-DE" sz="2800" b="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=12</m:t>
                      </m:r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−4</m:t>
                      </m:r>
                      <m:sSup>
                        <m:sSupPr>
                          <m:ctrlPr>
                            <a:rPr lang="de-DE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de-DE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+6−2</m:t>
                      </m:r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de-DE" sz="2800" b="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=−4</m:t>
                      </m:r>
                      <m:sSup>
                        <m:sSupPr>
                          <m:ctrlPr>
                            <a:rPr lang="de-DE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de-DE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de-DE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+10</m:t>
                      </m:r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de-DE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+6</m:t>
                      </m:r>
                    </m:oMath>
                  </m:oMathPara>
                </a14:m>
                <a:endParaRPr lang="de-DE" sz="28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750A05A-3041-2509-1F50-7B04A782A9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4197" y="4404328"/>
                <a:ext cx="5903732" cy="21544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>
            <a:extLst>
              <a:ext uri="{FF2B5EF4-FFF2-40B4-BE49-F238E27FC236}">
                <a16:creationId xmlns:a16="http://schemas.microsoft.com/office/drawing/2014/main" id="{92BDDCD1-A9E2-A56B-9146-1A52AD343D2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" b="6104"/>
          <a:stretch>
            <a:fillRect/>
          </a:stretch>
        </p:blipFill>
        <p:spPr>
          <a:xfrm>
            <a:off x="4385415" y="3917768"/>
            <a:ext cx="2320013" cy="50176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DE681F3-7453-2653-387E-F3BA30B03DB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693"/>
          <a:stretch>
            <a:fillRect/>
          </a:stretch>
        </p:blipFill>
        <p:spPr>
          <a:xfrm>
            <a:off x="5171689" y="4842381"/>
            <a:ext cx="1533739" cy="37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205185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A3EA45-D14F-5AEE-D2E3-EF551E6E40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24E909-53D3-198E-2E98-3E1E2E11A00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Fun94,95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C29621F-B3C7-1DBC-5221-0D9BE92E142D}"/>
              </a:ext>
            </a:extLst>
          </p:cNvPr>
          <p:cNvSpPr/>
          <p:nvPr/>
        </p:nvSpPr>
        <p:spPr>
          <a:xfrm>
            <a:off x="10880785" y="3722946"/>
            <a:ext cx="1180057" cy="1698467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941CBF-3F68-3614-7751-1307EDC64F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2562" y="210640"/>
            <a:ext cx="7116168" cy="33532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C8717B-F240-D16A-3819-5D0D9191F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2562" y="3610826"/>
            <a:ext cx="7116168" cy="112410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C2B38F-413D-7621-50BF-5183B8075C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7291" y="4734933"/>
            <a:ext cx="7544853" cy="1257475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912A8BBC-70F5-83FC-B74A-D99C569CA30B}"/>
              </a:ext>
            </a:extLst>
          </p:cNvPr>
          <p:cNvSpPr/>
          <p:nvPr/>
        </p:nvSpPr>
        <p:spPr>
          <a:xfrm>
            <a:off x="4272562" y="207594"/>
            <a:ext cx="324000" cy="324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0B14C19-DF53-5325-ACD5-EB4726C1E80A}"/>
              </a:ext>
            </a:extLst>
          </p:cNvPr>
          <p:cNvSpPr/>
          <p:nvPr/>
        </p:nvSpPr>
        <p:spPr>
          <a:xfrm>
            <a:off x="4224361" y="3615689"/>
            <a:ext cx="324000" cy="324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CD6946E-56AD-EB9D-DB9F-42B937572655}"/>
              </a:ext>
            </a:extLst>
          </p:cNvPr>
          <p:cNvSpPr/>
          <p:nvPr/>
        </p:nvSpPr>
        <p:spPr>
          <a:xfrm>
            <a:off x="4255310" y="2488345"/>
            <a:ext cx="324000" cy="3240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AA1628B-FEF7-08B7-CD59-631349CFEB39}"/>
              </a:ext>
            </a:extLst>
          </p:cNvPr>
          <p:cNvSpPr/>
          <p:nvPr/>
        </p:nvSpPr>
        <p:spPr>
          <a:xfrm>
            <a:off x="4190439" y="4773225"/>
            <a:ext cx="324000" cy="324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C6A21D1-3F02-966A-9DC3-9C2A52334B07}"/>
              </a:ext>
            </a:extLst>
          </p:cNvPr>
          <p:cNvSpPr/>
          <p:nvPr/>
        </p:nvSpPr>
        <p:spPr>
          <a:xfrm>
            <a:off x="4255310" y="1412782"/>
            <a:ext cx="324000" cy="324000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134214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E4949D-9D8A-9AE6-9A8F-EBEE57B09A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9377A-5D4B-2934-ED40-C2FEB8633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Fun94,95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A0553B-F024-F748-0543-4DA0C4A55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135" y="1734059"/>
            <a:ext cx="8173591" cy="30103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C603D7A-3565-FA69-DC98-DA04F44D03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135" y="4838004"/>
            <a:ext cx="8306959" cy="9431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0E81165-9F05-6EC0-A0AF-8F3D8276C3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6135" y="5804966"/>
            <a:ext cx="8907118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58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2FAF18-B23C-3255-3565-CCD9220F6D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B3EC84-B08E-E953-226B-20578BCC258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Fun95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7E47D9-1301-1353-4B73-B68E591C8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143" y="2822015"/>
            <a:ext cx="9943714" cy="168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26049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</Words>
  <Application>Microsoft Office PowerPoint</Application>
  <PresentationFormat>Widescreen</PresentationFormat>
  <Paragraphs>17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Cambria Math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217</cp:revision>
  <dcterms:created xsi:type="dcterms:W3CDTF">2022-12-22T20:26:39Z</dcterms:created>
  <dcterms:modified xsi:type="dcterms:W3CDTF">2026-07-01T09:16:40Z</dcterms:modified>
</cp:coreProperties>
</file>