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25" r:id="rId9"/>
    <p:sldId id="322" r:id="rId10"/>
    <p:sldId id="323" r:id="rId11"/>
    <p:sldId id="324" r:id="rId12"/>
    <p:sldId id="321" r:id="rId13"/>
    <p:sldId id="326" r:id="rId14"/>
    <p:sldId id="327" r:id="rId15"/>
    <p:sldId id="328" r:id="rId16"/>
    <p:sldId id="318" r:id="rId17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53C"/>
    <a:srgbClr val="FF0000"/>
    <a:srgbClr val="0F323F"/>
    <a:srgbClr val="22122B"/>
    <a:srgbClr val="011A35"/>
    <a:srgbClr val="262919"/>
    <a:srgbClr val="000000"/>
    <a:srgbClr val="0D2504"/>
    <a:srgbClr val="010201"/>
    <a:srgbClr val="99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FBA6B3-2DCD-4420-B8AC-7CCF1FCC8D47}" v="164" dt="2026-07-20T14:19:59.0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7-20T14:20:12.347" v="5612" actId="1076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7-20T13:45:36.327" v="4935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7-20T13:45:36.327" v="4935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7-01T09:17:40.421" v="4895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7-01T09:17:40.421" v="4895" actId="1076"/>
          <ac:picMkLst>
            <pc:docMk/>
            <pc:sldMk cId="1766804000" sldId="314"/>
            <ac:picMk id="3" creationId="{3D941CBF-3F68-3614-7751-1307EDC64F54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20T14:10:04.187" v="5349" actId="478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7-20T13:56:01.496" v="5019" actId="6549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7-20T13:56:30.300" v="5032" actId="1035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7-20T13:56:37.380" v="5034" actId="1076"/>
          <ac:spMkLst>
            <pc:docMk/>
            <pc:sldMk cId="731342146" sldId="316"/>
            <ac:spMk id="8" creationId="{DAB10A58-CC07-55FB-37CD-7DBD32FD0F78}"/>
          </ac:spMkLst>
        </pc:spChg>
        <pc:spChg chg="add mod">
          <ac:chgData name="Abels, Patrick" userId="ba666de4-0d21-43a6-8e66-51a18aae1b4a" providerId="ADAL" clId="{133AA99A-5491-4DE5-9695-40E01B78DF6F}" dt="2026-07-20T13:56:38.521" v="5035"/>
          <ac:spMkLst>
            <pc:docMk/>
            <pc:sldMk cId="731342146" sldId="316"/>
            <ac:spMk id="9" creationId="{2FFBCEE0-E872-EE52-14C6-51A2D7EA4E20}"/>
          </ac:spMkLst>
        </pc:spChg>
        <pc:spChg chg="add mod">
          <ac:chgData name="Abels, Patrick" userId="ba666de4-0d21-43a6-8e66-51a18aae1b4a" providerId="ADAL" clId="{133AA99A-5491-4DE5-9695-40E01B78DF6F}" dt="2026-07-20T13:56:45.437" v="5037" actId="1076"/>
          <ac:spMkLst>
            <pc:docMk/>
            <pc:sldMk cId="731342146" sldId="316"/>
            <ac:spMk id="10" creationId="{A11016B6-07BF-3299-DB24-FD9AA17F838B}"/>
          </ac:spMkLst>
        </pc:spChg>
        <pc:spChg chg="add mod">
          <ac:chgData name="Abels, Patrick" userId="ba666de4-0d21-43a6-8e66-51a18aae1b4a" providerId="ADAL" clId="{133AA99A-5491-4DE5-9695-40E01B78DF6F}" dt="2026-07-20T13:56:50.330" v="5040" actId="1076"/>
          <ac:spMkLst>
            <pc:docMk/>
            <pc:sldMk cId="731342146" sldId="316"/>
            <ac:spMk id="11" creationId="{3A230633-433D-80B9-7FC9-5B0DCAD0DE58}"/>
          </ac:spMkLst>
        </pc:spChg>
        <pc:spChg chg="add mod">
          <ac:chgData name="Abels, Patrick" userId="ba666de4-0d21-43a6-8e66-51a18aae1b4a" providerId="ADAL" clId="{133AA99A-5491-4DE5-9695-40E01B78DF6F}" dt="2026-07-20T13:56:51.257" v="5041"/>
          <ac:spMkLst>
            <pc:docMk/>
            <pc:sldMk cId="731342146" sldId="316"/>
            <ac:spMk id="12" creationId="{55BB60D3-AB79-5E9A-B706-BA263A2BA0C9}"/>
          </ac:spMkLst>
        </pc:spChg>
        <pc:spChg chg="add mod">
          <ac:chgData name="Abels, Patrick" userId="ba666de4-0d21-43a6-8e66-51a18aae1b4a" providerId="ADAL" clId="{133AA99A-5491-4DE5-9695-40E01B78DF6F}" dt="2026-07-20T13:57:00.812" v="5044" actId="1076"/>
          <ac:spMkLst>
            <pc:docMk/>
            <pc:sldMk cId="731342146" sldId="316"/>
            <ac:spMk id="13" creationId="{D4031357-2CC9-4E84-532E-753E650D96CA}"/>
          </ac:spMkLst>
        </pc:spChg>
        <pc:spChg chg="add mod">
          <ac:chgData name="Abels, Patrick" userId="ba666de4-0d21-43a6-8e66-51a18aae1b4a" providerId="ADAL" clId="{133AA99A-5491-4DE5-9695-40E01B78DF6F}" dt="2026-07-20T13:57:10.067" v="5046" actId="1076"/>
          <ac:spMkLst>
            <pc:docMk/>
            <pc:sldMk cId="731342146" sldId="316"/>
            <ac:spMk id="14" creationId="{422435C8-1019-AC1D-54E8-6853C8D0C845}"/>
          </ac:spMkLst>
        </pc:spChg>
        <pc:spChg chg="del">
          <ac:chgData name="Abels, Patrick" userId="ba666de4-0d21-43a6-8e66-51a18aae1b4a" providerId="ADAL" clId="{133AA99A-5491-4DE5-9695-40E01B78DF6F}" dt="2026-07-20T14:10:04.187" v="5349" actId="478"/>
          <ac:spMkLst>
            <pc:docMk/>
            <pc:sldMk cId="731342146" sldId="316"/>
            <ac:spMk id="15" creationId="{0C29621F-B3C7-1DBC-5221-0D9BE92E142D}"/>
          </ac:spMkLst>
        </pc:spChg>
        <pc:spChg chg="mod ord">
          <ac:chgData name="Abels, Patrick" userId="ba666de4-0d21-43a6-8e66-51a18aae1b4a" providerId="ADAL" clId="{133AA99A-5491-4DE5-9695-40E01B78DF6F}" dt="2026-07-20T13:57:21.570" v="5050" actId="1076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7-20T13:56:55.436" v="5042" actId="1076"/>
          <ac:spMkLst>
            <pc:docMk/>
            <pc:sldMk cId="731342146" sldId="316"/>
            <ac:spMk id="17" creationId="{6CD6946E-56AD-EB9D-DB9F-42B937572655}"/>
          </ac:spMkLst>
        </pc:spChg>
        <pc:spChg chg="add mod">
          <ac:chgData name="Abels, Patrick" userId="ba666de4-0d21-43a6-8e66-51a18aae1b4a" providerId="ADAL" clId="{133AA99A-5491-4DE5-9695-40E01B78DF6F}" dt="2026-07-20T13:57:17.057" v="5049" actId="1076"/>
          <ac:spMkLst>
            <pc:docMk/>
            <pc:sldMk cId="731342146" sldId="316"/>
            <ac:spMk id="18" creationId="{95B807E7-E5E5-4F61-EFEA-CD592868135A}"/>
          </ac:spMkLst>
        </pc:spChg>
        <pc:spChg chg="add mod">
          <ac:chgData name="Abels, Patrick" userId="ba666de4-0d21-43a6-8e66-51a18aae1b4a" providerId="ADAL" clId="{133AA99A-5491-4DE5-9695-40E01B78DF6F}" dt="2026-07-20T13:57:24.723" v="5052" actId="1076"/>
          <ac:spMkLst>
            <pc:docMk/>
            <pc:sldMk cId="731342146" sldId="316"/>
            <ac:spMk id="19" creationId="{4ED659C0-EFB1-49EF-215F-D8CE886C6CA8}"/>
          </ac:spMkLst>
        </pc:spChg>
        <pc:spChg chg="add mod">
          <ac:chgData name="Abels, Patrick" userId="ba666de4-0d21-43a6-8e66-51a18aae1b4a" providerId="ADAL" clId="{133AA99A-5491-4DE5-9695-40E01B78DF6F}" dt="2026-07-20T13:57:27.730" v="5054" actId="1076"/>
          <ac:spMkLst>
            <pc:docMk/>
            <pc:sldMk cId="731342146" sldId="316"/>
            <ac:spMk id="20" creationId="{AFEA27DA-7CB0-5EAC-DDE6-4C52B8C3F20F}"/>
          </ac:spMkLst>
        </pc:spChg>
        <pc:spChg chg="add mod">
          <ac:chgData name="Abels, Patrick" userId="ba666de4-0d21-43a6-8e66-51a18aae1b4a" providerId="ADAL" clId="{133AA99A-5491-4DE5-9695-40E01B78DF6F}" dt="2026-07-20T13:57:33.123" v="5056" actId="1076"/>
          <ac:spMkLst>
            <pc:docMk/>
            <pc:sldMk cId="731342146" sldId="316"/>
            <ac:spMk id="21" creationId="{79DC45E7-E605-B7AB-D414-17812B1D9BE0}"/>
          </ac:spMkLst>
        </pc:spChg>
        <pc:spChg chg="add mod">
          <ac:chgData name="Abels, Patrick" userId="ba666de4-0d21-43a6-8e66-51a18aae1b4a" providerId="ADAL" clId="{133AA99A-5491-4DE5-9695-40E01B78DF6F}" dt="2026-07-20T13:57:40.651" v="5060" actId="1076"/>
          <ac:spMkLst>
            <pc:docMk/>
            <pc:sldMk cId="731342146" sldId="316"/>
            <ac:spMk id="22" creationId="{06EE91AD-3808-D599-B2C1-260B880271FE}"/>
          </ac:spMkLst>
        </pc:spChg>
        <pc:spChg chg="add mod">
          <ac:chgData name="Abels, Patrick" userId="ba666de4-0d21-43a6-8e66-51a18aae1b4a" providerId="ADAL" clId="{133AA99A-5491-4DE5-9695-40E01B78DF6F}" dt="2026-07-20T13:57:37.164" v="5059" actId="1076"/>
          <ac:spMkLst>
            <pc:docMk/>
            <pc:sldMk cId="731342146" sldId="316"/>
            <ac:spMk id="23" creationId="{2291DE52-9E3C-557B-BC65-518CC9EDBAC9}"/>
          </ac:spMkLst>
        </pc:spChg>
        <pc:picChg chg="add mod modCrop">
          <ac:chgData name="Abels, Patrick" userId="ba666de4-0d21-43a6-8e66-51a18aae1b4a" providerId="ADAL" clId="{133AA99A-5491-4DE5-9695-40E01B78DF6F}" dt="2026-07-20T13:55:52.242" v="5015" actId="1076"/>
          <ac:picMkLst>
            <pc:docMk/>
            <pc:sldMk cId="731342146" sldId="316"/>
            <ac:picMk id="6" creationId="{87491B94-C31C-FA19-3217-38B541CA3892}"/>
          </ac:picMkLst>
        </pc:picChg>
        <pc:picChg chg="add mod modCrop">
          <ac:chgData name="Abels, Patrick" userId="ba666de4-0d21-43a6-8e66-51a18aae1b4a" providerId="ADAL" clId="{133AA99A-5491-4DE5-9695-40E01B78DF6F}" dt="2026-07-20T13:55:55.922" v="5016" actId="1076"/>
          <ac:picMkLst>
            <pc:docMk/>
            <pc:sldMk cId="731342146" sldId="316"/>
            <ac:picMk id="7" creationId="{61F2A40A-3261-3B1D-26CA-745C586BDA9E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20T14:19:01.764" v="5594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7-20T13:57:46.731" v="5063" actId="20577"/>
          <ac:spMkLst>
            <pc:docMk/>
            <pc:sldMk cId="1099358135" sldId="317"/>
            <ac:spMk id="3" creationId="{DD79377A-5D4B-2934-ED40-C2FEB8633EAB}"/>
          </ac:spMkLst>
        </pc:spChg>
        <pc:picChg chg="add mod modCrop">
          <ac:chgData name="Abels, Patrick" userId="ba666de4-0d21-43a6-8e66-51a18aae1b4a" providerId="ADAL" clId="{133AA99A-5491-4DE5-9695-40E01B78DF6F}" dt="2026-07-20T14:18:58.994" v="5593" actId="1076"/>
          <ac:picMkLst>
            <pc:docMk/>
            <pc:sldMk cId="1099358135" sldId="317"/>
            <ac:picMk id="5" creationId="{63D3EC38-34AB-09C1-F05A-75ADB80CE76F}"/>
          </ac:picMkLst>
        </pc:picChg>
        <pc:picChg chg="add mod modCrop">
          <ac:chgData name="Abels, Patrick" userId="ba666de4-0d21-43a6-8e66-51a18aae1b4a" providerId="ADAL" clId="{133AA99A-5491-4DE5-9695-40E01B78DF6F}" dt="2026-07-20T14:19:01.764" v="5594" actId="1076"/>
          <ac:picMkLst>
            <pc:docMk/>
            <pc:sldMk cId="1099358135" sldId="317"/>
            <ac:picMk id="6" creationId="{4D6A9FCD-157A-9716-4243-FD331DE43B2A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20T14:17:37.885" v="5580" actId="6549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7-20T14:17:37.885" v="5580" actId="6549"/>
          <ac:spMkLst>
            <pc:docMk/>
            <pc:sldMk cId="2975260493" sldId="318"/>
            <ac:spMk id="3" creationId="{4DB3EC84-B08E-E953-226B-20578BCC2585}"/>
          </ac:spMkLst>
        </pc:spChg>
        <pc:picChg chg="add">
          <ac:chgData name="Abels, Patrick" userId="ba666de4-0d21-43a6-8e66-51a18aae1b4a" providerId="ADAL" clId="{133AA99A-5491-4DE5-9695-40E01B78DF6F}" dt="2026-07-20T14:17:35.865" v="5576" actId="22"/>
          <ac:picMkLst>
            <pc:docMk/>
            <pc:sldMk cId="2975260493" sldId="318"/>
            <ac:picMk id="5" creationId="{834F8010-CEF8-6185-3EA9-A03904899976}"/>
          </ac:picMkLst>
        </pc:picChg>
        <pc:picChg chg="add">
          <ac:chgData name="Abels, Patrick" userId="ba666de4-0d21-43a6-8e66-51a18aae1b4a" providerId="ADAL" clId="{133AA99A-5491-4DE5-9695-40E01B78DF6F}" dt="2026-07-20T14:17:35.865" v="5576" actId="22"/>
          <ac:picMkLst>
            <pc:docMk/>
            <pc:sldMk cId="2975260493" sldId="318"/>
            <ac:picMk id="7" creationId="{1890AF3A-B534-DC48-4D95-3FB4D30EF676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20T14:07:28.134" v="5180" actId="20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7-20T13:50:12.035" v="4984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7-20T14:07:28.134" v="5180" actId="207"/>
          <ac:spMkLst>
            <pc:docMk/>
            <pc:sldMk cId="1315205185" sldId="319"/>
            <ac:spMk id="14" creationId="{BF7B2E08-D6F1-6C7E-0841-C39FA726EF9B}"/>
          </ac:spMkLst>
        </pc:spChg>
        <pc:picChg chg="add mod modCrop">
          <ac:chgData name="Abels, Patrick" userId="ba666de4-0d21-43a6-8e66-51a18aae1b4a" providerId="ADAL" clId="{133AA99A-5491-4DE5-9695-40E01B78DF6F}" dt="2026-07-20T13:53:45.675" v="5009" actId="1076"/>
          <ac:picMkLst>
            <pc:docMk/>
            <pc:sldMk cId="1315205185" sldId="319"/>
            <ac:picMk id="5" creationId="{1DFE980D-D7EB-A126-7ACA-A37EFB9735D4}"/>
          </ac:picMkLst>
        </pc:picChg>
        <pc:picChg chg="add mod modCrop">
          <ac:chgData name="Abels, Patrick" userId="ba666de4-0d21-43a6-8e66-51a18aae1b4a" providerId="ADAL" clId="{133AA99A-5491-4DE5-9695-40E01B78DF6F}" dt="2026-07-20T13:53:53.372" v="5010" actId="1076"/>
          <ac:picMkLst>
            <pc:docMk/>
            <pc:sldMk cId="1315205185" sldId="319"/>
            <ac:picMk id="6" creationId="{D24068CF-6B4A-7BAE-6068-42A72BB646E7}"/>
          </ac:picMkLst>
        </pc:picChg>
        <pc:picChg chg="add del mod">
          <ac:chgData name="Abels, Patrick" userId="ba666de4-0d21-43a6-8e66-51a18aae1b4a" providerId="ADAL" clId="{133AA99A-5491-4DE5-9695-40E01B78DF6F}" dt="2026-07-20T13:53:35.325" v="5005" actId="478"/>
          <ac:picMkLst>
            <pc:docMk/>
            <pc:sldMk cId="1315205185" sldId="319"/>
            <ac:picMk id="8" creationId="{83722639-11BE-1196-D889-DBE9F1C00E37}"/>
          </ac:picMkLst>
        </pc:picChg>
        <pc:picChg chg="add del mod">
          <ac:chgData name="Abels, Patrick" userId="ba666de4-0d21-43a6-8e66-51a18aae1b4a" providerId="ADAL" clId="{133AA99A-5491-4DE5-9695-40E01B78DF6F}" dt="2026-07-20T13:53:35.858" v="5006" actId="478"/>
          <ac:picMkLst>
            <pc:docMk/>
            <pc:sldMk cId="1315205185" sldId="319"/>
            <ac:picMk id="10" creationId="{2C328D6A-360C-5718-2F23-584FF28A02B3}"/>
          </ac:picMkLst>
        </pc:picChg>
        <pc:picChg chg="add del mod">
          <ac:chgData name="Abels, Patrick" userId="ba666de4-0d21-43a6-8e66-51a18aae1b4a" providerId="ADAL" clId="{133AA99A-5491-4DE5-9695-40E01B78DF6F}" dt="2026-07-20T14:05:45.378" v="5157" actId="478"/>
          <ac:picMkLst>
            <pc:docMk/>
            <pc:sldMk cId="1315205185" sldId="319"/>
            <ac:picMk id="12" creationId="{4E6A069C-84B9-BDFD-C966-CBBFCF6DF4E1}"/>
          </ac:picMkLst>
        </pc:picChg>
      </pc:sldChg>
      <pc:sldChg chg="addSp modSp new mod">
        <pc:chgData name="Abels, Patrick" userId="ba666de4-0d21-43a6-8e66-51a18aae1b4a" providerId="ADAL" clId="{133AA99A-5491-4DE5-9695-40E01B78DF6F}" dt="2026-07-20T13:49:47.714" v="4959" actId="1076"/>
        <pc:sldMkLst>
          <pc:docMk/>
          <pc:sldMk cId="697021322" sldId="320"/>
        </pc:sldMkLst>
        <pc:spChg chg="mod">
          <ac:chgData name="Abels, Patrick" userId="ba666de4-0d21-43a6-8e66-51a18aae1b4a" providerId="ADAL" clId="{133AA99A-5491-4DE5-9695-40E01B78DF6F}" dt="2026-07-20T13:49:45.091" v="4958" actId="14100"/>
          <ac:spMkLst>
            <pc:docMk/>
            <pc:sldMk cId="697021322" sldId="320"/>
            <ac:spMk id="2" creationId="{3DDC1300-3F90-7F39-2F95-6E3310897643}"/>
          </ac:spMkLst>
        </pc:spChg>
        <pc:picChg chg="add mod">
          <ac:chgData name="Abels, Patrick" userId="ba666de4-0d21-43a6-8e66-51a18aae1b4a" providerId="ADAL" clId="{133AA99A-5491-4DE5-9695-40E01B78DF6F}" dt="2026-07-20T13:49:47.714" v="4959" actId="1076"/>
          <ac:picMkLst>
            <pc:docMk/>
            <pc:sldMk cId="697021322" sldId="320"/>
            <ac:picMk id="4" creationId="{C2DDCCEA-A14F-F49B-6725-06C9CE970CC5}"/>
          </ac:picMkLst>
        </pc:picChg>
      </pc:sldChg>
      <pc:sldChg chg="addSp delSp modSp add mod ord">
        <pc:chgData name="Abels, Patrick" userId="ba666de4-0d21-43a6-8e66-51a18aae1b4a" providerId="ADAL" clId="{133AA99A-5491-4DE5-9695-40E01B78DF6F}" dt="2026-07-20T14:11:17.780" v="5356" actId="1076"/>
        <pc:sldMkLst>
          <pc:docMk/>
          <pc:sldMk cId="1122660031" sldId="321"/>
        </pc:sldMkLst>
        <pc:spChg chg="add mod">
          <ac:chgData name="Abels, Patrick" userId="ba666de4-0d21-43a6-8e66-51a18aae1b4a" providerId="ADAL" clId="{133AA99A-5491-4DE5-9695-40E01B78DF6F}" dt="2026-07-20T13:59:16.850" v="5089" actId="1035"/>
          <ac:spMkLst>
            <pc:docMk/>
            <pc:sldMk cId="1122660031" sldId="321"/>
            <ac:spMk id="3" creationId="{0364D33E-4A8F-AB93-4FF4-04471F31E0B7}"/>
          </ac:spMkLst>
        </pc:spChg>
        <pc:picChg chg="del">
          <ac:chgData name="Abels, Patrick" userId="ba666de4-0d21-43a6-8e66-51a18aae1b4a" providerId="ADAL" clId="{133AA99A-5491-4DE5-9695-40E01B78DF6F}" dt="2026-07-20T14:02:21.490" v="5104" actId="478"/>
          <ac:picMkLst>
            <pc:docMk/>
            <pc:sldMk cId="1122660031" sldId="321"/>
            <ac:picMk id="4" creationId="{85E5086E-06C2-1890-4A54-DE6E38061F90}"/>
          </ac:picMkLst>
        </pc:picChg>
        <pc:picChg chg="add mod">
          <ac:chgData name="Abels, Patrick" userId="ba666de4-0d21-43a6-8e66-51a18aae1b4a" providerId="ADAL" clId="{133AA99A-5491-4DE5-9695-40E01B78DF6F}" dt="2026-07-20T14:11:17.780" v="5356" actId="1076"/>
          <ac:picMkLst>
            <pc:docMk/>
            <pc:sldMk cId="1122660031" sldId="321"/>
            <ac:picMk id="6" creationId="{F84A94C0-1FE9-B7B3-3C46-745944831A81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7-20T14:06:41.365" v="5172" actId="207"/>
        <pc:sldMkLst>
          <pc:docMk/>
          <pc:sldMk cId="4197576345" sldId="322"/>
        </pc:sldMkLst>
        <pc:spChg chg="mod">
          <ac:chgData name="Abels, Patrick" userId="ba666de4-0d21-43a6-8e66-51a18aae1b4a" providerId="ADAL" clId="{133AA99A-5491-4DE5-9695-40E01B78DF6F}" dt="2026-07-20T13:57:58.394" v="5066" actId="20577"/>
          <ac:spMkLst>
            <pc:docMk/>
            <pc:sldMk cId="4197576345" sldId="322"/>
            <ac:spMk id="3" creationId="{0E7C19B0-8121-E113-8FD0-D4997D995B02}"/>
          </ac:spMkLst>
        </pc:spChg>
        <pc:spChg chg="add mod">
          <ac:chgData name="Abels, Patrick" userId="ba666de4-0d21-43a6-8e66-51a18aae1b4a" providerId="ADAL" clId="{133AA99A-5491-4DE5-9695-40E01B78DF6F}" dt="2026-07-20T14:06:41.365" v="5172" actId="207"/>
          <ac:spMkLst>
            <pc:docMk/>
            <pc:sldMk cId="4197576345" sldId="322"/>
            <ac:spMk id="13" creationId="{2020C5C6-59B3-A42F-3924-E0C7E46392E7}"/>
          </ac:spMkLst>
        </pc:spChg>
        <pc:picChg chg="del">
          <ac:chgData name="Abels, Patrick" userId="ba666de4-0d21-43a6-8e66-51a18aae1b4a" providerId="ADAL" clId="{133AA99A-5491-4DE5-9695-40E01B78DF6F}" dt="2026-07-20T14:02:32.499" v="5105" actId="478"/>
          <ac:picMkLst>
            <pc:docMk/>
            <pc:sldMk cId="4197576345" sldId="322"/>
            <ac:picMk id="5" creationId="{DE9B0121-8DD0-2500-D3FD-886FD271664E}"/>
          </ac:picMkLst>
        </pc:picChg>
        <pc:picChg chg="del">
          <ac:chgData name="Abels, Patrick" userId="ba666de4-0d21-43a6-8e66-51a18aae1b4a" providerId="ADAL" clId="{133AA99A-5491-4DE5-9695-40E01B78DF6F}" dt="2026-07-20T14:02:33.155" v="5106" actId="478"/>
          <ac:picMkLst>
            <pc:docMk/>
            <pc:sldMk cId="4197576345" sldId="322"/>
            <ac:picMk id="6" creationId="{790D1A13-201D-B781-D05C-373899DE5183}"/>
          </ac:picMkLst>
        </pc:picChg>
        <pc:picChg chg="add mod">
          <ac:chgData name="Abels, Patrick" userId="ba666de4-0d21-43a6-8e66-51a18aae1b4a" providerId="ADAL" clId="{133AA99A-5491-4DE5-9695-40E01B78DF6F}" dt="2026-07-20T14:02:44.283" v="5109" actId="1076"/>
          <ac:picMkLst>
            <pc:docMk/>
            <pc:sldMk cId="4197576345" sldId="322"/>
            <ac:picMk id="7" creationId="{C6A68801-C65A-9993-66CA-278AB9A6EAD8}"/>
          </ac:picMkLst>
        </pc:picChg>
        <pc:picChg chg="add mod">
          <ac:chgData name="Abels, Patrick" userId="ba666de4-0d21-43a6-8e66-51a18aae1b4a" providerId="ADAL" clId="{133AA99A-5491-4DE5-9695-40E01B78DF6F}" dt="2026-07-20T14:02:55.116" v="5111" actId="1076"/>
          <ac:picMkLst>
            <pc:docMk/>
            <pc:sldMk cId="4197576345" sldId="322"/>
            <ac:picMk id="9" creationId="{661BAD53-4136-4434-D77D-A7620AEC7E1B}"/>
          </ac:picMkLst>
        </pc:picChg>
        <pc:picChg chg="add del mod">
          <ac:chgData name="Abels, Patrick" userId="ba666de4-0d21-43a6-8e66-51a18aae1b4a" providerId="ADAL" clId="{133AA99A-5491-4DE5-9695-40E01B78DF6F}" dt="2026-07-20T14:05:06.179" v="5122" actId="478"/>
          <ac:picMkLst>
            <pc:docMk/>
            <pc:sldMk cId="4197576345" sldId="322"/>
            <ac:picMk id="11" creationId="{EB84652B-E8AC-66E6-EB99-390C6D81B842}"/>
          </ac:picMkLst>
        </pc:picChg>
        <pc:picChg chg="del">
          <ac:chgData name="Abels, Patrick" userId="ba666de4-0d21-43a6-8e66-51a18aae1b4a" providerId="ADAL" clId="{133AA99A-5491-4DE5-9695-40E01B78DF6F}" dt="2026-07-20T14:02:36.204" v="5107" actId="478"/>
          <ac:picMkLst>
            <pc:docMk/>
            <pc:sldMk cId="4197576345" sldId="322"/>
            <ac:picMk id="12" creationId="{745D82EA-4F14-5512-529F-537D2C73A78F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7-20T14:09:56.684" v="5348" actId="478"/>
        <pc:sldMkLst>
          <pc:docMk/>
          <pc:sldMk cId="3620250532" sldId="323"/>
        </pc:sldMkLst>
        <pc:spChg chg="mod">
          <ac:chgData name="Abels, Patrick" userId="ba666de4-0d21-43a6-8e66-51a18aae1b4a" providerId="ADAL" clId="{133AA99A-5491-4DE5-9695-40E01B78DF6F}" dt="2026-07-20T14:07:58.058" v="5182" actId="20577"/>
          <ac:spMkLst>
            <pc:docMk/>
            <pc:sldMk cId="3620250532" sldId="323"/>
            <ac:spMk id="3" creationId="{7B6DD525-4AA6-3493-72F4-176B2E532688}"/>
          </ac:spMkLst>
        </pc:spChg>
        <pc:spChg chg="mod">
          <ac:chgData name="Abels, Patrick" userId="ba666de4-0d21-43a6-8e66-51a18aae1b4a" providerId="ADAL" clId="{133AA99A-5491-4DE5-9695-40E01B78DF6F}" dt="2026-07-20T14:09:13.563" v="5228" actId="1036"/>
          <ac:spMkLst>
            <pc:docMk/>
            <pc:sldMk cId="3620250532" sldId="323"/>
            <ac:spMk id="4" creationId="{BB074925-1B41-A246-ECE8-30D1DD71F7C6}"/>
          </ac:spMkLst>
        </pc:spChg>
        <pc:spChg chg="mod">
          <ac:chgData name="Abels, Patrick" userId="ba666de4-0d21-43a6-8e66-51a18aae1b4a" providerId="ADAL" clId="{133AA99A-5491-4DE5-9695-40E01B78DF6F}" dt="2026-07-20T14:09:17.337" v="5241" actId="1037"/>
          <ac:spMkLst>
            <pc:docMk/>
            <pc:sldMk cId="3620250532" sldId="323"/>
            <ac:spMk id="8" creationId="{E09D8030-4E08-AFB5-0272-F8C3EE05792D}"/>
          </ac:spMkLst>
        </pc:spChg>
        <pc:spChg chg="mod">
          <ac:chgData name="Abels, Patrick" userId="ba666de4-0d21-43a6-8e66-51a18aae1b4a" providerId="ADAL" clId="{133AA99A-5491-4DE5-9695-40E01B78DF6F}" dt="2026-07-20T14:09:21.901" v="5261" actId="1038"/>
          <ac:spMkLst>
            <pc:docMk/>
            <pc:sldMk cId="3620250532" sldId="323"/>
            <ac:spMk id="9" creationId="{720989CA-4AA0-E7F6-F4CB-E7FF28BCD452}"/>
          </ac:spMkLst>
        </pc:spChg>
        <pc:spChg chg="mod">
          <ac:chgData name="Abels, Patrick" userId="ba666de4-0d21-43a6-8e66-51a18aae1b4a" providerId="ADAL" clId="{133AA99A-5491-4DE5-9695-40E01B78DF6F}" dt="2026-07-20T14:09:45.795" v="5346" actId="1036"/>
          <ac:spMkLst>
            <pc:docMk/>
            <pc:sldMk cId="3620250532" sldId="323"/>
            <ac:spMk id="10" creationId="{FFAB214F-3A5E-AEB5-51C7-895E77CEAB28}"/>
          </ac:spMkLst>
        </pc:spChg>
        <pc:spChg chg="mod">
          <ac:chgData name="Abels, Patrick" userId="ba666de4-0d21-43a6-8e66-51a18aae1b4a" providerId="ADAL" clId="{133AA99A-5491-4DE5-9695-40E01B78DF6F}" dt="2026-07-20T14:09:45.795" v="5346" actId="1036"/>
          <ac:spMkLst>
            <pc:docMk/>
            <pc:sldMk cId="3620250532" sldId="323"/>
            <ac:spMk id="11" creationId="{34506F80-AB4B-C34C-050C-9087727AB0BC}"/>
          </ac:spMkLst>
        </pc:spChg>
        <pc:spChg chg="mod">
          <ac:chgData name="Abels, Patrick" userId="ba666de4-0d21-43a6-8e66-51a18aae1b4a" providerId="ADAL" clId="{133AA99A-5491-4DE5-9695-40E01B78DF6F}" dt="2026-07-20T14:09:45.795" v="5346" actId="1036"/>
          <ac:spMkLst>
            <pc:docMk/>
            <pc:sldMk cId="3620250532" sldId="323"/>
            <ac:spMk id="12" creationId="{93035150-77F1-286E-5CF6-B05B0C3A9928}"/>
          </ac:spMkLst>
        </pc:spChg>
        <pc:spChg chg="mod">
          <ac:chgData name="Abels, Patrick" userId="ba666de4-0d21-43a6-8e66-51a18aae1b4a" providerId="ADAL" clId="{133AA99A-5491-4DE5-9695-40E01B78DF6F}" dt="2026-07-20T14:09:06.635" v="5224" actId="1035"/>
          <ac:spMkLst>
            <pc:docMk/>
            <pc:sldMk cId="3620250532" sldId="323"/>
            <ac:spMk id="13" creationId="{898E358C-F30C-6A3B-3FBD-083507E478C6}"/>
          </ac:spMkLst>
        </pc:spChg>
        <pc:spChg chg="mod">
          <ac:chgData name="Abels, Patrick" userId="ba666de4-0d21-43a6-8e66-51a18aae1b4a" providerId="ADAL" clId="{133AA99A-5491-4DE5-9695-40E01B78DF6F}" dt="2026-07-20T14:09:45.795" v="5346" actId="1036"/>
          <ac:spMkLst>
            <pc:docMk/>
            <pc:sldMk cId="3620250532" sldId="323"/>
            <ac:spMk id="14" creationId="{126EE395-B4F8-492E-D0A5-BD530B9FEA2B}"/>
          </ac:spMkLst>
        </pc:spChg>
        <pc:spChg chg="del mod">
          <ac:chgData name="Abels, Patrick" userId="ba666de4-0d21-43a6-8e66-51a18aae1b4a" providerId="ADAL" clId="{133AA99A-5491-4DE5-9695-40E01B78DF6F}" dt="2026-07-20T14:09:56.684" v="5348" actId="478"/>
          <ac:spMkLst>
            <pc:docMk/>
            <pc:sldMk cId="3620250532" sldId="323"/>
            <ac:spMk id="15" creationId="{4EF280BC-3328-D990-56B3-728AA41B656E}"/>
          </ac:spMkLst>
        </pc:spChg>
        <pc:spChg chg="mod">
          <ac:chgData name="Abels, Patrick" userId="ba666de4-0d21-43a6-8e66-51a18aae1b4a" providerId="ADAL" clId="{133AA99A-5491-4DE5-9695-40E01B78DF6F}" dt="2026-07-20T14:09:17.337" v="5241" actId="1037"/>
          <ac:spMkLst>
            <pc:docMk/>
            <pc:sldMk cId="3620250532" sldId="323"/>
            <ac:spMk id="16" creationId="{9CE7AB98-CB04-2086-C8A7-6DF6B0BF1327}"/>
          </ac:spMkLst>
        </pc:spChg>
        <pc:spChg chg="mod">
          <ac:chgData name="Abels, Patrick" userId="ba666de4-0d21-43a6-8e66-51a18aae1b4a" providerId="ADAL" clId="{133AA99A-5491-4DE5-9695-40E01B78DF6F}" dt="2026-07-20T14:09:26.219" v="5283" actId="1037"/>
          <ac:spMkLst>
            <pc:docMk/>
            <pc:sldMk cId="3620250532" sldId="323"/>
            <ac:spMk id="17" creationId="{2F278270-61AF-C0A9-0270-6E2A399AA12C}"/>
          </ac:spMkLst>
        </pc:spChg>
        <pc:spChg chg="mod">
          <ac:chgData name="Abels, Patrick" userId="ba666de4-0d21-43a6-8e66-51a18aae1b4a" providerId="ADAL" clId="{133AA99A-5491-4DE5-9695-40E01B78DF6F}" dt="2026-07-20T14:09:43.099" v="5343" actId="1035"/>
          <ac:spMkLst>
            <pc:docMk/>
            <pc:sldMk cId="3620250532" sldId="323"/>
            <ac:spMk id="18" creationId="{944FEAB8-F2E3-B864-74D7-ED80BD677F38}"/>
          </ac:spMkLst>
        </pc:spChg>
        <pc:spChg chg="mod">
          <ac:chgData name="Abels, Patrick" userId="ba666de4-0d21-43a6-8e66-51a18aae1b4a" providerId="ADAL" clId="{133AA99A-5491-4DE5-9695-40E01B78DF6F}" dt="2026-07-20T14:09:21.901" v="5261" actId="1038"/>
          <ac:spMkLst>
            <pc:docMk/>
            <pc:sldMk cId="3620250532" sldId="323"/>
            <ac:spMk id="19" creationId="{67271C89-F413-F078-AEEF-623A49758170}"/>
          </ac:spMkLst>
        </pc:spChg>
        <pc:spChg chg="mod">
          <ac:chgData name="Abels, Patrick" userId="ba666de4-0d21-43a6-8e66-51a18aae1b4a" providerId="ADAL" clId="{133AA99A-5491-4DE5-9695-40E01B78DF6F}" dt="2026-07-20T14:09:26.219" v="5283" actId="1037"/>
          <ac:spMkLst>
            <pc:docMk/>
            <pc:sldMk cId="3620250532" sldId="323"/>
            <ac:spMk id="20" creationId="{D839E7F4-B9E1-CF37-0585-43987AEC9C6A}"/>
          </ac:spMkLst>
        </pc:spChg>
        <pc:spChg chg="mod">
          <ac:chgData name="Abels, Patrick" userId="ba666de4-0d21-43a6-8e66-51a18aae1b4a" providerId="ADAL" clId="{133AA99A-5491-4DE5-9695-40E01B78DF6F}" dt="2026-07-20T14:09:43.099" v="5343" actId="1035"/>
          <ac:spMkLst>
            <pc:docMk/>
            <pc:sldMk cId="3620250532" sldId="323"/>
            <ac:spMk id="21" creationId="{8D1C0907-589A-F75B-B2D6-1FA0FE3C564D}"/>
          </ac:spMkLst>
        </pc:spChg>
        <pc:spChg chg="mod">
          <ac:chgData name="Abels, Patrick" userId="ba666de4-0d21-43a6-8e66-51a18aae1b4a" providerId="ADAL" clId="{133AA99A-5491-4DE5-9695-40E01B78DF6F}" dt="2026-07-20T14:09:43.099" v="5343" actId="1035"/>
          <ac:spMkLst>
            <pc:docMk/>
            <pc:sldMk cId="3620250532" sldId="323"/>
            <ac:spMk id="22" creationId="{EC1177B6-8D1D-2E07-6247-FE804255749F}"/>
          </ac:spMkLst>
        </pc:spChg>
        <pc:spChg chg="mod">
          <ac:chgData name="Abels, Patrick" userId="ba666de4-0d21-43a6-8e66-51a18aae1b4a" providerId="ADAL" clId="{133AA99A-5491-4DE5-9695-40E01B78DF6F}" dt="2026-07-20T14:09:43.099" v="5343" actId="1035"/>
          <ac:spMkLst>
            <pc:docMk/>
            <pc:sldMk cId="3620250532" sldId="323"/>
            <ac:spMk id="23" creationId="{EE091BAA-AF86-1FA7-6825-07070834C3B7}"/>
          </ac:spMkLst>
        </pc:spChg>
        <pc:picChg chg="del">
          <ac:chgData name="Abels, Patrick" userId="ba666de4-0d21-43a6-8e66-51a18aae1b4a" providerId="ADAL" clId="{133AA99A-5491-4DE5-9695-40E01B78DF6F}" dt="2026-07-20T13:58:22.313" v="5070" actId="478"/>
          <ac:picMkLst>
            <pc:docMk/>
            <pc:sldMk cId="3620250532" sldId="323"/>
            <ac:picMk id="6" creationId="{6397A294-BFE8-5829-35EE-BD47736BBAB2}"/>
          </ac:picMkLst>
        </pc:picChg>
        <pc:picChg chg="del">
          <ac:chgData name="Abels, Patrick" userId="ba666de4-0d21-43a6-8e66-51a18aae1b4a" providerId="ADAL" clId="{133AA99A-5491-4DE5-9695-40E01B78DF6F}" dt="2026-07-20T13:58:22.793" v="5071" actId="478"/>
          <ac:picMkLst>
            <pc:docMk/>
            <pc:sldMk cId="3620250532" sldId="323"/>
            <ac:picMk id="7" creationId="{E3012D56-1E5B-8C7D-1B97-EA52D0AD95FE}"/>
          </ac:picMkLst>
        </pc:picChg>
        <pc:picChg chg="add mod ord modCrop">
          <ac:chgData name="Abels, Patrick" userId="ba666de4-0d21-43a6-8e66-51a18aae1b4a" providerId="ADAL" clId="{133AA99A-5491-4DE5-9695-40E01B78DF6F}" dt="2026-07-20T14:08:38.203" v="5194" actId="167"/>
          <ac:picMkLst>
            <pc:docMk/>
            <pc:sldMk cId="3620250532" sldId="323"/>
            <ac:picMk id="24" creationId="{5614BE25-CF19-4882-D2FB-AEE0B244E214}"/>
          </ac:picMkLst>
        </pc:picChg>
        <pc:picChg chg="add mod ord modCrop">
          <ac:chgData name="Abels, Patrick" userId="ba666de4-0d21-43a6-8e66-51a18aae1b4a" providerId="ADAL" clId="{133AA99A-5491-4DE5-9695-40E01B78DF6F}" dt="2026-07-20T14:08:38.203" v="5194" actId="167"/>
          <ac:picMkLst>
            <pc:docMk/>
            <pc:sldMk cId="3620250532" sldId="323"/>
            <ac:picMk id="25" creationId="{1831CF17-A4A8-CDDD-A7C3-1364F4A1684D}"/>
          </ac:picMkLst>
        </pc:picChg>
      </pc:sldChg>
      <pc:sldChg chg="addSp modSp add mod replId">
        <pc:chgData name="Abels, Patrick" userId="ba666de4-0d21-43a6-8e66-51a18aae1b4a" providerId="ADAL" clId="{133AA99A-5491-4DE5-9695-40E01B78DF6F}" dt="2026-07-20T14:19:36.122" v="5603" actId="1076"/>
        <pc:sldMkLst>
          <pc:docMk/>
          <pc:sldMk cId="957358756" sldId="324"/>
        </pc:sldMkLst>
        <pc:spChg chg="mod">
          <ac:chgData name="Abels, Patrick" userId="ba666de4-0d21-43a6-8e66-51a18aae1b4a" providerId="ADAL" clId="{133AA99A-5491-4DE5-9695-40E01B78DF6F}" dt="2026-07-20T14:10:15.028" v="5351" actId="20577"/>
          <ac:spMkLst>
            <pc:docMk/>
            <pc:sldMk cId="957358756" sldId="324"/>
            <ac:spMk id="3" creationId="{BB4AFB7E-51AF-BD2E-DB48-B756115A9355}"/>
          </ac:spMkLst>
        </pc:spChg>
        <pc:picChg chg="add mod modCrop">
          <ac:chgData name="Abels, Patrick" userId="ba666de4-0d21-43a6-8e66-51a18aae1b4a" providerId="ADAL" clId="{133AA99A-5491-4DE5-9695-40E01B78DF6F}" dt="2026-07-20T14:19:33.793" v="5602" actId="1076"/>
          <ac:picMkLst>
            <pc:docMk/>
            <pc:sldMk cId="957358756" sldId="324"/>
            <ac:picMk id="5" creationId="{F4B81872-24D2-3D5F-E845-3B6A5C8F2B06}"/>
          </ac:picMkLst>
        </pc:picChg>
        <pc:picChg chg="add mod modCrop">
          <ac:chgData name="Abels, Patrick" userId="ba666de4-0d21-43a6-8e66-51a18aae1b4a" providerId="ADAL" clId="{133AA99A-5491-4DE5-9695-40E01B78DF6F}" dt="2026-07-20T14:19:36.122" v="5603" actId="1076"/>
          <ac:picMkLst>
            <pc:docMk/>
            <pc:sldMk cId="957358756" sldId="324"/>
            <ac:picMk id="6" creationId="{42EE334F-DB2C-3CC5-96EE-9273E873A31E}"/>
          </ac:picMkLst>
        </pc:picChg>
      </pc:sldChg>
      <pc:sldChg chg="addSp delSp modSp add mod ord">
        <pc:chgData name="Abels, Patrick" userId="ba666de4-0d21-43a6-8e66-51a18aae1b4a" providerId="ADAL" clId="{133AA99A-5491-4DE5-9695-40E01B78DF6F}" dt="2026-07-20T14:02:18.500" v="5101"/>
        <pc:sldMkLst>
          <pc:docMk/>
          <pc:sldMk cId="2950871294" sldId="325"/>
        </pc:sldMkLst>
        <pc:spChg chg="add">
          <ac:chgData name="Abels, Patrick" userId="ba666de4-0d21-43a6-8e66-51a18aae1b4a" providerId="ADAL" clId="{133AA99A-5491-4DE5-9695-40E01B78DF6F}" dt="2026-07-20T14:01:43.785" v="5095" actId="22"/>
          <ac:spMkLst>
            <pc:docMk/>
            <pc:sldMk cId="2950871294" sldId="325"/>
            <ac:spMk id="7" creationId="{9D5E9BB5-7A58-170E-80C9-66B846F4EF79}"/>
          </ac:spMkLst>
        </pc:spChg>
        <pc:spChg chg="add mod">
          <ac:chgData name="Abels, Patrick" userId="ba666de4-0d21-43a6-8e66-51a18aae1b4a" providerId="ADAL" clId="{133AA99A-5491-4DE5-9695-40E01B78DF6F}" dt="2026-07-20T14:01:55.383" v="5097" actId="13822"/>
          <ac:spMkLst>
            <pc:docMk/>
            <pc:sldMk cId="2950871294" sldId="325"/>
            <ac:spMk id="8" creationId="{B421BC57-DB89-F62D-BA31-33A59DC43A54}"/>
          </ac:spMkLst>
        </pc:spChg>
        <pc:spChg chg="add mod">
          <ac:chgData name="Abels, Patrick" userId="ba666de4-0d21-43a6-8e66-51a18aae1b4a" providerId="ADAL" clId="{133AA99A-5491-4DE5-9695-40E01B78DF6F}" dt="2026-07-20T14:01:58.389" v="5099" actId="1076"/>
          <ac:spMkLst>
            <pc:docMk/>
            <pc:sldMk cId="2950871294" sldId="325"/>
            <ac:spMk id="9" creationId="{F0D1887A-93E3-870C-BFC7-ED43610CE0BC}"/>
          </ac:spMkLst>
        </pc:spChg>
        <pc:picChg chg="del">
          <ac:chgData name="Abels, Patrick" userId="ba666de4-0d21-43a6-8e66-51a18aae1b4a" providerId="ADAL" clId="{133AA99A-5491-4DE5-9695-40E01B78DF6F}" dt="2026-07-20T14:01:15.980" v="5090" actId="478"/>
          <ac:picMkLst>
            <pc:docMk/>
            <pc:sldMk cId="2950871294" sldId="325"/>
            <ac:picMk id="4" creationId="{95732B88-E2DE-A6C3-A363-E83BDD1A58EB}"/>
          </ac:picMkLst>
        </pc:picChg>
        <pc:picChg chg="add mod">
          <ac:chgData name="Abels, Patrick" userId="ba666de4-0d21-43a6-8e66-51a18aae1b4a" providerId="ADAL" clId="{133AA99A-5491-4DE5-9695-40E01B78DF6F}" dt="2026-07-20T14:01:34.028" v="5094" actId="1076"/>
          <ac:picMkLst>
            <pc:docMk/>
            <pc:sldMk cId="2950871294" sldId="325"/>
            <ac:picMk id="5" creationId="{A0DAA7A0-0E6B-82BA-5ADF-2A8B611B3579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7-20T14:13:30.933" v="5489" actId="207"/>
        <pc:sldMkLst>
          <pc:docMk/>
          <pc:sldMk cId="1396450161" sldId="326"/>
        </pc:sldMkLst>
        <pc:spChg chg="mod">
          <ac:chgData name="Abels, Patrick" userId="ba666de4-0d21-43a6-8e66-51a18aae1b4a" providerId="ADAL" clId="{133AA99A-5491-4DE5-9695-40E01B78DF6F}" dt="2026-07-20T13:58:06.741" v="5067" actId="20577"/>
          <ac:spMkLst>
            <pc:docMk/>
            <pc:sldMk cId="1396450161" sldId="326"/>
            <ac:spMk id="3" creationId="{3390C2D5-9C79-493F-E16C-632FB03331EC}"/>
          </ac:spMkLst>
        </pc:spChg>
        <pc:spChg chg="add mod">
          <ac:chgData name="Abels, Patrick" userId="ba666de4-0d21-43a6-8e66-51a18aae1b4a" providerId="ADAL" clId="{133AA99A-5491-4DE5-9695-40E01B78DF6F}" dt="2026-07-20T14:13:30.933" v="5489" actId="207"/>
          <ac:spMkLst>
            <pc:docMk/>
            <pc:sldMk cId="1396450161" sldId="326"/>
            <ac:spMk id="7" creationId="{A304AAC2-55B2-FF86-10C6-E1A03E531C79}"/>
          </ac:spMkLst>
        </pc:spChg>
        <pc:picChg chg="del">
          <ac:chgData name="Abels, Patrick" userId="ba666de4-0d21-43a6-8e66-51a18aae1b4a" providerId="ADAL" clId="{133AA99A-5491-4DE5-9695-40E01B78DF6F}" dt="2026-07-20T14:11:24.194" v="5357" actId="478"/>
          <ac:picMkLst>
            <pc:docMk/>
            <pc:sldMk cId="1396450161" sldId="326"/>
            <ac:picMk id="5" creationId="{12613C08-E9D7-E871-AABA-5C0A0A80044A}"/>
          </ac:picMkLst>
        </pc:picChg>
        <pc:picChg chg="del">
          <ac:chgData name="Abels, Patrick" userId="ba666de4-0d21-43a6-8e66-51a18aae1b4a" providerId="ADAL" clId="{133AA99A-5491-4DE5-9695-40E01B78DF6F}" dt="2026-07-20T14:11:24.690" v="5358" actId="478"/>
          <ac:picMkLst>
            <pc:docMk/>
            <pc:sldMk cId="1396450161" sldId="326"/>
            <ac:picMk id="6" creationId="{EC969B3E-373B-9687-E204-F04C9EABEEAA}"/>
          </ac:picMkLst>
        </pc:picChg>
        <pc:picChg chg="add mod">
          <ac:chgData name="Abels, Patrick" userId="ba666de4-0d21-43a6-8e66-51a18aae1b4a" providerId="ADAL" clId="{133AA99A-5491-4DE5-9695-40E01B78DF6F}" dt="2026-07-20T14:12:32.427" v="5449" actId="1076"/>
          <ac:picMkLst>
            <pc:docMk/>
            <pc:sldMk cId="1396450161" sldId="326"/>
            <ac:picMk id="9" creationId="{773088C4-15CE-0E5C-77D1-0FBAAA291372}"/>
          </ac:picMkLst>
        </pc:picChg>
        <pc:picChg chg="add mod">
          <ac:chgData name="Abels, Patrick" userId="ba666de4-0d21-43a6-8e66-51a18aae1b4a" providerId="ADAL" clId="{133AA99A-5491-4DE5-9695-40E01B78DF6F}" dt="2026-07-20T14:12:29.883" v="5448" actId="1076"/>
          <ac:picMkLst>
            <pc:docMk/>
            <pc:sldMk cId="1396450161" sldId="326"/>
            <ac:picMk id="11" creationId="{C393B3BB-015F-9F9F-5B2C-67E444B5A3E9}"/>
          </ac:picMkLst>
        </pc:picChg>
        <pc:picChg chg="del">
          <ac:chgData name="Abels, Patrick" userId="ba666de4-0d21-43a6-8e66-51a18aae1b4a" providerId="ADAL" clId="{133AA99A-5491-4DE5-9695-40E01B78DF6F}" dt="2026-07-20T14:05:59.251" v="5163" actId="478"/>
          <ac:picMkLst>
            <pc:docMk/>
            <pc:sldMk cId="1396450161" sldId="326"/>
            <ac:picMk id="12" creationId="{7408302C-706D-FD13-A163-0913ECF57DF0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7-20T14:15:46.803" v="5560" actId="1037"/>
        <pc:sldMkLst>
          <pc:docMk/>
          <pc:sldMk cId="3343762818" sldId="327"/>
        </pc:sldMkLst>
        <pc:spChg chg="mod">
          <ac:chgData name="Abels, Patrick" userId="ba666de4-0d21-43a6-8e66-51a18aae1b4a" providerId="ADAL" clId="{133AA99A-5491-4DE5-9695-40E01B78DF6F}" dt="2026-07-20T14:15:02.891" v="5493" actId="20577"/>
          <ac:spMkLst>
            <pc:docMk/>
            <pc:sldMk cId="3343762818" sldId="327"/>
            <ac:spMk id="3" creationId="{838F0EE6-6A5E-B5FC-95C7-0BB86475DED8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4" creationId="{93BD1483-1E37-1E8F-3869-FCA3BB9CAEF0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8" creationId="{5F5A84EB-2DD8-216C-6B7D-7C1D0909AC30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9" creationId="{829F28EC-C911-9189-9BF3-62E3B4AD6441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10" creationId="{571F6472-9D78-7C98-FB73-E7BEC4ACFA2A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11" creationId="{D2DC64F7-83E6-B519-D5E2-6AA11AD6DA9F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12" creationId="{E9CF56EF-2B73-682C-CB1E-954290126555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13" creationId="{E68CD4A6-37D9-0253-1B17-F7F396CABD28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14" creationId="{4BDC5372-92B9-DFCB-9075-E8A81FF6A102}"/>
          </ac:spMkLst>
        </pc:spChg>
        <pc:spChg chg="del">
          <ac:chgData name="Abels, Patrick" userId="ba666de4-0d21-43a6-8e66-51a18aae1b4a" providerId="ADAL" clId="{133AA99A-5491-4DE5-9695-40E01B78DF6F}" dt="2026-07-20T14:10:19.522" v="5352" actId="478"/>
          <ac:spMkLst>
            <pc:docMk/>
            <pc:sldMk cId="3343762818" sldId="327"/>
            <ac:spMk id="15" creationId="{585DB4AF-3592-78A8-81D9-2C01DA6699AE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16" creationId="{FE1B3C47-FDF9-D401-D924-D671B40DC57F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17" creationId="{6C31984F-9705-26D7-D505-8835F3FD213C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18" creationId="{BE7A01CC-E6DD-1A3F-E643-C871BFBBE122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19" creationId="{9A301A91-9BD1-850A-01F6-CDBFB7BA2C35}"/>
          </ac:spMkLst>
        </pc:spChg>
        <pc:spChg chg="mod">
          <ac:chgData name="Abels, Patrick" userId="ba666de4-0d21-43a6-8e66-51a18aae1b4a" providerId="ADAL" clId="{133AA99A-5491-4DE5-9695-40E01B78DF6F}" dt="2026-07-20T14:15:35.075" v="5531" actId="1036"/>
          <ac:spMkLst>
            <pc:docMk/>
            <pc:sldMk cId="3343762818" sldId="327"/>
            <ac:spMk id="20" creationId="{EE8EF1FD-413E-A91A-5603-5D31A0A88CE9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21" creationId="{27B25084-FA38-ACA7-2DFC-6B6FBDA782A5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22" creationId="{D3E898E3-A9B7-8F7C-2DE3-72CAD5C41624}"/>
          </ac:spMkLst>
        </pc:spChg>
        <pc:spChg chg="mod">
          <ac:chgData name="Abels, Patrick" userId="ba666de4-0d21-43a6-8e66-51a18aae1b4a" providerId="ADAL" clId="{133AA99A-5491-4DE5-9695-40E01B78DF6F}" dt="2026-07-20T14:15:46.803" v="5560" actId="1037"/>
          <ac:spMkLst>
            <pc:docMk/>
            <pc:sldMk cId="3343762818" sldId="327"/>
            <ac:spMk id="23" creationId="{E76E0E5D-463B-3831-1732-8ADD68025F0B}"/>
          </ac:spMkLst>
        </pc:spChg>
        <pc:picChg chg="del">
          <ac:chgData name="Abels, Patrick" userId="ba666de4-0d21-43a6-8e66-51a18aae1b4a" providerId="ADAL" clId="{133AA99A-5491-4DE5-9695-40E01B78DF6F}" dt="2026-07-20T13:58:13.386" v="5068" actId="478"/>
          <ac:picMkLst>
            <pc:docMk/>
            <pc:sldMk cId="3343762818" sldId="327"/>
            <ac:picMk id="6" creationId="{46218F5A-A80F-7B48-4748-467069757B63}"/>
          </ac:picMkLst>
        </pc:picChg>
        <pc:picChg chg="del">
          <ac:chgData name="Abels, Patrick" userId="ba666de4-0d21-43a6-8e66-51a18aae1b4a" providerId="ADAL" clId="{133AA99A-5491-4DE5-9695-40E01B78DF6F}" dt="2026-07-20T13:58:14.114" v="5069" actId="478"/>
          <ac:picMkLst>
            <pc:docMk/>
            <pc:sldMk cId="3343762818" sldId="327"/>
            <ac:picMk id="7" creationId="{BA02F9A5-DB46-0A7A-EDDB-5150AF6A3E9F}"/>
          </ac:picMkLst>
        </pc:picChg>
        <pc:picChg chg="add mod ord modCrop">
          <ac:chgData name="Abels, Patrick" userId="ba666de4-0d21-43a6-8e66-51a18aae1b4a" providerId="ADAL" clId="{133AA99A-5491-4DE5-9695-40E01B78DF6F}" dt="2026-07-20T14:15:25.310" v="5500" actId="167"/>
          <ac:picMkLst>
            <pc:docMk/>
            <pc:sldMk cId="3343762818" sldId="327"/>
            <ac:picMk id="24" creationId="{E8113940-D0B2-E8CC-4A1E-9C1FE2EBF496}"/>
          </ac:picMkLst>
        </pc:picChg>
        <pc:picChg chg="add mod ord modCrop">
          <ac:chgData name="Abels, Patrick" userId="ba666de4-0d21-43a6-8e66-51a18aae1b4a" providerId="ADAL" clId="{133AA99A-5491-4DE5-9695-40E01B78DF6F}" dt="2026-07-20T14:15:25.310" v="5500" actId="167"/>
          <ac:picMkLst>
            <pc:docMk/>
            <pc:sldMk cId="3343762818" sldId="327"/>
            <ac:picMk id="25" creationId="{4E0A1F29-0686-052C-03DC-335543513142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7-20T14:20:12.347" v="5612" actId="1076"/>
        <pc:sldMkLst>
          <pc:docMk/>
          <pc:sldMk cId="2821788124" sldId="328"/>
        </pc:sldMkLst>
        <pc:spChg chg="mod">
          <ac:chgData name="Abels, Patrick" userId="ba666de4-0d21-43a6-8e66-51a18aae1b4a" providerId="ADAL" clId="{133AA99A-5491-4DE5-9695-40E01B78DF6F}" dt="2026-07-20T14:17:41.787" v="5585" actId="6549"/>
          <ac:spMkLst>
            <pc:docMk/>
            <pc:sldMk cId="2821788124" sldId="328"/>
            <ac:spMk id="3" creationId="{86980EAF-C216-6277-7AF2-3F308B73DFC8}"/>
          </ac:spMkLst>
        </pc:spChg>
        <pc:picChg chg="add del mod">
          <ac:chgData name="Abels, Patrick" userId="ba666de4-0d21-43a6-8e66-51a18aae1b4a" providerId="ADAL" clId="{133AA99A-5491-4DE5-9695-40E01B78DF6F}" dt="2026-07-20T14:17:34.789" v="5575" actId="21"/>
          <ac:picMkLst>
            <pc:docMk/>
            <pc:sldMk cId="2821788124" sldId="328"/>
            <ac:picMk id="5" creationId="{1985300E-6816-F872-CF5C-B45EF9CD8C99}"/>
          </ac:picMkLst>
        </pc:picChg>
        <pc:picChg chg="add del mod">
          <ac:chgData name="Abels, Patrick" userId="ba666de4-0d21-43a6-8e66-51a18aae1b4a" providerId="ADAL" clId="{133AA99A-5491-4DE5-9695-40E01B78DF6F}" dt="2026-07-20T14:17:34.789" v="5575" actId="21"/>
          <ac:picMkLst>
            <pc:docMk/>
            <pc:sldMk cId="2821788124" sldId="328"/>
            <ac:picMk id="7" creationId="{175B54C1-FC87-2851-F820-37835D624CCB}"/>
          </ac:picMkLst>
        </pc:picChg>
        <pc:picChg chg="add mod modCrop">
          <ac:chgData name="Abels, Patrick" userId="ba666de4-0d21-43a6-8e66-51a18aae1b4a" providerId="ADAL" clId="{133AA99A-5491-4DE5-9695-40E01B78DF6F}" dt="2026-07-20T14:20:08.386" v="5610" actId="732"/>
          <ac:picMkLst>
            <pc:docMk/>
            <pc:sldMk cId="2821788124" sldId="328"/>
            <ac:picMk id="9" creationId="{0A418399-D78E-2AF2-0C92-C9F5A47D41F5}"/>
          </ac:picMkLst>
        </pc:picChg>
        <pc:picChg chg="add mod modCrop">
          <ac:chgData name="Abels, Patrick" userId="ba666de4-0d21-43a6-8e66-51a18aae1b4a" providerId="ADAL" clId="{133AA99A-5491-4DE5-9695-40E01B78DF6F}" dt="2026-07-20T14:20:12.347" v="5612" actId="1076"/>
          <ac:picMkLst>
            <pc:docMk/>
            <pc:sldMk cId="2821788124" sldId="328"/>
            <ac:picMk id="10" creationId="{10CB454F-F7E1-C16B-A511-BB6F4C730B9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E775A-60EC-7E83-09CB-647BC4567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5614BE25-CF19-4882-D2FB-AEE0B244E2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374"/>
          <a:stretch>
            <a:fillRect/>
          </a:stretch>
        </p:blipFill>
        <p:spPr>
          <a:xfrm>
            <a:off x="624998" y="2169218"/>
            <a:ext cx="10942003" cy="132106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31CF17-A4A8-CDDD-A7C3-1364F4A16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800"/>
          <a:stretch>
            <a:fillRect/>
          </a:stretch>
        </p:blipFill>
        <p:spPr>
          <a:xfrm>
            <a:off x="623085" y="3753029"/>
            <a:ext cx="10942001" cy="147036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CCAA80-E3A5-8FA6-20FA-E01CAC5CF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DD525-4AA6-3493-72F4-176B2E5326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Fun98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B074925-1B41-A246-ECE8-30D1DD71F7C6}"/>
              </a:ext>
            </a:extLst>
          </p:cNvPr>
          <p:cNvSpPr/>
          <p:nvPr/>
        </p:nvSpPr>
        <p:spPr>
          <a:xfrm>
            <a:off x="1174543" y="2640491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E7AB98-CB04-2086-C8A7-6DF6B0BF1327}"/>
              </a:ext>
            </a:extLst>
          </p:cNvPr>
          <p:cNvSpPr/>
          <p:nvPr/>
        </p:nvSpPr>
        <p:spPr>
          <a:xfrm>
            <a:off x="3845860" y="2991969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F278270-61AF-C0A9-0270-6E2A399AA12C}"/>
              </a:ext>
            </a:extLst>
          </p:cNvPr>
          <p:cNvSpPr/>
          <p:nvPr/>
        </p:nvSpPr>
        <p:spPr>
          <a:xfrm>
            <a:off x="9248872" y="2640491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9D8030-4E08-AFB5-0272-F8C3EE05792D}"/>
              </a:ext>
            </a:extLst>
          </p:cNvPr>
          <p:cNvSpPr/>
          <p:nvPr/>
        </p:nvSpPr>
        <p:spPr>
          <a:xfrm>
            <a:off x="3845860" y="2640491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0989CA-4AA0-E7F6-F4CB-E7FF28BCD452}"/>
              </a:ext>
            </a:extLst>
          </p:cNvPr>
          <p:cNvSpPr/>
          <p:nvPr/>
        </p:nvSpPr>
        <p:spPr>
          <a:xfrm>
            <a:off x="6560302" y="2640491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AB214F-3A5E-AEB5-51C7-895E77CEAB28}"/>
              </a:ext>
            </a:extLst>
          </p:cNvPr>
          <p:cNvSpPr/>
          <p:nvPr/>
        </p:nvSpPr>
        <p:spPr>
          <a:xfrm>
            <a:off x="1174545" y="4383553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506F80-AB4B-C34C-050C-9087727AB0BC}"/>
              </a:ext>
            </a:extLst>
          </p:cNvPr>
          <p:cNvSpPr/>
          <p:nvPr/>
        </p:nvSpPr>
        <p:spPr>
          <a:xfrm>
            <a:off x="3854486" y="4383553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035150-77F1-286E-5CF6-B05B0C3A9928}"/>
              </a:ext>
            </a:extLst>
          </p:cNvPr>
          <p:cNvSpPr/>
          <p:nvPr/>
        </p:nvSpPr>
        <p:spPr>
          <a:xfrm>
            <a:off x="6568929" y="4383553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8E358C-F30C-6A3B-3FBD-083507E478C6}"/>
              </a:ext>
            </a:extLst>
          </p:cNvPr>
          <p:cNvSpPr/>
          <p:nvPr/>
        </p:nvSpPr>
        <p:spPr>
          <a:xfrm>
            <a:off x="1174543" y="2991969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26EE395-B4F8-492E-D0A5-BD530B9FEA2B}"/>
              </a:ext>
            </a:extLst>
          </p:cNvPr>
          <p:cNvSpPr/>
          <p:nvPr/>
        </p:nvSpPr>
        <p:spPr>
          <a:xfrm>
            <a:off x="9257499" y="4383553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44FEAB8-F2E3-B864-74D7-ED80BD677F38}"/>
              </a:ext>
            </a:extLst>
          </p:cNvPr>
          <p:cNvSpPr/>
          <p:nvPr/>
        </p:nvSpPr>
        <p:spPr>
          <a:xfrm>
            <a:off x="1174545" y="4743866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271C89-F413-F078-AEEF-623A49758170}"/>
              </a:ext>
            </a:extLst>
          </p:cNvPr>
          <p:cNvSpPr/>
          <p:nvPr/>
        </p:nvSpPr>
        <p:spPr>
          <a:xfrm>
            <a:off x="6599602" y="2991969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839E7F4-B9E1-CF37-0585-43987AEC9C6A}"/>
              </a:ext>
            </a:extLst>
          </p:cNvPr>
          <p:cNvSpPr/>
          <p:nvPr/>
        </p:nvSpPr>
        <p:spPr>
          <a:xfrm>
            <a:off x="9248872" y="2991969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1C0907-589A-F75B-B2D6-1FA0FE3C564D}"/>
              </a:ext>
            </a:extLst>
          </p:cNvPr>
          <p:cNvSpPr/>
          <p:nvPr/>
        </p:nvSpPr>
        <p:spPr>
          <a:xfrm>
            <a:off x="3854486" y="4749602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C1177B6-8D1D-2E07-6247-FE804255749F}"/>
              </a:ext>
            </a:extLst>
          </p:cNvPr>
          <p:cNvSpPr/>
          <p:nvPr/>
        </p:nvSpPr>
        <p:spPr>
          <a:xfrm>
            <a:off x="9257499" y="4743866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E091BAA-AF86-1FA7-6825-07070834C3B7}"/>
              </a:ext>
            </a:extLst>
          </p:cNvPr>
          <p:cNvSpPr/>
          <p:nvPr/>
        </p:nvSpPr>
        <p:spPr>
          <a:xfrm>
            <a:off x="6568929" y="4743866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25053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E6696-375E-F75F-AAC1-D200D16B9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A6D058-ECFC-92B0-4BFD-D04DCBDA78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AFB7E-51AF-BD2E-DB48-B756115A93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B81872-24D2-3D5F-E845-3B6A5C8F2B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1416"/>
          <a:stretch>
            <a:fillRect/>
          </a:stretch>
        </p:blipFill>
        <p:spPr>
          <a:xfrm>
            <a:off x="552817" y="2312249"/>
            <a:ext cx="11205915" cy="104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EE334F-DB2C-3CC5-96EE-9273E873A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922"/>
          <a:stretch>
            <a:fillRect/>
          </a:stretch>
        </p:blipFill>
        <p:spPr>
          <a:xfrm>
            <a:off x="552816" y="3747491"/>
            <a:ext cx="11205915" cy="9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587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9C5BD-5C30-3244-F7D3-F12C8D6BD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FFADEBE-1822-B487-B04F-0F812F69CEA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FFADEBE-1822-B487-B04F-0F812F69CE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  <a:blipFill>
                <a:blip r:embed="rId2"/>
                <a:stretch>
                  <a:fillRect t="-3571" b="-138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364D33E-4A8F-AB93-4FF4-04471F31E0B7}"/>
              </a:ext>
            </a:extLst>
          </p:cNvPr>
          <p:cNvSpPr/>
          <p:nvPr/>
        </p:nvSpPr>
        <p:spPr>
          <a:xfrm>
            <a:off x="5386278" y="6094254"/>
            <a:ext cx="252000" cy="252000"/>
          </a:xfrm>
          <a:prstGeom prst="rect">
            <a:avLst/>
          </a:prstGeom>
          <a:solidFill>
            <a:srgbClr val="01153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A94C0-1FE9-B7B3-3C46-745944831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874" y="595154"/>
            <a:ext cx="4344808" cy="450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6003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82582-BFED-B02C-B608-4A951E046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85445E-ABF2-8373-D97A-D440E2519F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0C2D5-9C79-493F-E16C-632FB03331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Die 3. Binomische Formel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4AAC2-55B2-FF86-10C6-E1A03E531C79}"/>
                  </a:ext>
                </a:extLst>
              </p:cNvPr>
              <p:cNvSpPr txBox="1"/>
              <p:nvPr/>
            </p:nvSpPr>
            <p:spPr>
              <a:xfrm>
                <a:off x="2343508" y="5399359"/>
                <a:ext cx="683328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de-DE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⋅(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de-DE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4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4AAC2-55B2-FF86-10C6-E1A03E531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508" y="5399359"/>
                <a:ext cx="6833281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73088C4-15CE-0E5C-77D1-0FBAAA291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394" y="1512899"/>
            <a:ext cx="3049899" cy="32112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93B3BB-015F-9F9F-5B2C-67E444B5A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637" y="1368042"/>
            <a:ext cx="4647465" cy="38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5016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7120F-4AFE-6536-1738-430ACC56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8113940-D0B2-E8CC-4A1E-9C1FE2EBF4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701"/>
          <a:stretch>
            <a:fillRect/>
          </a:stretch>
        </p:blipFill>
        <p:spPr>
          <a:xfrm>
            <a:off x="0" y="1884217"/>
            <a:ext cx="12192000" cy="14077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E0A1F29-0686-052C-03DC-335543513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02"/>
          <a:stretch>
            <a:fillRect/>
          </a:stretch>
        </p:blipFill>
        <p:spPr>
          <a:xfrm>
            <a:off x="0" y="3540531"/>
            <a:ext cx="12192000" cy="155167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BAF08D-C59B-F970-14E0-1C97549D1A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F0EE6-6A5E-B5FC-95C7-0BB86475DE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Fun99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3BD1483-1E37-1E8F-3869-FCA3BB9CAEF0}"/>
              </a:ext>
            </a:extLst>
          </p:cNvPr>
          <p:cNvSpPr/>
          <p:nvPr/>
        </p:nvSpPr>
        <p:spPr>
          <a:xfrm>
            <a:off x="656962" y="2355820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1B3C47-FDF9-D401-D924-D671B40DC57F}"/>
              </a:ext>
            </a:extLst>
          </p:cNvPr>
          <p:cNvSpPr/>
          <p:nvPr/>
        </p:nvSpPr>
        <p:spPr>
          <a:xfrm>
            <a:off x="3500804" y="2741802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31984F-9705-26D7-D505-8835F3FD213C}"/>
              </a:ext>
            </a:extLst>
          </p:cNvPr>
          <p:cNvSpPr/>
          <p:nvPr/>
        </p:nvSpPr>
        <p:spPr>
          <a:xfrm>
            <a:off x="9188488" y="2355820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5A84EB-2DD8-216C-6B7D-7C1D0909AC30}"/>
              </a:ext>
            </a:extLst>
          </p:cNvPr>
          <p:cNvSpPr/>
          <p:nvPr/>
        </p:nvSpPr>
        <p:spPr>
          <a:xfrm>
            <a:off x="3500804" y="2355820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9F28EC-C911-9189-9BF3-62E3B4AD6441}"/>
              </a:ext>
            </a:extLst>
          </p:cNvPr>
          <p:cNvSpPr/>
          <p:nvPr/>
        </p:nvSpPr>
        <p:spPr>
          <a:xfrm>
            <a:off x="6344646" y="2355820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71F6472-9D78-7C98-FB73-E7BEC4ACFA2A}"/>
              </a:ext>
            </a:extLst>
          </p:cNvPr>
          <p:cNvSpPr/>
          <p:nvPr/>
        </p:nvSpPr>
        <p:spPr>
          <a:xfrm>
            <a:off x="656964" y="410750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DC64F7-83E6-B519-D5E2-6AA11AD6DA9F}"/>
              </a:ext>
            </a:extLst>
          </p:cNvPr>
          <p:cNvSpPr/>
          <p:nvPr/>
        </p:nvSpPr>
        <p:spPr>
          <a:xfrm>
            <a:off x="3500806" y="410750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CF56EF-2B73-682C-CB1E-954290126555}"/>
              </a:ext>
            </a:extLst>
          </p:cNvPr>
          <p:cNvSpPr/>
          <p:nvPr/>
        </p:nvSpPr>
        <p:spPr>
          <a:xfrm>
            <a:off x="6344648" y="410750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8CD4A6-37D9-0253-1B17-F7F396CABD28}"/>
              </a:ext>
            </a:extLst>
          </p:cNvPr>
          <p:cNvSpPr/>
          <p:nvPr/>
        </p:nvSpPr>
        <p:spPr>
          <a:xfrm>
            <a:off x="656962" y="2741802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BDC5372-92B9-DFCB-9075-E8A81FF6A102}"/>
              </a:ext>
            </a:extLst>
          </p:cNvPr>
          <p:cNvSpPr/>
          <p:nvPr/>
        </p:nvSpPr>
        <p:spPr>
          <a:xfrm>
            <a:off x="9188490" y="4107509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E7A01CC-E6DD-1A3F-E643-C871BFBBE122}"/>
              </a:ext>
            </a:extLst>
          </p:cNvPr>
          <p:cNvSpPr/>
          <p:nvPr/>
        </p:nvSpPr>
        <p:spPr>
          <a:xfrm>
            <a:off x="656964" y="4493700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A301A91-9BD1-850A-01F6-CDBFB7BA2C35}"/>
              </a:ext>
            </a:extLst>
          </p:cNvPr>
          <p:cNvSpPr/>
          <p:nvPr/>
        </p:nvSpPr>
        <p:spPr>
          <a:xfrm>
            <a:off x="6383946" y="2741802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8EF1FD-413E-A91A-5603-5D31A0A88CE9}"/>
              </a:ext>
            </a:extLst>
          </p:cNvPr>
          <p:cNvSpPr/>
          <p:nvPr/>
        </p:nvSpPr>
        <p:spPr>
          <a:xfrm>
            <a:off x="9188488" y="2741802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7B25084-FA38-ACA7-2DFC-6B6FBDA782A5}"/>
              </a:ext>
            </a:extLst>
          </p:cNvPr>
          <p:cNvSpPr/>
          <p:nvPr/>
        </p:nvSpPr>
        <p:spPr>
          <a:xfrm>
            <a:off x="3500806" y="4499436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3E898E3-A9B7-8F7C-2DE3-72CAD5C41624}"/>
              </a:ext>
            </a:extLst>
          </p:cNvPr>
          <p:cNvSpPr/>
          <p:nvPr/>
        </p:nvSpPr>
        <p:spPr>
          <a:xfrm>
            <a:off x="9188490" y="4493700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6E0E5D-463B-3831-1732-8ADD68025F0B}"/>
              </a:ext>
            </a:extLst>
          </p:cNvPr>
          <p:cNvSpPr/>
          <p:nvPr/>
        </p:nvSpPr>
        <p:spPr>
          <a:xfrm>
            <a:off x="6344648" y="4493700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376281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0DA34-707A-0FCC-9F6A-B79A03535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5E6409-255A-3600-EC17-D61919180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80EAF-C216-6277-7AF2-3F308B73DF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418399-D78E-2AF2-0C92-C9F5A47D41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3371"/>
          <a:stretch>
            <a:fillRect/>
          </a:stretch>
        </p:blipFill>
        <p:spPr>
          <a:xfrm>
            <a:off x="433268" y="2144055"/>
            <a:ext cx="11269598" cy="941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CB454F-F7E1-C16B-A511-BB6F4C730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371"/>
          <a:stretch>
            <a:fillRect/>
          </a:stretch>
        </p:blipFill>
        <p:spPr>
          <a:xfrm>
            <a:off x="433268" y="3429000"/>
            <a:ext cx="11269598" cy="9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881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F8010-CEF8-6185-3EA9-A03904899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72" y="2228062"/>
            <a:ext cx="10409389" cy="1619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90AF3A-B534-DC48-4D95-3FB4D30EF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4152023"/>
            <a:ext cx="10174120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941CBF-3F68-3614-7751-1307EDC64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368"/>
          <a:stretch>
            <a:fillRect/>
          </a:stretch>
        </p:blipFill>
        <p:spPr>
          <a:xfrm>
            <a:off x="397164" y="2596550"/>
            <a:ext cx="11155278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</a:t>
            </a:r>
            <a:r>
              <a:rPr lang="de-DE" b="1" dirty="0">
                <a:solidFill>
                  <a:srgbClr val="FFC000"/>
                </a:solidFill>
              </a:rPr>
              <a:t> Binomischen Formeln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  <a:blipFill>
                <a:blip r:embed="rId2"/>
                <a:stretch>
                  <a:fillRect t="-3571" b="-138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2DDCCEA-A14F-F49B-6725-06C9CE970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033" y="577364"/>
            <a:ext cx="4377932" cy="439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Die 1. Binomische Formel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FE980D-D7EB-A126-7ACA-A37EFB9735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9590"/>
          <a:stretch>
            <a:fillRect/>
          </a:stretch>
        </p:blipFill>
        <p:spPr>
          <a:xfrm>
            <a:off x="2074027" y="1771597"/>
            <a:ext cx="3169317" cy="29341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4068CF-6B4A-7BAE-6068-42A72BB646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289"/>
          <a:stretch>
            <a:fillRect/>
          </a:stretch>
        </p:blipFill>
        <p:spPr>
          <a:xfrm>
            <a:off x="7230014" y="1884082"/>
            <a:ext cx="2887958" cy="29341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7B2E08-D6F1-6C7E-0841-C39FA726EF9B}"/>
                  </a:ext>
                </a:extLst>
              </p:cNvPr>
              <p:cNvSpPr txBox="1"/>
              <p:nvPr/>
            </p:nvSpPr>
            <p:spPr>
              <a:xfrm>
                <a:off x="3447691" y="5399359"/>
                <a:ext cx="653050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4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4400" b="1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de-DE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de-DE" sz="44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4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7B2E08-D6F1-6C7E-0841-C39FA726E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691" y="5399359"/>
                <a:ext cx="6530506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491B94-C31C-FA19-3217-38B541CA38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932"/>
          <a:stretch>
            <a:fillRect/>
          </a:stretch>
        </p:blipFill>
        <p:spPr>
          <a:xfrm>
            <a:off x="268206" y="2257071"/>
            <a:ext cx="11688806" cy="1286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F2A40A-3261-3B1D-26CA-745C586BDA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932"/>
          <a:stretch>
            <a:fillRect/>
          </a:stretch>
        </p:blipFill>
        <p:spPr>
          <a:xfrm>
            <a:off x="251597" y="3929137"/>
            <a:ext cx="11688806" cy="128608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769103" y="2674996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3612945" y="3060978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9300629" y="2674996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AB10A58-CC07-55FB-37CD-7DBD32FD0F78}"/>
              </a:ext>
            </a:extLst>
          </p:cNvPr>
          <p:cNvSpPr/>
          <p:nvPr/>
        </p:nvSpPr>
        <p:spPr>
          <a:xfrm>
            <a:off x="3612945" y="2674996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FFBCEE0-E872-EE52-14C6-51A2D7EA4E20}"/>
              </a:ext>
            </a:extLst>
          </p:cNvPr>
          <p:cNvSpPr/>
          <p:nvPr/>
        </p:nvSpPr>
        <p:spPr>
          <a:xfrm>
            <a:off x="6456787" y="2674996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11016B6-07BF-3299-DB24-FD9AA17F838B}"/>
              </a:ext>
            </a:extLst>
          </p:cNvPr>
          <p:cNvSpPr/>
          <p:nvPr/>
        </p:nvSpPr>
        <p:spPr>
          <a:xfrm>
            <a:off x="769103" y="439217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230633-433D-80B9-7FC9-5B0DCAD0DE58}"/>
              </a:ext>
            </a:extLst>
          </p:cNvPr>
          <p:cNvSpPr/>
          <p:nvPr/>
        </p:nvSpPr>
        <p:spPr>
          <a:xfrm>
            <a:off x="3612945" y="439217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5BB60D3-AB79-5E9A-B706-BA263A2BA0C9}"/>
              </a:ext>
            </a:extLst>
          </p:cNvPr>
          <p:cNvSpPr/>
          <p:nvPr/>
        </p:nvSpPr>
        <p:spPr>
          <a:xfrm>
            <a:off x="6456787" y="4392179"/>
            <a:ext cx="360000" cy="360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031357-2CC9-4E84-532E-753E650D96CA}"/>
              </a:ext>
            </a:extLst>
          </p:cNvPr>
          <p:cNvSpPr/>
          <p:nvPr/>
        </p:nvSpPr>
        <p:spPr>
          <a:xfrm>
            <a:off x="769103" y="3060978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22435C8-1019-AC1D-54E8-6853C8D0C845}"/>
              </a:ext>
            </a:extLst>
          </p:cNvPr>
          <p:cNvSpPr/>
          <p:nvPr/>
        </p:nvSpPr>
        <p:spPr>
          <a:xfrm>
            <a:off x="9300629" y="4392179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5B807E7-E5E5-4F61-EFEA-CD592868135A}"/>
              </a:ext>
            </a:extLst>
          </p:cNvPr>
          <p:cNvSpPr/>
          <p:nvPr/>
        </p:nvSpPr>
        <p:spPr>
          <a:xfrm>
            <a:off x="769103" y="4778370"/>
            <a:ext cx="360000" cy="360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D659C0-EFB1-49EF-215F-D8CE886C6CA8}"/>
              </a:ext>
            </a:extLst>
          </p:cNvPr>
          <p:cNvSpPr/>
          <p:nvPr/>
        </p:nvSpPr>
        <p:spPr>
          <a:xfrm>
            <a:off x="6496087" y="3060978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EA27DA-7CB0-5EAC-DDE6-4C52B8C3F20F}"/>
              </a:ext>
            </a:extLst>
          </p:cNvPr>
          <p:cNvSpPr/>
          <p:nvPr/>
        </p:nvSpPr>
        <p:spPr>
          <a:xfrm>
            <a:off x="9300629" y="3060978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9DC45E7-E605-B7AB-D414-17812B1D9BE0}"/>
              </a:ext>
            </a:extLst>
          </p:cNvPr>
          <p:cNvSpPr/>
          <p:nvPr/>
        </p:nvSpPr>
        <p:spPr>
          <a:xfrm>
            <a:off x="3612945" y="4784106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EE91AD-3808-D599-B2C1-260B880271FE}"/>
              </a:ext>
            </a:extLst>
          </p:cNvPr>
          <p:cNvSpPr/>
          <p:nvPr/>
        </p:nvSpPr>
        <p:spPr>
          <a:xfrm>
            <a:off x="9300629" y="4778370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91DE52-9E3C-557B-BC65-518CC9EDBAC9}"/>
              </a:ext>
            </a:extLst>
          </p:cNvPr>
          <p:cNvSpPr/>
          <p:nvPr/>
        </p:nvSpPr>
        <p:spPr>
          <a:xfrm>
            <a:off x="6456787" y="4778370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3EC38-34AB-09C1-F05A-75ADB80CE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3608"/>
          <a:stretch>
            <a:fillRect/>
          </a:stretch>
        </p:blipFill>
        <p:spPr>
          <a:xfrm>
            <a:off x="572592" y="2378329"/>
            <a:ext cx="11046815" cy="954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6A9FCD-157A-9716-4243-FD331DE43B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608"/>
          <a:stretch>
            <a:fillRect/>
          </a:stretch>
        </p:blipFill>
        <p:spPr>
          <a:xfrm>
            <a:off x="572591" y="3760430"/>
            <a:ext cx="11046815" cy="95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BB57F-5975-C69A-6567-DEF48FB8C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7814B4EE-9032-1938-DF50-66FA8C003EA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7814B4EE-9032-1938-DF50-66FA8C003E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38112" y="5287992"/>
                <a:ext cx="11915775" cy="1362974"/>
              </a:xfrm>
              <a:blipFill>
                <a:blip r:embed="rId2"/>
                <a:stretch>
                  <a:fillRect t="-3571" b="-138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0DAA7A0-0E6B-82BA-5ADF-2A8B611B3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441" y="414325"/>
            <a:ext cx="5109115" cy="46549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5E9BB5-7A58-170E-80C9-66B846F4EF79}"/>
              </a:ext>
            </a:extLst>
          </p:cNvPr>
          <p:cNvSpPr/>
          <p:nvPr/>
        </p:nvSpPr>
        <p:spPr>
          <a:xfrm>
            <a:off x="5386278" y="6094254"/>
            <a:ext cx="252000" cy="252000"/>
          </a:xfrm>
          <a:prstGeom prst="rect">
            <a:avLst/>
          </a:prstGeom>
          <a:solidFill>
            <a:srgbClr val="01153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21BC57-DB89-F62D-BA31-33A59DC43A54}"/>
              </a:ext>
            </a:extLst>
          </p:cNvPr>
          <p:cNvSpPr/>
          <p:nvPr/>
        </p:nvSpPr>
        <p:spPr>
          <a:xfrm>
            <a:off x="3994030" y="2691442"/>
            <a:ext cx="1000664" cy="52621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D1887A-93E3-870C-BFC7-ED43610CE0BC}"/>
              </a:ext>
            </a:extLst>
          </p:cNvPr>
          <p:cNvSpPr/>
          <p:nvPr/>
        </p:nvSpPr>
        <p:spPr>
          <a:xfrm>
            <a:off x="5716437" y="4163684"/>
            <a:ext cx="1000664" cy="52621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8712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B9FE-118C-2D23-0A8A-F340EA98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FB874E-9CD6-B220-450F-52FE41D901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C19B0-8121-E113-8FD0-D4997D995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Die 2. Binomische Formel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A68801-C65A-9993-66CA-278AB9A6E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794" y="1628214"/>
            <a:ext cx="3181794" cy="28769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1BAD53-4136-4434-D77D-A7620AEC7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004" y="1628214"/>
            <a:ext cx="3267531" cy="277216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20C5C6-59B3-A42F-3924-E0C7E46392E7}"/>
                  </a:ext>
                </a:extLst>
              </p:cNvPr>
              <p:cNvSpPr txBox="1"/>
              <p:nvPr/>
            </p:nvSpPr>
            <p:spPr>
              <a:xfrm>
                <a:off x="3447691" y="5399359"/>
                <a:ext cx="653050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4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4400" b="1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de-DE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de-DE" sz="44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4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20C5C6-59B3-A42F-3924-E0C7E4639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691" y="5399359"/>
                <a:ext cx="6530506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57634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Widescreen</PresentationFormat>
  <Paragraphs>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2026-07-20T14:20:12Z</dcterms:modified>
</cp:coreProperties>
</file>