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0" r:id="rId5"/>
    <p:sldId id="319" r:id="rId6"/>
    <p:sldId id="316" r:id="rId7"/>
    <p:sldId id="321" r:id="rId8"/>
    <p:sldId id="322" r:id="rId9"/>
    <p:sldId id="318" r:id="rId10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F23ACA-E561-4186-9708-1BB6711B948B}" v="257" dt="2026-07-20T14:37:49.5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7-20T14:43:19.739" v="5516" actId="1076"/>
      <pc:docMkLst>
        <pc:docMk/>
      </pc:docMkLst>
      <pc:sldChg chg="modSp mod">
        <pc:chgData name="Abels, Patrick" userId="ba666de4-0d21-43a6-8e66-51a18aae1b4a" providerId="ADAL" clId="{133AA99A-5491-4DE5-9695-40E01B78DF6F}" dt="2026-06-28T13:26:31.209" v="4889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31.209" v="4889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7-20T14:21:37.506" v="4910" actId="6549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7-20T14:21:37.506" v="4910" actId="6549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7-20T14:21:27.668" v="4895" actId="1076"/>
        <pc:sldMkLst>
          <pc:docMk/>
          <pc:sldMk cId="1766804000" sldId="314"/>
        </pc:sldMkLst>
        <pc:picChg chg="add mod modCrop">
          <ac:chgData name="Abels, Patrick" userId="ba666de4-0d21-43a6-8e66-51a18aae1b4a" providerId="ADAL" clId="{133AA99A-5491-4DE5-9695-40E01B78DF6F}" dt="2026-07-20T14:21:27.668" v="4895" actId="1076"/>
          <ac:picMkLst>
            <pc:docMk/>
            <pc:sldMk cId="1766804000" sldId="314"/>
            <ac:picMk id="4" creationId="{6C96F50C-9973-AFC1-2FB0-07763133F81F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7-20T14:40:16.107" v="5457" actId="20577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7-20T14:40:16.107" v="5457" actId="20577"/>
          <ac:spMkLst>
            <pc:docMk/>
            <pc:sldMk cId="731342146" sldId="316"/>
            <ac:spMk id="3" creationId="{6724E909-53D3-198E-2E98-3E1E2E11A00C}"/>
          </ac:spMkLst>
        </pc:spChg>
        <pc:spChg chg="mod">
          <ac:chgData name="Abels, Patrick" userId="ba666de4-0d21-43a6-8e66-51a18aae1b4a" providerId="ADAL" clId="{133AA99A-5491-4DE5-9695-40E01B78DF6F}" dt="2026-06-28T13:25:21.307" v="4869" actId="1076"/>
          <ac:spMkLst>
            <pc:docMk/>
            <pc:sldMk cId="731342146" sldId="316"/>
            <ac:spMk id="4" creationId="{912A8BBC-70F5-83FC-B74A-D99C569CA30B}"/>
          </ac:spMkLst>
        </pc:spChg>
        <pc:spChg chg="mod">
          <ac:chgData name="Abels, Patrick" userId="ba666de4-0d21-43a6-8e66-51a18aae1b4a" providerId="ADAL" clId="{133AA99A-5491-4DE5-9695-40E01B78DF6F}" dt="2026-06-28T13:25:25.825" v="4871" actId="1076"/>
          <ac:spMkLst>
            <pc:docMk/>
            <pc:sldMk cId="731342146" sldId="316"/>
            <ac:spMk id="16" creationId="{D0B14C19-DF53-5325-ACD5-EB4726C1E80A}"/>
          </ac:spMkLst>
        </pc:spChg>
        <pc:spChg chg="mod">
          <ac:chgData name="Abels, Patrick" userId="ba666de4-0d21-43a6-8e66-51a18aae1b4a" providerId="ADAL" clId="{133AA99A-5491-4DE5-9695-40E01B78DF6F}" dt="2026-06-28T13:25:23.322" v="4870" actId="1076"/>
          <ac:spMkLst>
            <pc:docMk/>
            <pc:sldMk cId="731342146" sldId="316"/>
            <ac:spMk id="17" creationId="{6CD6946E-56AD-EB9D-DB9F-42B937572655}"/>
          </ac:spMkLst>
        </pc:spChg>
        <pc:picChg chg="add mod">
          <ac:chgData name="Abels, Patrick" userId="ba666de4-0d21-43a6-8e66-51a18aae1b4a" providerId="ADAL" clId="{133AA99A-5491-4DE5-9695-40E01B78DF6F}" dt="2026-07-20T14:39:22.076" v="5449" actId="1076"/>
          <ac:picMkLst>
            <pc:docMk/>
            <pc:sldMk cId="731342146" sldId="316"/>
            <ac:picMk id="6" creationId="{92343645-9502-0E0E-267D-87A1CDBEF41B}"/>
          </ac:picMkLst>
        </pc:picChg>
        <pc:picChg chg="add mod">
          <ac:chgData name="Abels, Patrick" userId="ba666de4-0d21-43a6-8e66-51a18aae1b4a" providerId="ADAL" clId="{133AA99A-5491-4DE5-9695-40E01B78DF6F}" dt="2026-07-20T14:40:11.524" v="5453" actId="1076"/>
          <ac:picMkLst>
            <pc:docMk/>
            <pc:sldMk cId="731342146" sldId="316"/>
            <ac:picMk id="8" creationId="{97C4FCA0-4B0A-B379-3947-68D3123E832C}"/>
          </ac:picMkLst>
        </pc:picChg>
      </pc:sldChg>
      <pc:sldChg chg="delSp modSp del mod">
        <pc:chgData name="Abels, Patrick" userId="ba666de4-0d21-43a6-8e66-51a18aae1b4a" providerId="ADAL" clId="{133AA99A-5491-4DE5-9695-40E01B78DF6F}" dt="2026-07-20T14:42:30.313" v="5501" actId="47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7-20T14:42:26.955" v="5500" actId="20577"/>
          <ac:spMkLst>
            <pc:docMk/>
            <pc:sldMk cId="1099358135" sldId="317"/>
            <ac:spMk id="3" creationId="{DD79377A-5D4B-2934-ED40-C2FEB8633EAB}"/>
          </ac:spMkLst>
        </pc:spChg>
      </pc:sldChg>
      <pc:sldChg chg="addSp delSp modSp mod">
        <pc:chgData name="Abels, Patrick" userId="ba666de4-0d21-43a6-8e66-51a18aae1b4a" providerId="ADAL" clId="{133AA99A-5491-4DE5-9695-40E01B78DF6F}" dt="2026-07-20T14:42:18.675" v="5496" actId="20577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7-20T14:42:18.675" v="5496" actId="20577"/>
          <ac:spMkLst>
            <pc:docMk/>
            <pc:sldMk cId="2975260493" sldId="318"/>
            <ac:spMk id="3" creationId="{4DB3EC84-B08E-E953-226B-20578BCC2585}"/>
          </ac:spMkLst>
        </pc:spChg>
        <pc:picChg chg="add">
          <ac:chgData name="Abels, Patrick" userId="ba666de4-0d21-43a6-8e66-51a18aae1b4a" providerId="ADAL" clId="{133AA99A-5491-4DE5-9695-40E01B78DF6F}" dt="2026-07-20T14:41:42.957" v="5484" actId="22"/>
          <ac:picMkLst>
            <pc:docMk/>
            <pc:sldMk cId="2975260493" sldId="318"/>
            <ac:picMk id="5" creationId="{FADDB830-9818-C443-ABAB-544C5FA0CF49}"/>
          </ac:picMkLst>
        </pc:picChg>
        <pc:picChg chg="add mod">
          <ac:chgData name="Abels, Patrick" userId="ba666de4-0d21-43a6-8e66-51a18aae1b4a" providerId="ADAL" clId="{133AA99A-5491-4DE5-9695-40E01B78DF6F}" dt="2026-07-20T14:42:16.084" v="5492" actId="1076"/>
          <ac:picMkLst>
            <pc:docMk/>
            <pc:sldMk cId="2975260493" sldId="318"/>
            <ac:picMk id="7" creationId="{9BFC8124-C2FA-4989-25C9-DCE5A981CC41}"/>
          </ac:picMkLst>
        </pc:picChg>
      </pc:sldChg>
      <pc:sldChg chg="addSp modSp new mod">
        <pc:chgData name="Abels, Patrick" userId="ba666de4-0d21-43a6-8e66-51a18aae1b4a" providerId="ADAL" clId="{133AA99A-5491-4DE5-9695-40E01B78DF6F}" dt="2026-07-20T14:38:41.482" v="5443" actId="1037"/>
        <pc:sldMkLst>
          <pc:docMk/>
          <pc:sldMk cId="1315205185" sldId="319"/>
        </pc:sldMkLst>
        <pc:spChg chg="mod">
          <ac:chgData name="Abels, Patrick" userId="ba666de4-0d21-43a6-8e66-51a18aae1b4a" providerId="ADAL" clId="{133AA99A-5491-4DE5-9695-40E01B78DF6F}" dt="2026-07-20T14:37:49.503" v="5429" actId="20577"/>
          <ac:spMkLst>
            <pc:docMk/>
            <pc:sldMk cId="1315205185" sldId="319"/>
            <ac:spMk id="2" creationId="{23034824-B203-4116-1BF7-025DD33A3551}"/>
          </ac:spMkLst>
        </pc:spChg>
        <pc:spChg chg="mod">
          <ac:chgData name="Abels, Patrick" userId="ba666de4-0d21-43a6-8e66-51a18aae1b4a" providerId="ADAL" clId="{133AA99A-5491-4DE5-9695-40E01B78DF6F}" dt="2026-07-20T14:24:33.228" v="4940" actId="20577"/>
          <ac:spMkLst>
            <pc:docMk/>
            <pc:sldMk cId="1315205185" sldId="319"/>
            <ac:spMk id="3" creationId="{602100D8-A6DD-6769-705E-9DCF510FD071}"/>
          </ac:spMkLst>
        </pc:spChg>
        <pc:spChg chg="add mod">
          <ac:chgData name="Abels, Patrick" userId="ba666de4-0d21-43a6-8e66-51a18aae1b4a" providerId="ADAL" clId="{133AA99A-5491-4DE5-9695-40E01B78DF6F}" dt="2026-07-20T14:38:04.674" v="5432" actId="1076"/>
          <ac:spMkLst>
            <pc:docMk/>
            <pc:sldMk cId="1315205185" sldId="319"/>
            <ac:spMk id="5" creationId="{A592AA5F-2A37-1B3F-DD47-3412EB0DF77F}"/>
          </ac:spMkLst>
        </pc:spChg>
        <pc:spChg chg="add mod">
          <ac:chgData name="Abels, Patrick" userId="ba666de4-0d21-43a6-8e66-51a18aae1b4a" providerId="ADAL" clId="{133AA99A-5491-4DE5-9695-40E01B78DF6F}" dt="2026-07-20T14:38:36.227" v="5438" actId="1038"/>
          <ac:spMkLst>
            <pc:docMk/>
            <pc:sldMk cId="1315205185" sldId="319"/>
            <ac:spMk id="7" creationId="{A27EF00D-3172-B26F-0E18-B524C8570ABE}"/>
          </ac:spMkLst>
        </pc:spChg>
        <pc:spChg chg="add mod">
          <ac:chgData name="Abels, Patrick" userId="ba666de4-0d21-43a6-8e66-51a18aae1b4a" providerId="ADAL" clId="{133AA99A-5491-4DE5-9695-40E01B78DF6F}" dt="2026-07-20T14:38:38.465" v="5440" actId="1037"/>
          <ac:spMkLst>
            <pc:docMk/>
            <pc:sldMk cId="1315205185" sldId="319"/>
            <ac:spMk id="9" creationId="{28F7095D-6301-2960-CB72-111AA8EDFDDE}"/>
          </ac:spMkLst>
        </pc:spChg>
        <pc:spChg chg="add mod">
          <ac:chgData name="Abels, Patrick" userId="ba666de4-0d21-43a6-8e66-51a18aae1b4a" providerId="ADAL" clId="{133AA99A-5491-4DE5-9695-40E01B78DF6F}" dt="2026-07-20T14:38:41.482" v="5443" actId="1037"/>
          <ac:spMkLst>
            <pc:docMk/>
            <pc:sldMk cId="1315205185" sldId="319"/>
            <ac:spMk id="11" creationId="{9A857F8D-026C-D670-6811-2CEC550E864E}"/>
          </ac:spMkLst>
        </pc:spChg>
      </pc:sldChg>
      <pc:sldChg chg="addSp delSp modSp new mod">
        <pc:chgData name="Abels, Patrick" userId="ba666de4-0d21-43a6-8e66-51a18aae1b4a" providerId="ADAL" clId="{133AA99A-5491-4DE5-9695-40E01B78DF6F}" dt="2026-07-20T14:23:49.859" v="4926" actId="1076"/>
        <pc:sldMkLst>
          <pc:docMk/>
          <pc:sldMk cId="697021322" sldId="320"/>
        </pc:sldMkLst>
        <pc:picChg chg="add mod">
          <ac:chgData name="Abels, Patrick" userId="ba666de4-0d21-43a6-8e66-51a18aae1b4a" providerId="ADAL" clId="{133AA99A-5491-4DE5-9695-40E01B78DF6F}" dt="2026-07-20T14:23:49.859" v="4926" actId="1076"/>
          <ac:picMkLst>
            <pc:docMk/>
            <pc:sldMk cId="697021322" sldId="320"/>
            <ac:picMk id="4" creationId="{3A9CA021-CB92-C125-A789-58C3A73FAA85}"/>
          </ac:picMkLst>
        </pc:picChg>
        <pc:picChg chg="add del mod">
          <ac:chgData name="Abels, Patrick" userId="ba666de4-0d21-43a6-8e66-51a18aae1b4a" providerId="ADAL" clId="{133AA99A-5491-4DE5-9695-40E01B78DF6F}" dt="2026-07-20T14:23:31.554" v="4918" actId="478"/>
          <ac:picMkLst>
            <pc:docMk/>
            <pc:sldMk cId="697021322" sldId="320"/>
            <ac:picMk id="6" creationId="{07111004-8F1B-57F4-1FC6-181B11C5F358}"/>
          </ac:picMkLst>
        </pc:picChg>
        <pc:picChg chg="add mod">
          <ac:chgData name="Abels, Patrick" userId="ba666de4-0d21-43a6-8e66-51a18aae1b4a" providerId="ADAL" clId="{133AA99A-5491-4DE5-9695-40E01B78DF6F}" dt="2026-07-20T14:23:48.963" v="4925" actId="1076"/>
          <ac:picMkLst>
            <pc:docMk/>
            <pc:sldMk cId="697021322" sldId="320"/>
            <ac:picMk id="8" creationId="{C504AB75-865C-888E-FF77-E6E9F2CA290E}"/>
          </ac:picMkLst>
        </pc:picChg>
      </pc:sldChg>
      <pc:sldChg chg="addSp modSp new mod">
        <pc:chgData name="Abels, Patrick" userId="ba666de4-0d21-43a6-8e66-51a18aae1b4a" providerId="ADAL" clId="{133AA99A-5491-4DE5-9695-40E01B78DF6F}" dt="2026-07-20T14:41:08.314" v="5480" actId="1036"/>
        <pc:sldMkLst>
          <pc:docMk/>
          <pc:sldMk cId="2270271381" sldId="321"/>
        </pc:sldMkLst>
        <pc:spChg chg="mod">
          <ac:chgData name="Abels, Patrick" userId="ba666de4-0d21-43a6-8e66-51a18aae1b4a" providerId="ADAL" clId="{133AA99A-5491-4DE5-9695-40E01B78DF6F}" dt="2026-07-20T14:40:49.372" v="5474" actId="6549"/>
          <ac:spMkLst>
            <pc:docMk/>
            <pc:sldMk cId="2270271381" sldId="321"/>
            <ac:spMk id="3" creationId="{38118589-94CC-79D7-826A-0993387925BF}"/>
          </ac:spMkLst>
        </pc:spChg>
        <pc:picChg chg="add mod">
          <ac:chgData name="Abels, Patrick" userId="ba666de4-0d21-43a6-8e66-51a18aae1b4a" providerId="ADAL" clId="{133AA99A-5491-4DE5-9695-40E01B78DF6F}" dt="2026-07-20T14:40:54.452" v="5475" actId="1076"/>
          <ac:picMkLst>
            <pc:docMk/>
            <pc:sldMk cId="2270271381" sldId="321"/>
            <ac:picMk id="5" creationId="{BBE3CAB6-EF23-F801-9686-05DFB1D9B5E4}"/>
          </ac:picMkLst>
        </pc:picChg>
        <pc:picChg chg="add mod">
          <ac:chgData name="Abels, Patrick" userId="ba666de4-0d21-43a6-8e66-51a18aae1b4a" providerId="ADAL" clId="{133AA99A-5491-4DE5-9695-40E01B78DF6F}" dt="2026-07-20T14:41:08.314" v="5480" actId="1036"/>
          <ac:picMkLst>
            <pc:docMk/>
            <pc:sldMk cId="2270271381" sldId="321"/>
            <ac:picMk id="7" creationId="{2DA83BDA-5182-4CA7-18E7-8634C5D418D7}"/>
          </ac:picMkLst>
        </pc:picChg>
      </pc:sldChg>
      <pc:sldChg chg="addSp modSp add mod ord">
        <pc:chgData name="Abels, Patrick" userId="ba666de4-0d21-43a6-8e66-51a18aae1b4a" providerId="ADAL" clId="{133AA99A-5491-4DE5-9695-40E01B78DF6F}" dt="2026-07-20T14:43:19.739" v="5516" actId="1076"/>
        <pc:sldMkLst>
          <pc:docMk/>
          <pc:sldMk cId="3404127525" sldId="322"/>
        </pc:sldMkLst>
        <pc:spChg chg="mod">
          <ac:chgData name="Abels, Patrick" userId="ba666de4-0d21-43a6-8e66-51a18aae1b4a" providerId="ADAL" clId="{133AA99A-5491-4DE5-9695-40E01B78DF6F}" dt="2026-07-20T14:42:38.156" v="5513" actId="20577"/>
          <ac:spMkLst>
            <pc:docMk/>
            <pc:sldMk cId="3404127525" sldId="322"/>
            <ac:spMk id="3" creationId="{1599E567-F69C-D28A-DAB7-B30EA56D9CA6}"/>
          </ac:spMkLst>
        </pc:spChg>
        <pc:picChg chg="add mod">
          <ac:chgData name="Abels, Patrick" userId="ba666de4-0d21-43a6-8e66-51a18aae1b4a" providerId="ADAL" clId="{133AA99A-5491-4DE5-9695-40E01B78DF6F}" dt="2026-07-20T14:43:19.739" v="5516" actId="1076"/>
          <ac:picMkLst>
            <pc:docMk/>
            <pc:sldMk cId="3404127525" sldId="322"/>
            <ac:picMk id="5" creationId="{8969721A-69BC-6E20-1E63-2DE7112661B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96F50C-9973-AFC1-2FB0-07763133F8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86" t="-2815" b="1"/>
          <a:stretch>
            <a:fillRect/>
          </a:stretch>
        </p:blipFill>
        <p:spPr>
          <a:xfrm>
            <a:off x="710928" y="2216989"/>
            <a:ext cx="10770143" cy="179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Gleichungen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DC1300-3F90-7F39-2F95-6E3310897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CA021-CB92-C125-A789-58C3A73FA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196" y="475548"/>
            <a:ext cx="7956922" cy="260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04AB75-865C-888E-FF77-E6E9F2CA2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249" y="2700068"/>
            <a:ext cx="4572638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13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23034824-B203-4116-1BF7-025DD33A3551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89328" y="1595888"/>
                <a:ext cx="10983548" cy="4728870"/>
              </a:xfrm>
            </p:spPr>
            <p:txBody>
              <a:bodyPr/>
              <a:lstStyle/>
              <a:p>
                <a:r>
                  <a:rPr lang="de-DE" b="1" dirty="0"/>
                  <a:t>Gleichung aufstellen</a:t>
                </a:r>
              </a:p>
              <a:p>
                <a:r>
                  <a:rPr lang="de-DE" dirty="0"/>
                  <a:t>Wenn du </a:t>
                </a:r>
                <a:r>
                  <a:rPr lang="de-DE" dirty="0">
                    <a:solidFill>
                      <a:srgbClr val="00B0F0"/>
                    </a:solidFill>
                  </a:rPr>
                  <a:t>10</a:t>
                </a:r>
                <a:r>
                  <a:rPr lang="de-DE" dirty="0"/>
                  <a:t> zu </a:t>
                </a:r>
                <a:r>
                  <a:rPr lang="de-DE" dirty="0">
                    <a:solidFill>
                      <a:srgbClr val="FFC000"/>
                    </a:solidFill>
                  </a:rPr>
                  <a:t>meinem Alter </a:t>
                </a:r>
                <a:r>
                  <a:rPr lang="de-DE" dirty="0">
                    <a:solidFill>
                      <a:srgbClr val="00B0F0"/>
                    </a:solidFill>
                  </a:rPr>
                  <a:t>addierst</a:t>
                </a:r>
                <a:r>
                  <a:rPr lang="de-DE" dirty="0"/>
                  <a:t> und die </a:t>
                </a:r>
                <a:r>
                  <a:rPr lang="de-DE" dirty="0">
                    <a:solidFill>
                      <a:srgbClr val="00B050"/>
                    </a:solidFill>
                  </a:rPr>
                  <a:t>Summe verdreifachst</a:t>
                </a:r>
                <a:r>
                  <a:rPr lang="de-DE" dirty="0"/>
                  <a:t>, </a:t>
                </a:r>
                <a:r>
                  <a:rPr lang="de-DE" dirty="0">
                    <a:solidFill>
                      <a:srgbClr val="0070C0"/>
                    </a:solidFill>
                  </a:rPr>
                  <a:t>erhältst</a:t>
                </a:r>
                <a:r>
                  <a:rPr lang="de-DE" dirty="0"/>
                  <a:t> du die </a:t>
                </a:r>
                <a:r>
                  <a:rPr lang="de-DE" dirty="0">
                    <a:solidFill>
                      <a:srgbClr val="7030A0"/>
                    </a:solidFill>
                  </a:rPr>
                  <a:t>Differenz</a:t>
                </a:r>
                <a:r>
                  <a:rPr lang="de-DE" dirty="0"/>
                  <a:t> aus dem </a:t>
                </a:r>
                <a:r>
                  <a:rPr lang="de-DE" dirty="0">
                    <a:solidFill>
                      <a:srgbClr val="FF0000"/>
                    </a:solidFill>
                  </a:rPr>
                  <a:t>siebenfachen </a:t>
                </a:r>
                <a:r>
                  <a:rPr lang="de-DE" dirty="0">
                    <a:solidFill>
                      <a:srgbClr val="FFC000"/>
                    </a:solidFill>
                  </a:rPr>
                  <a:t>meines Alters </a:t>
                </a:r>
                <a:r>
                  <a:rPr lang="de-DE" dirty="0"/>
                  <a:t>und </a:t>
                </a:r>
                <a:r>
                  <a:rPr lang="de-DE" dirty="0">
                    <a:solidFill>
                      <a:srgbClr val="FFFF00"/>
                    </a:solidFill>
                  </a:rPr>
                  <a:t>14</a:t>
                </a:r>
                <a:r>
                  <a:rPr lang="de-DE" dirty="0"/>
                  <a:t>.</a:t>
                </a:r>
              </a:p>
              <a:p>
                <a:endParaRPr lang="de-DE" b="1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32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10+</m:t>
                          </m:r>
                          <m:r>
                            <a:rPr lang="de-DE" sz="32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⋅3</m:t>
                      </m:r>
                      <m:r>
                        <a:rPr lang="de-DE" sz="32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de-DE" sz="3200" dirty="0"/>
              </a:p>
              <a:p>
                <a:endParaRPr lang="de-DE" b="1" dirty="0"/>
              </a:p>
              <a:p>
                <a:r>
                  <a:rPr lang="de-DE" b="1" dirty="0"/>
                  <a:t>Gleichung lösen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10+</m:t>
                          </m:r>
                          <m:r>
                            <a:rPr lang="de-DE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⋅3=7</m:t>
                      </m:r>
                      <m:r>
                        <a:rPr lang="de-DE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−14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0+3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=7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−14</m:t>
                      </m:r>
                    </m:oMath>
                  </m:oMathPara>
                </a14:m>
                <a:endParaRPr lang="de-DE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44+3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=7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de-DE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   44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de-DE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𝕃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={11}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23034824-B203-4116-1BF7-025DD33A35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89328" y="1595888"/>
                <a:ext cx="10983548" cy="4728870"/>
              </a:xfrm>
              <a:blipFill>
                <a:blip r:embed="rId2"/>
                <a:stretch>
                  <a:fillRect l="-888" t="-1675" b="-837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00D8-A6DD-6769-705E-9DCF510FD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Gleichungen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592AA5F-2A37-1B3F-DD47-3412EB0DF77F}"/>
                  </a:ext>
                </a:extLst>
              </p:cNvPr>
              <p:cNvSpPr txBox="1"/>
              <p:nvPr/>
            </p:nvSpPr>
            <p:spPr>
              <a:xfrm>
                <a:off x="7732155" y="4483503"/>
                <a:ext cx="167837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 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592AA5F-2A37-1B3F-DD47-3412EB0DF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155" y="4483503"/>
                <a:ext cx="1678378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7EF00D-3172-B26F-0E18-B524C8570ABE}"/>
                  </a:ext>
                </a:extLst>
              </p:cNvPr>
              <p:cNvSpPr txBox="1"/>
              <p:nvPr/>
            </p:nvSpPr>
            <p:spPr>
              <a:xfrm>
                <a:off x="8144138" y="4808438"/>
                <a:ext cx="129854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|+14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7EF00D-3172-B26F-0E18-B524C8570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4138" y="4808438"/>
                <a:ext cx="1298545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F7095D-6301-2960-CB72-111AA8EDFDDE}"/>
                  </a:ext>
                </a:extLst>
              </p:cNvPr>
              <p:cNvSpPr txBox="1"/>
              <p:nvPr/>
            </p:nvSpPr>
            <p:spPr>
              <a:xfrm>
                <a:off x="7995250" y="5133373"/>
                <a:ext cx="16605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 −3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F7095D-6301-2960-CB72-111AA8EDF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5250" y="5133373"/>
                <a:ext cx="1660585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857F8D-026C-D670-6811-2CEC550E864E}"/>
                  </a:ext>
                </a:extLst>
              </p:cNvPr>
              <p:cNvSpPr txBox="1"/>
              <p:nvPr/>
            </p:nvSpPr>
            <p:spPr>
              <a:xfrm>
                <a:off x="7922479" y="5458308"/>
                <a:ext cx="146217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| :4</m:t>
                      </m:r>
                    </m:oMath>
                  </m:oMathPara>
                </a14:m>
                <a:endParaRPr lang="de-DE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857F8D-026C-D670-6811-2CEC550E8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479" y="5458308"/>
                <a:ext cx="1462176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2051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Fun103,104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29621F-B3C7-1DBC-5221-0D9BE92E142D}"/>
              </a:ext>
            </a:extLst>
          </p:cNvPr>
          <p:cNvSpPr/>
          <p:nvPr/>
        </p:nvSpPr>
        <p:spPr>
          <a:xfrm>
            <a:off x="10880785" y="3722946"/>
            <a:ext cx="1180057" cy="16984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9156392" y="312149"/>
            <a:ext cx="252000" cy="252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10613947" y="311309"/>
            <a:ext cx="252000" cy="25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D6946E-56AD-EB9D-DB9F-42B937572655}"/>
              </a:ext>
            </a:extLst>
          </p:cNvPr>
          <p:cNvSpPr/>
          <p:nvPr/>
        </p:nvSpPr>
        <p:spPr>
          <a:xfrm>
            <a:off x="9820625" y="312149"/>
            <a:ext cx="252000" cy="25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343645-9502-0E0E-267D-87A1CDBEF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51" y="1786717"/>
            <a:ext cx="8678486" cy="29912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C4FCA0-4B0A-B379-3947-68D3123E8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40" y="4777984"/>
            <a:ext cx="9384036" cy="150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EA12A5-F6A9-6480-91E7-688C4F920B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18589-94CC-79D7-826A-0993387925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Fun105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E3CAB6-EF23-F801-9686-05DFB1D9B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039" y="1668539"/>
            <a:ext cx="8487960" cy="48203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A83BDA-5182-4CA7-18E7-8634C5D41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609" y="3446252"/>
            <a:ext cx="3580813" cy="203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7138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9F9D-BD72-BCF3-F13A-6E9FAA8C4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B09189-72E7-659D-DEE8-4C3482287C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9E567-F69C-D28A-DAB7-B30EA56D9C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Fun103-105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69721A-69BC-6E20-1E63-2DE711266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138" y="1427645"/>
            <a:ext cx="6522904" cy="527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1275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Fun105.106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DDB830-9818-C443-ABAB-544C5FA0C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862" y="1842866"/>
            <a:ext cx="8240275" cy="31722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FC8124-C2FA-4989-25C9-DCE5A981C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862" y="5015134"/>
            <a:ext cx="6495278" cy="142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Widescreen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2026-07-20T14:43:20Z</dcterms:modified>
</cp:coreProperties>
</file>