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74" r:id="rId3"/>
    <p:sldId id="303" r:id="rId4"/>
    <p:sldId id="286" r:id="rId5"/>
    <p:sldId id="309" r:id="rId6"/>
    <p:sldId id="299" r:id="rId7"/>
    <p:sldId id="308" r:id="rId8"/>
    <p:sldId id="306" r:id="rId9"/>
    <p:sldId id="307" r:id="rId10"/>
    <p:sldId id="291" r:id="rId11"/>
    <p:sldId id="292" r:id="rId12"/>
    <p:sldId id="304" r:id="rId13"/>
    <p:sldId id="305" r:id="rId14"/>
    <p:sldId id="293" r:id="rId15"/>
    <p:sldId id="302" r:id="rId16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D2504"/>
    <a:srgbClr val="010201"/>
    <a:srgbClr val="99B7AE"/>
    <a:srgbClr val="00B050"/>
    <a:srgbClr val="FF0000"/>
    <a:srgbClr val="00B0F0"/>
    <a:srgbClr val="4472C4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8A68FF-4EB8-458C-B021-5ECAF816E0BB}" v="7" dt="2026-07-20T14:48:41.4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0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7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els, Patrick" userId="ba666de4-0d21-43a6-8e66-51a18aae1b4a" providerId="ADAL" clId="{133AA99A-5491-4DE5-9695-40E01B78DF6F}"/>
    <pc:docChg chg="undo custSel addSld delSld modSld sldOrd">
      <pc:chgData name="Abels, Patrick" userId="ba666de4-0d21-43a6-8e66-51a18aae1b4a" providerId="ADAL" clId="{133AA99A-5491-4DE5-9695-40E01B78DF6F}" dt="2026-07-20T14:56:49.969" v="821" actId="20577"/>
      <pc:docMkLst>
        <pc:docMk/>
      </pc:docMkLst>
      <pc:sldChg chg="modSp mod">
        <pc:chgData name="Abels, Patrick" userId="ba666de4-0d21-43a6-8e66-51a18aae1b4a" providerId="ADAL" clId="{133AA99A-5491-4DE5-9695-40E01B78DF6F}" dt="2026-06-28T13:28:46.394" v="467" actId="20577"/>
        <pc:sldMkLst>
          <pc:docMk/>
          <pc:sldMk cId="2766537786" sldId="263"/>
        </pc:sldMkLst>
        <pc:spChg chg="mod">
          <ac:chgData name="Abels, Patrick" userId="ba666de4-0d21-43a6-8e66-51a18aae1b4a" providerId="ADAL" clId="{133AA99A-5491-4DE5-9695-40E01B78DF6F}" dt="2026-06-28T13:28:46.394" v="467" actId="20577"/>
          <ac:spMkLst>
            <pc:docMk/>
            <pc:sldMk cId="2766537786" sldId="263"/>
            <ac:spMk id="2" creationId="{68E00736-7763-5364-29F5-3973C6BC804D}"/>
          </ac:spMkLst>
        </pc:spChg>
      </pc:sldChg>
      <pc:sldChg chg="modSp mod">
        <pc:chgData name="Abels, Patrick" userId="ba666de4-0d21-43a6-8e66-51a18aae1b4a" providerId="ADAL" clId="{133AA99A-5491-4DE5-9695-40E01B78DF6F}" dt="2026-07-20T14:56:49.969" v="821" actId="20577"/>
        <pc:sldMkLst>
          <pc:docMk/>
          <pc:sldMk cId="1306728353" sldId="274"/>
        </pc:sldMkLst>
        <pc:spChg chg="mod">
          <ac:chgData name="Abels, Patrick" userId="ba666de4-0d21-43a6-8e66-51a18aae1b4a" providerId="ADAL" clId="{133AA99A-5491-4DE5-9695-40E01B78DF6F}" dt="2026-07-20T14:56:49.969" v="821" actId="20577"/>
          <ac:spMkLst>
            <pc:docMk/>
            <pc:sldMk cId="1306728353" sldId="274"/>
            <ac:spMk id="2" creationId="{E48070DE-A5F9-BD5B-6EDA-2B06A4048B06}"/>
          </ac:spMkLst>
        </pc:spChg>
      </pc:sldChg>
      <pc:sldChg chg="modSp del">
        <pc:chgData name="Abels, Patrick" userId="ba666de4-0d21-43a6-8e66-51a18aae1b4a" providerId="ADAL" clId="{133AA99A-5491-4DE5-9695-40E01B78DF6F}" dt="2026-07-20T14:49:32.762" v="600" actId="47"/>
        <pc:sldMkLst>
          <pc:docMk/>
          <pc:sldMk cId="797940177" sldId="280"/>
        </pc:sldMkLst>
      </pc:sldChg>
      <pc:sldChg chg="addSp delSp modSp mod">
        <pc:chgData name="Abels, Patrick" userId="ba666de4-0d21-43a6-8e66-51a18aae1b4a" providerId="ADAL" clId="{133AA99A-5491-4DE5-9695-40E01B78DF6F}" dt="2026-07-20T14:47:04.628" v="548"/>
        <pc:sldMkLst>
          <pc:docMk/>
          <pc:sldMk cId="3636612156" sldId="292"/>
        </pc:sldMkLst>
        <pc:spChg chg="mod">
          <ac:chgData name="Abels, Patrick" userId="ba666de4-0d21-43a6-8e66-51a18aae1b4a" providerId="ADAL" clId="{133AA99A-5491-4DE5-9695-40E01B78DF6F}" dt="2026-07-20T14:46:02.740" v="504" actId="6549"/>
          <ac:spMkLst>
            <pc:docMk/>
            <pc:sldMk cId="3636612156" sldId="292"/>
            <ac:spMk id="3" creationId="{9F9A23C0-F826-84B5-D2F4-A530A980020B}"/>
          </ac:spMkLst>
        </pc:spChg>
        <pc:picChg chg="del">
          <ac:chgData name="Abels, Patrick" userId="ba666de4-0d21-43a6-8e66-51a18aae1b4a" providerId="ADAL" clId="{133AA99A-5491-4DE5-9695-40E01B78DF6F}" dt="2026-07-20T14:46:04.930" v="505" actId="478"/>
          <ac:picMkLst>
            <pc:docMk/>
            <pc:sldMk cId="3636612156" sldId="292"/>
            <ac:picMk id="2" creationId="{FC873EDD-09B8-8E95-46FD-1CBBD03EAB62}"/>
          </ac:picMkLst>
        </pc:picChg>
        <pc:picChg chg="add mod">
          <ac:chgData name="Abels, Patrick" userId="ba666de4-0d21-43a6-8e66-51a18aae1b4a" providerId="ADAL" clId="{133AA99A-5491-4DE5-9695-40E01B78DF6F}" dt="2026-07-20T14:47:04.628" v="548"/>
          <ac:picMkLst>
            <pc:docMk/>
            <pc:sldMk cId="3636612156" sldId="292"/>
            <ac:picMk id="5" creationId="{22E3FF9D-C52C-FF65-4F7E-305A73357142}"/>
          </ac:picMkLst>
        </pc:picChg>
      </pc:sldChg>
      <pc:sldChg chg="addSp delSp modSp mod">
        <pc:chgData name="Abels, Patrick" userId="ba666de4-0d21-43a6-8e66-51a18aae1b4a" providerId="ADAL" clId="{133AA99A-5491-4DE5-9695-40E01B78DF6F}" dt="2026-07-20T14:49:00.274" v="586" actId="1076"/>
        <pc:sldMkLst>
          <pc:docMk/>
          <pc:sldMk cId="2526062581" sldId="293"/>
        </pc:sldMkLst>
        <pc:spChg chg="mod">
          <ac:chgData name="Abels, Patrick" userId="ba666de4-0d21-43a6-8e66-51a18aae1b4a" providerId="ADAL" clId="{133AA99A-5491-4DE5-9695-40E01B78DF6F}" dt="2026-07-20T14:46:23.120" v="523" actId="6549"/>
          <ac:spMkLst>
            <pc:docMk/>
            <pc:sldMk cId="2526062581" sldId="293"/>
            <ac:spMk id="3" creationId="{6E699883-210D-7DC4-112C-9942EFA68944}"/>
          </ac:spMkLst>
        </pc:spChg>
        <pc:picChg chg="del">
          <ac:chgData name="Abels, Patrick" userId="ba666de4-0d21-43a6-8e66-51a18aae1b4a" providerId="ADAL" clId="{133AA99A-5491-4DE5-9695-40E01B78DF6F}" dt="2026-07-20T14:46:16.058" v="507" actId="478"/>
          <ac:picMkLst>
            <pc:docMk/>
            <pc:sldMk cId="2526062581" sldId="293"/>
            <ac:picMk id="4" creationId="{E6605F4A-AAE1-F310-3998-5165A35AB29F}"/>
          </ac:picMkLst>
        </pc:picChg>
        <pc:picChg chg="add mod modCrop">
          <ac:chgData name="Abels, Patrick" userId="ba666de4-0d21-43a6-8e66-51a18aae1b4a" providerId="ADAL" clId="{133AA99A-5491-4DE5-9695-40E01B78DF6F}" dt="2026-07-20T14:49:00.274" v="586" actId="1076"/>
          <ac:picMkLst>
            <pc:docMk/>
            <pc:sldMk cId="2526062581" sldId="293"/>
            <ac:picMk id="5" creationId="{BD2E85F0-329C-5460-1C17-49249BF81EAC}"/>
          </ac:picMkLst>
        </pc:picChg>
        <pc:picChg chg="add mod modCrop">
          <ac:chgData name="Abels, Patrick" userId="ba666de4-0d21-43a6-8e66-51a18aae1b4a" providerId="ADAL" clId="{133AA99A-5491-4DE5-9695-40E01B78DF6F}" dt="2026-07-20T14:48:58.688" v="585" actId="1076"/>
          <ac:picMkLst>
            <pc:docMk/>
            <pc:sldMk cId="2526062581" sldId="293"/>
            <ac:picMk id="6" creationId="{689A500D-E874-EB19-22C2-B0C37EB69B24}"/>
          </ac:picMkLst>
        </pc:picChg>
        <pc:picChg chg="del">
          <ac:chgData name="Abels, Patrick" userId="ba666de4-0d21-43a6-8e66-51a18aae1b4a" providerId="ADAL" clId="{133AA99A-5491-4DE5-9695-40E01B78DF6F}" dt="2026-07-20T14:46:16.810" v="509" actId="478"/>
          <ac:picMkLst>
            <pc:docMk/>
            <pc:sldMk cId="2526062581" sldId="293"/>
            <ac:picMk id="7" creationId="{CE4020A4-47FC-1048-B193-645CC9BE1996}"/>
          </ac:picMkLst>
        </pc:picChg>
        <pc:picChg chg="del">
          <ac:chgData name="Abels, Patrick" userId="ba666de4-0d21-43a6-8e66-51a18aae1b4a" providerId="ADAL" clId="{133AA99A-5491-4DE5-9695-40E01B78DF6F}" dt="2026-07-20T14:46:16.417" v="508" actId="478"/>
          <ac:picMkLst>
            <pc:docMk/>
            <pc:sldMk cId="2526062581" sldId="293"/>
            <ac:picMk id="8" creationId="{95FFB867-5CFD-9651-A75D-202F369B7A60}"/>
          </ac:picMkLst>
        </pc:picChg>
      </pc:sldChg>
      <pc:sldChg chg="modSp del">
        <pc:chgData name="Abels, Patrick" userId="ba666de4-0d21-43a6-8e66-51a18aae1b4a" providerId="ADAL" clId="{133AA99A-5491-4DE5-9695-40E01B78DF6F}" dt="2026-07-20T14:49:32.762" v="600" actId="47"/>
        <pc:sldMkLst>
          <pc:docMk/>
          <pc:sldMk cId="828363640" sldId="296"/>
        </pc:sldMkLst>
      </pc:sldChg>
      <pc:sldChg chg="modSp del mod">
        <pc:chgData name="Abels, Patrick" userId="ba666de4-0d21-43a6-8e66-51a18aae1b4a" providerId="ADAL" clId="{133AA99A-5491-4DE5-9695-40E01B78DF6F}" dt="2026-07-20T14:49:32.762" v="600" actId="47"/>
        <pc:sldMkLst>
          <pc:docMk/>
          <pc:sldMk cId="1031537188" sldId="297"/>
        </pc:sldMkLst>
      </pc:sldChg>
      <pc:sldChg chg="modSp del">
        <pc:chgData name="Abels, Patrick" userId="ba666de4-0d21-43a6-8e66-51a18aae1b4a" providerId="ADAL" clId="{133AA99A-5491-4DE5-9695-40E01B78DF6F}" dt="2026-07-20T14:49:32.762" v="600" actId="47"/>
        <pc:sldMkLst>
          <pc:docMk/>
          <pc:sldMk cId="1206618227" sldId="298"/>
        </pc:sldMkLst>
      </pc:sldChg>
      <pc:sldChg chg="addSp delSp modSp mod">
        <pc:chgData name="Abels, Patrick" userId="ba666de4-0d21-43a6-8e66-51a18aae1b4a" providerId="ADAL" clId="{133AA99A-5491-4DE5-9695-40E01B78DF6F}" dt="2026-07-20T14:54:03.299" v="635" actId="20577"/>
        <pc:sldMkLst>
          <pc:docMk/>
          <pc:sldMk cId="1475568276" sldId="299"/>
        </pc:sldMkLst>
        <pc:spChg chg="mod">
          <ac:chgData name="Abels, Patrick" userId="ba666de4-0d21-43a6-8e66-51a18aae1b4a" providerId="ADAL" clId="{133AA99A-5491-4DE5-9695-40E01B78DF6F}" dt="2026-07-20T14:54:03.299" v="635" actId="20577"/>
          <ac:spMkLst>
            <pc:docMk/>
            <pc:sldMk cId="1475568276" sldId="299"/>
            <ac:spMk id="3" creationId="{74441AB6-9156-B0EB-2FF3-67AF259DEE94}"/>
          </ac:spMkLst>
        </pc:spChg>
        <pc:picChg chg="del">
          <ac:chgData name="Abels, Patrick" userId="ba666de4-0d21-43a6-8e66-51a18aae1b4a" providerId="ADAL" clId="{133AA99A-5491-4DE5-9695-40E01B78DF6F}" dt="2026-07-20T14:49:11.554" v="587" actId="478"/>
          <ac:picMkLst>
            <pc:docMk/>
            <pc:sldMk cId="1475568276" sldId="299"/>
            <ac:picMk id="4" creationId="{2469B2BB-5AE5-2DDC-E5C0-31CEAB88807A}"/>
          </ac:picMkLst>
        </pc:picChg>
        <pc:picChg chg="add mod">
          <ac:chgData name="Abels, Patrick" userId="ba666de4-0d21-43a6-8e66-51a18aae1b4a" providerId="ADAL" clId="{133AA99A-5491-4DE5-9695-40E01B78DF6F}" dt="2026-07-20T14:50:44.778" v="613" actId="1076"/>
          <ac:picMkLst>
            <pc:docMk/>
            <pc:sldMk cId="1475568276" sldId="299"/>
            <ac:picMk id="5" creationId="{86D270A6-E58B-1C8D-E4FE-52D86AD89868}"/>
          </ac:picMkLst>
        </pc:picChg>
      </pc:sldChg>
      <pc:sldChg chg="addSp delSp modSp mod">
        <pc:chgData name="Abels, Patrick" userId="ba666de4-0d21-43a6-8e66-51a18aae1b4a" providerId="ADAL" clId="{133AA99A-5491-4DE5-9695-40E01B78DF6F}" dt="2026-07-20T14:48:08.698" v="574" actId="14100"/>
        <pc:sldMkLst>
          <pc:docMk/>
          <pc:sldMk cId="3146487905" sldId="302"/>
        </pc:sldMkLst>
        <pc:spChg chg="mod">
          <ac:chgData name="Abels, Patrick" userId="ba666de4-0d21-43a6-8e66-51a18aae1b4a" providerId="ADAL" clId="{133AA99A-5491-4DE5-9695-40E01B78DF6F}" dt="2026-07-20T14:46:30.244" v="535" actId="6549"/>
          <ac:spMkLst>
            <pc:docMk/>
            <pc:sldMk cId="3146487905" sldId="302"/>
            <ac:spMk id="3" creationId="{4929A884-49B8-CB1D-A98C-110C0BF777FF}"/>
          </ac:spMkLst>
        </pc:spChg>
        <pc:picChg chg="add mod">
          <ac:chgData name="Abels, Patrick" userId="ba666de4-0d21-43a6-8e66-51a18aae1b4a" providerId="ADAL" clId="{133AA99A-5491-4DE5-9695-40E01B78DF6F}" dt="2026-07-20T14:48:03.827" v="570" actId="14100"/>
          <ac:picMkLst>
            <pc:docMk/>
            <pc:sldMk cId="3146487905" sldId="302"/>
            <ac:picMk id="4" creationId="{7A0243D3-A356-4F72-4087-A74D12E37620}"/>
          </ac:picMkLst>
        </pc:picChg>
        <pc:picChg chg="del">
          <ac:chgData name="Abels, Patrick" userId="ba666de4-0d21-43a6-8e66-51a18aae1b4a" providerId="ADAL" clId="{133AA99A-5491-4DE5-9695-40E01B78DF6F}" dt="2026-07-20T14:46:32.524" v="537" actId="478"/>
          <ac:picMkLst>
            <pc:docMk/>
            <pc:sldMk cId="3146487905" sldId="302"/>
            <ac:picMk id="6" creationId="{C388CEF0-34FE-64DC-39D4-F7724CB6B91A}"/>
          </ac:picMkLst>
        </pc:picChg>
        <pc:picChg chg="add mod">
          <ac:chgData name="Abels, Patrick" userId="ba666de4-0d21-43a6-8e66-51a18aae1b4a" providerId="ADAL" clId="{133AA99A-5491-4DE5-9695-40E01B78DF6F}" dt="2026-07-20T14:48:08.698" v="574" actId="14100"/>
          <ac:picMkLst>
            <pc:docMk/>
            <pc:sldMk cId="3146487905" sldId="302"/>
            <ac:picMk id="7" creationId="{9CA5EDAE-669F-FEA9-3182-C171379F56BA}"/>
          </ac:picMkLst>
        </pc:picChg>
        <pc:picChg chg="del">
          <ac:chgData name="Abels, Patrick" userId="ba666de4-0d21-43a6-8e66-51a18aae1b4a" providerId="ADAL" clId="{133AA99A-5491-4DE5-9695-40E01B78DF6F}" dt="2026-07-20T14:46:32.035" v="536" actId="478"/>
          <ac:picMkLst>
            <pc:docMk/>
            <pc:sldMk cId="3146487905" sldId="302"/>
            <ac:picMk id="9" creationId="{04144497-1A1B-8557-5883-417C7BD2E42A}"/>
          </ac:picMkLst>
        </pc:picChg>
        <pc:picChg chg="del">
          <ac:chgData name="Abels, Patrick" userId="ba666de4-0d21-43a6-8e66-51a18aae1b4a" providerId="ADAL" clId="{133AA99A-5491-4DE5-9695-40E01B78DF6F}" dt="2026-07-20T14:46:32.890" v="538" actId="478"/>
          <ac:picMkLst>
            <pc:docMk/>
            <pc:sldMk cId="3146487905" sldId="302"/>
            <ac:picMk id="10" creationId="{E3222A57-7C8B-A8D4-EFE8-1D384170371C}"/>
          </ac:picMkLst>
        </pc:picChg>
        <pc:picChg chg="del">
          <ac:chgData name="Abels, Patrick" userId="ba666de4-0d21-43a6-8e66-51a18aae1b4a" providerId="ADAL" clId="{133AA99A-5491-4DE5-9695-40E01B78DF6F}" dt="2026-07-20T14:46:34.498" v="539" actId="478"/>
          <ac:picMkLst>
            <pc:docMk/>
            <pc:sldMk cId="3146487905" sldId="302"/>
            <ac:picMk id="11" creationId="{33818E9B-049B-BFAE-2584-09FCB0E1764D}"/>
          </ac:picMkLst>
        </pc:picChg>
        <pc:picChg chg="add mod">
          <ac:chgData name="Abels, Patrick" userId="ba666de4-0d21-43a6-8e66-51a18aae1b4a" providerId="ADAL" clId="{133AA99A-5491-4DE5-9695-40E01B78DF6F}" dt="2026-07-20T14:48:06.210" v="572" actId="1076"/>
          <ac:picMkLst>
            <pc:docMk/>
            <pc:sldMk cId="3146487905" sldId="302"/>
            <ac:picMk id="12" creationId="{50A94240-81D3-9FDD-C7F8-F4675B4493CC}"/>
          </ac:picMkLst>
        </pc:picChg>
      </pc:sldChg>
      <pc:sldChg chg="addSp delSp modSp mod">
        <pc:chgData name="Abels, Patrick" userId="ba666de4-0d21-43a6-8e66-51a18aae1b4a" providerId="ADAL" clId="{133AA99A-5491-4DE5-9695-40E01B78DF6F}" dt="2026-07-20T14:45:43.083" v="494" actId="1076"/>
        <pc:sldMkLst>
          <pc:docMk/>
          <pc:sldMk cId="2379676450" sldId="303"/>
        </pc:sldMkLst>
        <pc:spChg chg="del">
          <ac:chgData name="Abels, Patrick" userId="ba666de4-0d21-43a6-8e66-51a18aae1b4a" providerId="ADAL" clId="{133AA99A-5491-4DE5-9695-40E01B78DF6F}" dt="2026-07-20T14:44:15.450" v="468" actId="478"/>
          <ac:spMkLst>
            <pc:docMk/>
            <pc:sldMk cId="2379676450" sldId="303"/>
            <ac:spMk id="2" creationId="{CD533F00-9EC1-E801-DAF4-AA34105A6524}"/>
          </ac:spMkLst>
        </pc:spChg>
        <pc:picChg chg="del">
          <ac:chgData name="Abels, Patrick" userId="ba666de4-0d21-43a6-8e66-51a18aae1b4a" providerId="ADAL" clId="{133AA99A-5491-4DE5-9695-40E01B78DF6F}" dt="2026-07-20T14:44:21.066" v="469" actId="478"/>
          <ac:picMkLst>
            <pc:docMk/>
            <pc:sldMk cId="2379676450" sldId="303"/>
            <ac:picMk id="5" creationId="{AF07F2C4-5CC3-B079-AE05-BC6E8F1D2E6F}"/>
          </ac:picMkLst>
        </pc:picChg>
        <pc:picChg chg="add mod modCrop">
          <ac:chgData name="Abels, Patrick" userId="ba666de4-0d21-43a6-8e66-51a18aae1b4a" providerId="ADAL" clId="{133AA99A-5491-4DE5-9695-40E01B78DF6F}" dt="2026-07-20T14:45:41.669" v="493" actId="1076"/>
          <ac:picMkLst>
            <pc:docMk/>
            <pc:sldMk cId="2379676450" sldId="303"/>
            <ac:picMk id="6" creationId="{FE0D7C04-D27E-4924-4E3E-07C13DBF982A}"/>
          </ac:picMkLst>
        </pc:picChg>
        <pc:picChg chg="del">
          <ac:chgData name="Abels, Patrick" userId="ba666de4-0d21-43a6-8e66-51a18aae1b4a" providerId="ADAL" clId="{133AA99A-5491-4DE5-9695-40E01B78DF6F}" dt="2026-07-20T14:44:21.627" v="470" actId="478"/>
          <ac:picMkLst>
            <pc:docMk/>
            <pc:sldMk cId="2379676450" sldId="303"/>
            <ac:picMk id="7" creationId="{D0F99708-A60C-4183-E5D6-050F35C8F154}"/>
          </ac:picMkLst>
        </pc:picChg>
        <pc:picChg chg="add mod modCrop">
          <ac:chgData name="Abels, Patrick" userId="ba666de4-0d21-43a6-8e66-51a18aae1b4a" providerId="ADAL" clId="{133AA99A-5491-4DE5-9695-40E01B78DF6F}" dt="2026-07-20T14:45:40.418" v="492" actId="1076"/>
          <ac:picMkLst>
            <pc:docMk/>
            <pc:sldMk cId="2379676450" sldId="303"/>
            <ac:picMk id="8" creationId="{E3C08F59-637A-751A-43E0-24A8CC47C00B}"/>
          </ac:picMkLst>
        </pc:picChg>
        <pc:picChg chg="add mod modCrop">
          <ac:chgData name="Abels, Patrick" userId="ba666de4-0d21-43a6-8e66-51a18aae1b4a" providerId="ADAL" clId="{133AA99A-5491-4DE5-9695-40E01B78DF6F}" dt="2026-07-20T14:45:43.083" v="494" actId="1076"/>
          <ac:picMkLst>
            <pc:docMk/>
            <pc:sldMk cId="2379676450" sldId="303"/>
            <ac:picMk id="9" creationId="{56A03B2B-2F5A-59AC-94D4-091D1BC8E5DD}"/>
          </ac:picMkLst>
        </pc:picChg>
      </pc:sldChg>
      <pc:sldChg chg="addSp modSp add mod">
        <pc:chgData name="Abels, Patrick" userId="ba666de4-0d21-43a6-8e66-51a18aae1b4a" providerId="ADAL" clId="{133AA99A-5491-4DE5-9695-40E01B78DF6F}" dt="2026-07-20T14:47:20.116" v="553"/>
        <pc:sldMkLst>
          <pc:docMk/>
          <pc:sldMk cId="624124691" sldId="304"/>
        </pc:sldMkLst>
        <pc:spChg chg="mod">
          <ac:chgData name="Abels, Patrick" userId="ba666de4-0d21-43a6-8e66-51a18aae1b4a" providerId="ADAL" clId="{133AA99A-5491-4DE5-9695-40E01B78DF6F}" dt="2026-07-20T14:46:40.691" v="542" actId="20577"/>
          <ac:spMkLst>
            <pc:docMk/>
            <pc:sldMk cId="624124691" sldId="304"/>
            <ac:spMk id="3" creationId="{9A5E4A8F-751A-4D54-C3C1-F50FDE8FD20A}"/>
          </ac:spMkLst>
        </pc:spChg>
        <pc:picChg chg="add mod">
          <ac:chgData name="Abels, Patrick" userId="ba666de4-0d21-43a6-8e66-51a18aae1b4a" providerId="ADAL" clId="{133AA99A-5491-4DE5-9695-40E01B78DF6F}" dt="2026-07-20T14:47:20.116" v="553"/>
          <ac:picMkLst>
            <pc:docMk/>
            <pc:sldMk cId="624124691" sldId="304"/>
            <ac:picMk id="4" creationId="{3C50D313-8357-869A-31C9-8725F962B44B}"/>
          </ac:picMkLst>
        </pc:picChg>
      </pc:sldChg>
      <pc:sldChg chg="modSp del">
        <pc:chgData name="Abels, Patrick" userId="ba666de4-0d21-43a6-8e66-51a18aae1b4a" providerId="ADAL" clId="{133AA99A-5491-4DE5-9695-40E01B78DF6F}" dt="2026-07-20T14:46:14.111" v="506" actId="47"/>
        <pc:sldMkLst>
          <pc:docMk/>
          <pc:sldMk cId="3608117200" sldId="304"/>
        </pc:sldMkLst>
      </pc:sldChg>
      <pc:sldChg chg="modSp del">
        <pc:chgData name="Abels, Patrick" userId="ba666de4-0d21-43a6-8e66-51a18aae1b4a" providerId="ADAL" clId="{133AA99A-5491-4DE5-9695-40E01B78DF6F}" dt="2026-07-20T14:46:14.111" v="506" actId="47"/>
        <pc:sldMkLst>
          <pc:docMk/>
          <pc:sldMk cId="95413625" sldId="305"/>
        </pc:sldMkLst>
      </pc:sldChg>
      <pc:sldChg chg="addSp modSp add mod">
        <pc:chgData name="Abels, Patrick" userId="ba666de4-0d21-43a6-8e66-51a18aae1b4a" providerId="ADAL" clId="{133AA99A-5491-4DE5-9695-40E01B78DF6F}" dt="2026-07-20T14:47:36.755" v="557"/>
        <pc:sldMkLst>
          <pc:docMk/>
          <pc:sldMk cId="3768157604" sldId="305"/>
        </pc:sldMkLst>
        <pc:spChg chg="mod">
          <ac:chgData name="Abels, Patrick" userId="ba666de4-0d21-43a6-8e66-51a18aae1b4a" providerId="ADAL" clId="{133AA99A-5491-4DE5-9695-40E01B78DF6F}" dt="2026-07-20T14:46:43.068" v="544" actId="20577"/>
          <ac:spMkLst>
            <pc:docMk/>
            <pc:sldMk cId="3768157604" sldId="305"/>
            <ac:spMk id="3" creationId="{429B9EAE-E2A9-1673-3413-9BB68FD01C1B}"/>
          </ac:spMkLst>
        </pc:spChg>
        <pc:picChg chg="add mod">
          <ac:chgData name="Abels, Patrick" userId="ba666de4-0d21-43a6-8e66-51a18aae1b4a" providerId="ADAL" clId="{133AA99A-5491-4DE5-9695-40E01B78DF6F}" dt="2026-07-20T14:47:36.755" v="557"/>
          <ac:picMkLst>
            <pc:docMk/>
            <pc:sldMk cId="3768157604" sldId="305"/>
            <ac:picMk id="4" creationId="{9553ACA7-5AD4-AF3E-CF1A-158A8BB53089}"/>
          </ac:picMkLst>
        </pc:picChg>
      </pc:sldChg>
      <pc:sldChg chg="addSp modSp add mod">
        <pc:chgData name="Abels, Patrick" userId="ba666de4-0d21-43a6-8e66-51a18aae1b4a" providerId="ADAL" clId="{133AA99A-5491-4DE5-9695-40E01B78DF6F}" dt="2026-07-20T14:54:11.548" v="644" actId="20577"/>
        <pc:sldMkLst>
          <pc:docMk/>
          <pc:sldMk cId="4155357417" sldId="306"/>
        </pc:sldMkLst>
        <pc:spChg chg="mod">
          <ac:chgData name="Abels, Patrick" userId="ba666de4-0d21-43a6-8e66-51a18aae1b4a" providerId="ADAL" clId="{133AA99A-5491-4DE5-9695-40E01B78DF6F}" dt="2026-07-20T14:54:11.548" v="644" actId="20577"/>
          <ac:spMkLst>
            <pc:docMk/>
            <pc:sldMk cId="4155357417" sldId="306"/>
            <ac:spMk id="3" creationId="{4BE8AAD0-0D30-325F-C459-B980DFC8839D}"/>
          </ac:spMkLst>
        </pc:spChg>
        <pc:picChg chg="add mod">
          <ac:chgData name="Abels, Patrick" userId="ba666de4-0d21-43a6-8e66-51a18aae1b4a" providerId="ADAL" clId="{133AA99A-5491-4DE5-9695-40E01B78DF6F}" dt="2026-07-20T14:51:12.077" v="617" actId="1076"/>
          <ac:picMkLst>
            <pc:docMk/>
            <pc:sldMk cId="4155357417" sldId="306"/>
            <ac:picMk id="4" creationId="{05D2F7F4-36DA-BDC0-B663-E4C256E8827C}"/>
          </ac:picMkLst>
        </pc:picChg>
      </pc:sldChg>
      <pc:sldChg chg="addSp modSp add mod">
        <pc:chgData name="Abels, Patrick" userId="ba666de4-0d21-43a6-8e66-51a18aae1b4a" providerId="ADAL" clId="{133AA99A-5491-4DE5-9695-40E01B78DF6F}" dt="2026-07-20T14:54:15.099" v="645" actId="20577"/>
        <pc:sldMkLst>
          <pc:docMk/>
          <pc:sldMk cId="2069430421" sldId="307"/>
        </pc:sldMkLst>
        <pc:spChg chg="mod">
          <ac:chgData name="Abels, Patrick" userId="ba666de4-0d21-43a6-8e66-51a18aae1b4a" providerId="ADAL" clId="{133AA99A-5491-4DE5-9695-40E01B78DF6F}" dt="2026-07-20T14:54:15.099" v="645" actId="20577"/>
          <ac:spMkLst>
            <pc:docMk/>
            <pc:sldMk cId="2069430421" sldId="307"/>
            <ac:spMk id="3" creationId="{FFB1A5E2-EC38-FB02-9276-4C09E2C3FD4D}"/>
          </ac:spMkLst>
        </pc:spChg>
        <pc:picChg chg="add mod">
          <ac:chgData name="Abels, Patrick" userId="ba666de4-0d21-43a6-8e66-51a18aae1b4a" providerId="ADAL" clId="{133AA99A-5491-4DE5-9695-40E01B78DF6F}" dt="2026-07-20T14:51:54.236" v="621" actId="1076"/>
          <ac:picMkLst>
            <pc:docMk/>
            <pc:sldMk cId="2069430421" sldId="307"/>
            <ac:picMk id="4" creationId="{A611190B-687B-EC93-7804-099814466E56}"/>
          </ac:picMkLst>
        </pc:picChg>
      </pc:sldChg>
      <pc:sldChg chg="addSp modSp add mod ord">
        <pc:chgData name="Abels, Patrick" userId="ba666de4-0d21-43a6-8e66-51a18aae1b4a" providerId="ADAL" clId="{133AA99A-5491-4DE5-9695-40E01B78DF6F}" dt="2026-07-20T14:54:05.696" v="637" actId="20577"/>
        <pc:sldMkLst>
          <pc:docMk/>
          <pc:sldMk cId="3221480405" sldId="308"/>
        </pc:sldMkLst>
        <pc:spChg chg="mod">
          <ac:chgData name="Abels, Patrick" userId="ba666de4-0d21-43a6-8e66-51a18aae1b4a" providerId="ADAL" clId="{133AA99A-5491-4DE5-9695-40E01B78DF6F}" dt="2026-07-20T14:54:05.696" v="637" actId="20577"/>
          <ac:spMkLst>
            <pc:docMk/>
            <pc:sldMk cId="3221480405" sldId="308"/>
            <ac:spMk id="3" creationId="{8DE109F7-4E6F-09E0-4390-14D96A2F16F4}"/>
          </ac:spMkLst>
        </pc:spChg>
        <pc:picChg chg="add mod">
          <ac:chgData name="Abels, Patrick" userId="ba666de4-0d21-43a6-8e66-51a18aae1b4a" providerId="ADAL" clId="{133AA99A-5491-4DE5-9695-40E01B78DF6F}" dt="2026-07-20T14:53:19.740" v="625" actId="1076"/>
          <ac:picMkLst>
            <pc:docMk/>
            <pc:sldMk cId="3221480405" sldId="308"/>
            <ac:picMk id="4" creationId="{4876B9C6-42CC-588E-BB08-46CDCE1794C3}"/>
          </ac:picMkLst>
        </pc:picChg>
      </pc:sldChg>
      <pc:sldChg chg="addSp modSp add mod ord">
        <pc:chgData name="Abels, Patrick" userId="ba666de4-0d21-43a6-8e66-51a18aae1b4a" providerId="ADAL" clId="{133AA99A-5491-4DE5-9695-40E01B78DF6F}" dt="2026-07-20T14:54:01.284" v="634" actId="20577"/>
        <pc:sldMkLst>
          <pc:docMk/>
          <pc:sldMk cId="1851802005" sldId="309"/>
        </pc:sldMkLst>
        <pc:spChg chg="mod">
          <ac:chgData name="Abels, Patrick" userId="ba666de4-0d21-43a6-8e66-51a18aae1b4a" providerId="ADAL" clId="{133AA99A-5491-4DE5-9695-40E01B78DF6F}" dt="2026-07-20T14:54:01.284" v="634" actId="20577"/>
          <ac:spMkLst>
            <pc:docMk/>
            <pc:sldMk cId="1851802005" sldId="309"/>
            <ac:spMk id="3" creationId="{A1F5EE10-FFAD-B633-B193-1B419E8E7D4F}"/>
          </ac:spMkLst>
        </pc:spChg>
        <pc:picChg chg="add mod">
          <ac:chgData name="Abels, Patrick" userId="ba666de4-0d21-43a6-8e66-51a18aae1b4a" providerId="ADAL" clId="{133AA99A-5491-4DE5-9695-40E01B78DF6F}" dt="2026-07-20T14:53:55.715" v="633" actId="1076"/>
          <ac:picMkLst>
            <pc:docMk/>
            <pc:sldMk cId="1851802005" sldId="309"/>
            <ac:picMk id="4" creationId="{587D9A17-8DFC-7A1E-CB3F-A1CB853D68E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m Chec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2CB35870-924C-FCEE-621F-5B1A5DAC2D9A}"/>
              </a:ext>
            </a:extLst>
          </p:cNvPr>
          <p:cNvSpPr/>
          <p:nvPr userDrawn="1"/>
        </p:nvSpPr>
        <p:spPr>
          <a:xfrm>
            <a:off x="10173680" y="4826062"/>
            <a:ext cx="1908000" cy="19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50696084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mewor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1887" y="2036617"/>
            <a:ext cx="11285239" cy="4410366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Home with solid fill">
            <a:extLst>
              <a:ext uri="{FF2B5EF4-FFF2-40B4-BE49-F238E27FC236}">
                <a16:creationId xmlns:a16="http://schemas.microsoft.com/office/drawing/2014/main" id="{69AA69DC-3BDE-DC5B-7592-005FD0389B7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1888" y="571131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C9A209D0-EA06-1729-FBBE-24B631883FB1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02C2D1C7-AB5A-B615-A731-A156F2D638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/>
              <a:t>Fun …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2291929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Ü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342" y="2036617"/>
            <a:ext cx="11316494" cy="4410366"/>
          </a:xfrm>
          <a:prstGeom prst="rect">
            <a:avLst/>
          </a:prstGeom>
        </p:spPr>
        <p:txBody>
          <a:bodyPr anchor="t"/>
          <a:lstStyle>
            <a:lvl1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First</a:t>
            </a:r>
          </a:p>
          <a:p>
            <a:pPr lvl="0"/>
            <a:r>
              <a:rPr lang="en-US" dirty="0"/>
              <a:t>Second</a:t>
            </a:r>
          </a:p>
          <a:p>
            <a:pPr lvl="0"/>
            <a:r>
              <a:rPr lang="en-US" dirty="0"/>
              <a:t>Third</a:t>
            </a:r>
          </a:p>
          <a:p>
            <a:pPr lvl="0"/>
            <a:endParaRPr lang="en-D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A6C134-3551-6DE4-1C26-0EAF373048EE}"/>
              </a:ext>
            </a:extLst>
          </p:cNvPr>
          <p:cNvSpPr txBox="1"/>
          <p:nvPr userDrawn="1"/>
        </p:nvSpPr>
        <p:spPr>
          <a:xfrm>
            <a:off x="1652847" y="731406"/>
            <a:ext cx="711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Montserrat" pitchFamily="2" charset="0"/>
              </a:rPr>
              <a:t>Kopfübung</a:t>
            </a:r>
            <a:endParaRPr lang="en-DE" sz="3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4" name="Graphic 3" descr="Brain in head with solid fill">
            <a:extLst>
              <a:ext uri="{FF2B5EF4-FFF2-40B4-BE49-F238E27FC236}">
                <a16:creationId xmlns:a16="http://schemas.microsoft.com/office/drawing/2014/main" id="{E45BE055-35ED-0E1E-0BDF-73C8529392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8342" y="592397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5142F539-38A0-8060-018C-13DE99969077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053926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 err="1"/>
              <a:t>Mathematik</a:t>
            </a:r>
            <a:r>
              <a:rPr lang="en-US" dirty="0"/>
              <a:t> 9 Abels</a:t>
            </a:r>
            <a:endParaRPr lang="en-D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133CF1-11F3-EDEA-3ED0-5E0A17886D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87" b="98690" l="4911" r="99554">
                        <a14:foregroundMark x1="55804" y1="6987" x2="68304" y2="7860"/>
                        <a14:foregroundMark x1="97321" y1="53275" x2="95982" y2="79913"/>
                        <a14:foregroundMark x1="77232" y1="95633" x2="92411" y2="93013"/>
                        <a14:foregroundMark x1="91518" y1="98690" x2="99554" y2="96070"/>
                        <a14:foregroundMark x1="9821" y1="60699" x2="7143" y2="53275"/>
                        <a14:foregroundMark x1="7589" y1="51965" x2="4911" y2="510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142" y="4872722"/>
            <a:ext cx="1649114" cy="1685925"/>
          </a:xfrm>
          <a:custGeom>
            <a:avLst/>
            <a:gdLst>
              <a:gd name="csX0" fmla="*/ 0 w 1649114"/>
              <a:gd name="csY0" fmla="*/ 0 h 1685925"/>
              <a:gd name="csX1" fmla="*/ 500231 w 1649114"/>
              <a:gd name="csY1" fmla="*/ 0 h 1685925"/>
              <a:gd name="csX2" fmla="*/ 1016954 w 1649114"/>
              <a:gd name="csY2" fmla="*/ 0 h 1685925"/>
              <a:gd name="csX3" fmla="*/ 1649114 w 1649114"/>
              <a:gd name="csY3" fmla="*/ 0 h 1685925"/>
              <a:gd name="csX4" fmla="*/ 1649114 w 1649114"/>
              <a:gd name="csY4" fmla="*/ 545116 h 1685925"/>
              <a:gd name="csX5" fmla="*/ 1649114 w 1649114"/>
              <a:gd name="csY5" fmla="*/ 1073372 h 1685925"/>
              <a:gd name="csX6" fmla="*/ 1649114 w 1649114"/>
              <a:gd name="csY6" fmla="*/ 1685925 h 1685925"/>
              <a:gd name="csX7" fmla="*/ 1132392 w 1649114"/>
              <a:gd name="csY7" fmla="*/ 1685925 h 1685925"/>
              <a:gd name="csX8" fmla="*/ 566196 w 1649114"/>
              <a:gd name="csY8" fmla="*/ 1685925 h 1685925"/>
              <a:gd name="csX9" fmla="*/ 0 w 1649114"/>
              <a:gd name="csY9" fmla="*/ 1685925 h 1685925"/>
              <a:gd name="csX10" fmla="*/ 0 w 1649114"/>
              <a:gd name="csY10" fmla="*/ 1157669 h 1685925"/>
              <a:gd name="csX11" fmla="*/ 0 w 1649114"/>
              <a:gd name="csY11" fmla="*/ 646271 h 1685925"/>
              <a:gd name="csX12" fmla="*/ 0 w 1649114"/>
              <a:gd name="csY12" fmla="*/ 0 h 1685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649114" h="1685925" fill="none" extrusionOk="0">
                <a:moveTo>
                  <a:pt x="0" y="0"/>
                </a:moveTo>
                <a:cubicBezTo>
                  <a:pt x="141797" y="-647"/>
                  <a:pt x="367167" y="31833"/>
                  <a:pt x="500231" y="0"/>
                </a:cubicBezTo>
                <a:cubicBezTo>
                  <a:pt x="633295" y="-31833"/>
                  <a:pt x="793124" y="6931"/>
                  <a:pt x="1016954" y="0"/>
                </a:cubicBezTo>
                <a:cubicBezTo>
                  <a:pt x="1240784" y="-6931"/>
                  <a:pt x="1463633" y="47685"/>
                  <a:pt x="1649114" y="0"/>
                </a:cubicBezTo>
                <a:cubicBezTo>
                  <a:pt x="1669925" y="127734"/>
                  <a:pt x="1615179" y="424519"/>
                  <a:pt x="1649114" y="545116"/>
                </a:cubicBezTo>
                <a:cubicBezTo>
                  <a:pt x="1683049" y="665713"/>
                  <a:pt x="1619356" y="886729"/>
                  <a:pt x="1649114" y="1073372"/>
                </a:cubicBezTo>
                <a:cubicBezTo>
                  <a:pt x="1678872" y="1260015"/>
                  <a:pt x="1588666" y="1528832"/>
                  <a:pt x="1649114" y="1685925"/>
                </a:cubicBezTo>
                <a:cubicBezTo>
                  <a:pt x="1491958" y="1744123"/>
                  <a:pt x="1315024" y="1633381"/>
                  <a:pt x="1132392" y="1685925"/>
                </a:cubicBezTo>
                <a:cubicBezTo>
                  <a:pt x="949760" y="1738469"/>
                  <a:pt x="787506" y="1638489"/>
                  <a:pt x="566196" y="1685925"/>
                </a:cubicBezTo>
                <a:cubicBezTo>
                  <a:pt x="344886" y="1733361"/>
                  <a:pt x="196220" y="1685913"/>
                  <a:pt x="0" y="1685925"/>
                </a:cubicBezTo>
                <a:cubicBezTo>
                  <a:pt x="-20970" y="1480859"/>
                  <a:pt x="58950" y="1351215"/>
                  <a:pt x="0" y="1157669"/>
                </a:cubicBezTo>
                <a:cubicBezTo>
                  <a:pt x="-58950" y="964123"/>
                  <a:pt x="40473" y="889960"/>
                  <a:pt x="0" y="646271"/>
                </a:cubicBezTo>
                <a:cubicBezTo>
                  <a:pt x="-40473" y="402582"/>
                  <a:pt x="51559" y="248494"/>
                  <a:pt x="0" y="0"/>
                </a:cubicBezTo>
                <a:close/>
              </a:path>
              <a:path w="1649114" h="1685925" stroke="0" extrusionOk="0">
                <a:moveTo>
                  <a:pt x="0" y="0"/>
                </a:moveTo>
                <a:cubicBezTo>
                  <a:pt x="127869" y="-58549"/>
                  <a:pt x="457140" y="69205"/>
                  <a:pt x="582687" y="0"/>
                </a:cubicBezTo>
                <a:cubicBezTo>
                  <a:pt x="708234" y="-69205"/>
                  <a:pt x="908511" y="30986"/>
                  <a:pt x="1132392" y="0"/>
                </a:cubicBezTo>
                <a:cubicBezTo>
                  <a:pt x="1356274" y="-30986"/>
                  <a:pt x="1395117" y="21620"/>
                  <a:pt x="1649114" y="0"/>
                </a:cubicBezTo>
                <a:cubicBezTo>
                  <a:pt x="1718274" y="183323"/>
                  <a:pt x="1604149" y="370961"/>
                  <a:pt x="1649114" y="578834"/>
                </a:cubicBezTo>
                <a:cubicBezTo>
                  <a:pt x="1694079" y="786707"/>
                  <a:pt x="1587358" y="934167"/>
                  <a:pt x="1649114" y="1140809"/>
                </a:cubicBezTo>
                <a:cubicBezTo>
                  <a:pt x="1710870" y="1347452"/>
                  <a:pt x="1603545" y="1496505"/>
                  <a:pt x="1649114" y="1685925"/>
                </a:cubicBezTo>
                <a:cubicBezTo>
                  <a:pt x="1393847" y="1708125"/>
                  <a:pt x="1279860" y="1656742"/>
                  <a:pt x="1115900" y="1685925"/>
                </a:cubicBezTo>
                <a:cubicBezTo>
                  <a:pt x="951940" y="1715108"/>
                  <a:pt x="703268" y="1637728"/>
                  <a:pt x="566196" y="1685925"/>
                </a:cubicBezTo>
                <a:cubicBezTo>
                  <a:pt x="429124" y="1734122"/>
                  <a:pt x="229164" y="1635991"/>
                  <a:pt x="0" y="1685925"/>
                </a:cubicBezTo>
                <a:cubicBezTo>
                  <a:pt x="-564" y="1539796"/>
                  <a:pt x="30978" y="1364816"/>
                  <a:pt x="0" y="1140809"/>
                </a:cubicBezTo>
                <a:cubicBezTo>
                  <a:pt x="-30978" y="916802"/>
                  <a:pt x="21974" y="735115"/>
                  <a:pt x="0" y="545116"/>
                </a:cubicBezTo>
                <a:cubicBezTo>
                  <a:pt x="-21974" y="355117"/>
                  <a:pt x="32467" y="19419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7937640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951064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607473778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Animated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5259088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iterate type="lt">
                    <p:tmAbs val="4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7" y="2036617"/>
            <a:ext cx="11368207" cy="441388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4753" y="619845"/>
            <a:ext cx="914400" cy="914400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96C6788-0DB4-7E84-1F70-465F03B9406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608986" y="407504"/>
            <a:ext cx="1281600" cy="1282148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8D296A4-2077-12B4-53D8-2472FECBC89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281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FDBFC21C-4561-54AC-2D13-2FA78D6663B6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65441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NoHint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38323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DD23C22D-C9DD-219B-C738-804E4CB2C5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4" name="Half Frame 3">
            <a:extLst>
              <a:ext uri="{FF2B5EF4-FFF2-40B4-BE49-F238E27FC236}">
                <a16:creationId xmlns:a16="http://schemas.microsoft.com/office/drawing/2014/main" id="{AE2624B0-64A9-2718-7794-4E2E9E577B5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43715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Hin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6"/>
            <a:ext cx="11377732" cy="437370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21277" y="602337"/>
            <a:ext cx="914400" cy="914400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1C5A454-C75F-6FDA-789A-702540F36AB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33876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72B7E6FC-7A9B-0664-B363-B0218EE031D5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643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Solu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40228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50068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3B8809EF-E0A0-9BB5-504C-EA2E35B5906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Partial Circle 3">
            <a:extLst>
              <a:ext uri="{FF2B5EF4-FFF2-40B4-BE49-F238E27FC236}">
                <a16:creationId xmlns:a16="http://schemas.microsoft.com/office/drawing/2014/main" id="{6988BA44-164A-F7CA-AC6A-C1C359CE07A8}"/>
              </a:ext>
            </a:extLst>
          </p:cNvPr>
          <p:cNvSpPr/>
          <p:nvPr userDrawn="1"/>
        </p:nvSpPr>
        <p:spPr>
          <a:xfrm>
            <a:off x="9602344" y="-1809345"/>
            <a:ext cx="5203154" cy="3596191"/>
          </a:xfrm>
          <a:prstGeom prst="pie">
            <a:avLst>
              <a:gd name="adj1" fmla="val 5387427"/>
              <a:gd name="adj2" fmla="val 10792375"/>
            </a:avLst>
          </a:prstGeom>
          <a:solidFill>
            <a:srgbClr val="00B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id="{D4DDF931-1D2A-A0BE-2792-86C1CEE29E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47057" y="39659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8049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w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328" y="2036616"/>
            <a:ext cx="10983548" cy="4288141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E43612-BB99-E759-308D-EC7DC153B9A7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5" name="Partial Circle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707418" y="-1509486"/>
            <a:ext cx="5010068" cy="3012859"/>
          </a:xfrm>
          <a:prstGeom prst="pie">
            <a:avLst>
              <a:gd name="adj1" fmla="val 5421550"/>
              <a:gd name="adj2" fmla="val 10807593"/>
            </a:avLst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9327" y="781533"/>
            <a:ext cx="798201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Überschrift</a:t>
            </a:r>
            <a:endParaRPr lang="en-D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5161EA-303E-AE82-C761-477476BF0B4C}"/>
              </a:ext>
            </a:extLst>
          </p:cNvPr>
          <p:cNvSpPr txBox="1"/>
          <p:nvPr userDrawn="1"/>
        </p:nvSpPr>
        <p:spPr>
          <a:xfrm>
            <a:off x="10144704" y="132860"/>
            <a:ext cx="19736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  <a:latin typeface="Arial Black" panose="020B0A04020102020204" pitchFamily="34" charset="0"/>
              </a:rPr>
              <a:t>!</a:t>
            </a:r>
            <a:endParaRPr lang="en-DE" sz="6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29859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764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6" r:id="rId2"/>
    <p:sldLayoutId id="2147483661" r:id="rId3"/>
    <p:sldLayoutId id="2147483675" r:id="rId4"/>
    <p:sldLayoutId id="2147483663" r:id="rId5"/>
    <p:sldLayoutId id="2147483671" r:id="rId6"/>
    <p:sldLayoutId id="2147483664" r:id="rId7"/>
    <p:sldLayoutId id="2147483665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E00736-7763-5364-29F5-3973C6BC80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/>
              <a:t>Mathematik</a:t>
            </a:r>
            <a:r>
              <a:rPr lang="en-GB" dirty="0"/>
              <a:t> 8 Abels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766537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0CC19C-EAF6-5171-8481-3D37C7BFB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0B138FA-4E7F-5ACE-A447-CF6DFF94EC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Gemischte</a:t>
            </a:r>
            <a:r>
              <a:rPr lang="de-DE" dirty="0">
                <a:solidFill>
                  <a:srgbClr val="FFC000"/>
                </a:solidFill>
              </a:rPr>
              <a:t> Übungen</a:t>
            </a:r>
          </a:p>
        </p:txBody>
      </p:sp>
    </p:spTree>
    <p:extLst>
      <p:ext uri="{BB962C8B-B14F-4D97-AF65-F5344CB8AC3E}">
        <p14:creationId xmlns:p14="http://schemas.microsoft.com/office/powerpoint/2010/main" val="3168459620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9A23C0-F826-84B5-D2F4-A530A98002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Fun110,111 </a:t>
            </a:r>
            <a:r>
              <a:rPr lang="de-DE" dirty="0">
                <a:solidFill>
                  <a:srgbClr val="FFC000"/>
                </a:solidFill>
              </a:rPr>
              <a:t>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E3FF9D-C52C-FF65-4F7E-305A733571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160B17"/>
              </a:clrFrom>
              <a:clrTo>
                <a:srgbClr val="160B1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21082" y="336430"/>
            <a:ext cx="6550235" cy="618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612156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B031F-B6B8-FC78-3BBD-4719AF1822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E4A8F-751A-4D54-C3C1-F50FDE8FD20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Fun110,111 </a:t>
            </a:r>
            <a:r>
              <a:rPr lang="de-DE" dirty="0">
                <a:solidFill>
                  <a:srgbClr val="FFC000"/>
                </a:solidFill>
              </a:rPr>
              <a:t>II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50D313-8357-869A-31C9-8725F962B44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160B17"/>
              </a:clrFrom>
              <a:clrTo>
                <a:srgbClr val="160B1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23567" y="1570008"/>
            <a:ext cx="7534862" cy="5143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124691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AF8D1C-635D-8394-A066-6DAB1C334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9B9EAE-E2A9-1673-3413-9BB68FD01C1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Fun110,111 </a:t>
            </a:r>
            <a:r>
              <a:rPr lang="de-DE" dirty="0">
                <a:solidFill>
                  <a:srgbClr val="FFC000"/>
                </a:solidFill>
              </a:rPr>
              <a:t>III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53ACA7-5AD4-AF3E-CF1A-158A8BB5308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160B17"/>
              </a:clrFrom>
              <a:clrTo>
                <a:srgbClr val="160B1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31625" y="1366937"/>
            <a:ext cx="7128749" cy="5491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157604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699883-210D-7DC4-112C-9942EFA6894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Fun110,111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2E85F0-329C-5460-1C17-49249BF81E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4528" r="50000"/>
          <a:stretch>
            <a:fillRect/>
          </a:stretch>
        </p:blipFill>
        <p:spPr>
          <a:xfrm>
            <a:off x="1823963" y="2327736"/>
            <a:ext cx="2903312" cy="31341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89A500D-E874-EB19-22C2-B0C37EB69B2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362" b="6624"/>
          <a:stretch>
            <a:fillRect/>
          </a:stretch>
        </p:blipFill>
        <p:spPr>
          <a:xfrm>
            <a:off x="5638341" y="227162"/>
            <a:ext cx="2282209" cy="640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0625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29A884-49B8-CB1D-A98C-110C0BF777F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Fun110,111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0243D3-A356-4F72-4087-A74D12E3762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160B17"/>
              </a:clrFrom>
              <a:clrTo>
                <a:srgbClr val="160B1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0018" y="2651910"/>
            <a:ext cx="4222341" cy="39869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A5EDAE-669F-FEA9-3182-C171379F56B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160B17"/>
              </a:clrFrom>
              <a:clrTo>
                <a:srgbClr val="160B1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74393" y="219093"/>
            <a:ext cx="4451685" cy="303860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0A94240-81D3-9FDD-C7F8-F4675B4493C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160B17"/>
              </a:clrFrom>
              <a:clrTo>
                <a:srgbClr val="160B1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00728" y="3209907"/>
            <a:ext cx="4451685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487905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48070DE-A5F9-BD5B-6EDA-2B06A4048B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8342" y="1743075"/>
            <a:ext cx="11316494" cy="4703908"/>
          </a:xfrm>
        </p:spPr>
        <p:txBody>
          <a:bodyPr numCol="1"/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Terme </a:t>
            </a:r>
            <a:r>
              <a:rPr lang="en-GB" dirty="0" err="1"/>
              <a:t>aufstellen</a:t>
            </a:r>
            <a:endParaRPr lang="en-GB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Terme </a:t>
            </a:r>
            <a:r>
              <a:rPr lang="en-GB" dirty="0" err="1"/>
              <a:t>zusammenfassen</a:t>
            </a:r>
            <a:endParaRPr lang="en-GB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Terme </a:t>
            </a:r>
            <a:r>
              <a:rPr lang="en-GB" dirty="0" err="1"/>
              <a:t>vereinfachen</a:t>
            </a:r>
            <a:endParaRPr lang="en-GB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 err="1"/>
              <a:t>Rechnen</a:t>
            </a:r>
            <a:r>
              <a:rPr lang="en-GB" dirty="0"/>
              <a:t> </a:t>
            </a:r>
            <a:r>
              <a:rPr lang="en-GB" dirty="0" err="1"/>
              <a:t>mit</a:t>
            </a:r>
            <a:r>
              <a:rPr lang="en-GB" dirty="0"/>
              <a:t> Termen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 err="1"/>
              <a:t>Ausmultiplizieren</a:t>
            </a:r>
            <a:endParaRPr lang="en-GB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 err="1"/>
              <a:t>Ausklammern</a:t>
            </a:r>
            <a:endParaRPr lang="en-GB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 err="1"/>
              <a:t>Ausmultiplizieren</a:t>
            </a:r>
            <a:r>
              <a:rPr lang="en-GB" dirty="0"/>
              <a:t> von 2 </a:t>
            </a:r>
            <a:r>
              <a:rPr lang="en-GB" dirty="0" err="1"/>
              <a:t>Klammern</a:t>
            </a:r>
            <a:endParaRPr lang="en-GB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Die </a:t>
            </a:r>
            <a:r>
              <a:rPr lang="en-GB"/>
              <a:t>1., 2., 3. </a:t>
            </a:r>
            <a:r>
              <a:rPr lang="en-GB" dirty="0" err="1"/>
              <a:t>Binomische</a:t>
            </a:r>
            <a:r>
              <a:rPr lang="en-GB" dirty="0"/>
              <a:t> Formel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 err="1"/>
              <a:t>Gleichungen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672835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99F772-4794-1C3F-EDD7-FDC069993F5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 err="1"/>
              <a:t>Cheatsheet</a:t>
            </a:r>
            <a:endParaRPr lang="de-D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E0D7C04-D27E-4924-4E3E-07C13DBF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10F21"/>
              </a:clrFrom>
              <a:clrTo>
                <a:srgbClr val="010F21">
                  <a:alpha val="0"/>
                </a:srgbClr>
              </a:clrTo>
            </a:clrChange>
          </a:blip>
          <a:srcRect t="40692" b="22830"/>
          <a:stretch>
            <a:fillRect/>
          </a:stretch>
        </p:blipFill>
        <p:spPr>
          <a:xfrm>
            <a:off x="315588" y="3682951"/>
            <a:ext cx="6003356" cy="26722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3C08F59-637A-751A-43E0-24A8CC47C00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10F21"/>
              </a:clrFrom>
              <a:clrTo>
                <a:srgbClr val="010F21">
                  <a:alpha val="0"/>
                </a:srgbClr>
              </a:clrTo>
            </a:clrChange>
          </a:blip>
          <a:srcRect b="59120"/>
          <a:stretch>
            <a:fillRect/>
          </a:stretch>
        </p:blipFill>
        <p:spPr>
          <a:xfrm>
            <a:off x="3772618" y="603848"/>
            <a:ext cx="6003356" cy="29947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6A03B2B-2F5A-59AC-94D4-091D1BC8E5D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10F21"/>
              </a:clrFrom>
              <a:clrTo>
                <a:srgbClr val="010F21">
                  <a:alpha val="0"/>
                </a:srgbClr>
              </a:clrTo>
            </a:clrChange>
          </a:blip>
          <a:srcRect t="76961"/>
          <a:stretch>
            <a:fillRect/>
          </a:stretch>
        </p:blipFill>
        <p:spPr>
          <a:xfrm>
            <a:off x="6096000" y="4080294"/>
            <a:ext cx="6003355" cy="1687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676450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15A5A3-68C6-F3DF-27A6-2464D6655B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>
                <a:solidFill>
                  <a:srgbClr val="FFC000"/>
                </a:solidFill>
              </a:rPr>
              <a:t>Präsentationen / Videos</a:t>
            </a:r>
          </a:p>
        </p:txBody>
      </p:sp>
    </p:spTree>
    <p:extLst>
      <p:ext uri="{BB962C8B-B14F-4D97-AF65-F5344CB8AC3E}">
        <p14:creationId xmlns:p14="http://schemas.microsoft.com/office/powerpoint/2010/main" val="3362198231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2CDCA8-6DEA-86A7-3F31-ECCBB73444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F5EE10-FFAD-B633-B193-1B419E8E7D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>
                <a:solidFill>
                  <a:srgbClr val="FFC000"/>
                </a:solidFill>
              </a:rPr>
              <a:t>I</a:t>
            </a:r>
            <a:r>
              <a:rPr lang="en-GB" dirty="0"/>
              <a:t> Fun107-109</a:t>
            </a:r>
            <a:endParaRPr lang="en-D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7D9A17-8DFC-7A1E-CB3F-A1CB853D68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129" y="2540505"/>
            <a:ext cx="10483741" cy="2618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802005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00D54F-5DF9-A19D-8490-19E8DF8A5B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441AB6-9156-B0EB-2FF3-67AF259DEE9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>
                <a:solidFill>
                  <a:srgbClr val="FFC000"/>
                </a:solidFill>
              </a:rPr>
              <a:t>II</a:t>
            </a:r>
            <a:r>
              <a:rPr lang="en-GB" dirty="0"/>
              <a:t> Fun107-109</a:t>
            </a:r>
            <a:endParaRPr lang="en-D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D270A6-E58B-1C8D-E4FE-52D86AD898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758" y="2412381"/>
            <a:ext cx="11066483" cy="2332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568276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6C89C-8AF5-A5A4-6F81-1AC37CCF2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E109F7-4E6F-09E0-4390-14D96A2F16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>
                <a:solidFill>
                  <a:srgbClr val="FFC000"/>
                </a:solidFill>
              </a:rPr>
              <a:t>III</a:t>
            </a:r>
            <a:r>
              <a:rPr lang="en-GB" dirty="0"/>
              <a:t> Fun107-109</a:t>
            </a:r>
            <a:endParaRPr lang="en-D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76B9C6-42CC-588E-BB08-46CDCE1794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8310" y="1611997"/>
            <a:ext cx="7735380" cy="4772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480405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3ADA08-2DE9-94C9-0540-CE60C99C54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E8AAD0-0D30-325F-C459-B980DFC883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>
                <a:solidFill>
                  <a:srgbClr val="FFC000"/>
                </a:solidFill>
              </a:rPr>
              <a:t>IV</a:t>
            </a:r>
            <a:r>
              <a:rPr lang="en-GB" dirty="0"/>
              <a:t> Fun107-109</a:t>
            </a:r>
            <a:endParaRPr lang="en-D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5D2F7F4-36DA-BDC0-B663-E4C256E882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828" y="2366814"/>
            <a:ext cx="10692343" cy="2886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357417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8EDFE3-DF28-4674-C207-3066F11EC2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B1A5E2-EC38-FB02-9276-4C09E2C3FD4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>
                <a:solidFill>
                  <a:srgbClr val="FFC000"/>
                </a:solidFill>
              </a:rPr>
              <a:t>V</a:t>
            </a:r>
            <a:r>
              <a:rPr lang="en-GB" dirty="0"/>
              <a:t> Fun107-109</a:t>
            </a:r>
            <a:endParaRPr lang="en-D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11190B-687B-EC93-7804-099814466E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761" y="2565067"/>
            <a:ext cx="10602478" cy="240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430421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Youtube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</Words>
  <Application>Microsoft Office PowerPoint</Application>
  <PresentationFormat>Widescreen</PresentationFormat>
  <Paragraphs>23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Arial Black</vt:lpstr>
      <vt:lpstr>Montserrat</vt:lpstr>
      <vt:lpstr>Youtube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Abels</dc:creator>
  <cp:lastModifiedBy>Abels, Patrick</cp:lastModifiedBy>
  <cp:revision>218</cp:revision>
  <dcterms:created xsi:type="dcterms:W3CDTF">2022-12-22T20:26:39Z</dcterms:created>
  <dcterms:modified xsi:type="dcterms:W3CDTF">2026-07-20T14:56:50Z</dcterms:modified>
</cp:coreProperties>
</file>