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9" r:id="rId4"/>
    <p:sldId id="278" r:id="rId5"/>
    <p:sldId id="280" r:id="rId6"/>
    <p:sldId id="277" r:id="rId7"/>
    <p:sldId id="27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59FC4-8CB0-4AC6-A848-8C7B06A7C8D9}" v="227" dt="2023-12-10T16:21:54.0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2059FC4-8CB0-4AC6-A848-8C7B06A7C8D9}"/>
    <pc:docChg chg="custSel addSld delSld modSld">
      <pc:chgData name="Abels, Patrick" userId="ba666de4-0d21-43a6-8e66-51a18aae1b4a" providerId="ADAL" clId="{02059FC4-8CB0-4AC6-A848-8C7B06A7C8D9}" dt="2023-12-10T16:22:10.163" v="1147" actId="1076"/>
      <pc:docMkLst>
        <pc:docMk/>
      </pc:docMkLst>
      <pc:sldChg chg="modSp mod">
        <pc:chgData name="Abels, Patrick" userId="ba666de4-0d21-43a6-8e66-51a18aae1b4a" providerId="ADAL" clId="{02059FC4-8CB0-4AC6-A848-8C7B06A7C8D9}" dt="2023-12-10T16:06:32.773" v="16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02059FC4-8CB0-4AC6-A848-8C7B06A7C8D9}" dt="2023-12-10T16:06:32.773" v="16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02059FC4-8CB0-4AC6-A848-8C7B06A7C8D9}" dt="2023-12-10T16:06:58.295" v="173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2059FC4-8CB0-4AC6-A848-8C7B06A7C8D9}" dt="2023-12-10T16:06:54.622" v="17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2059FC4-8CB0-4AC6-A848-8C7B06A7C8D9}" dt="2023-12-10T16:06:51.322" v="169" actId="47"/>
        <pc:sldMkLst>
          <pc:docMk/>
          <pc:sldMk cId="1535252720" sldId="269"/>
        </pc:sldMkLst>
      </pc:sldChg>
      <pc:sldChg chg="addSp modSp mod">
        <pc:chgData name="Abels, Patrick" userId="ba666de4-0d21-43a6-8e66-51a18aae1b4a" providerId="ADAL" clId="{02059FC4-8CB0-4AC6-A848-8C7B06A7C8D9}" dt="2023-12-10T16:21:58.801" v="1143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2059FC4-8CB0-4AC6-A848-8C7B06A7C8D9}" dt="2023-12-10T16:21:52.008" v="1140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2059FC4-8CB0-4AC6-A848-8C7B06A7C8D9}" dt="2023-12-10T16:21:58.801" v="1143" actId="1076"/>
          <ac:picMkLst>
            <pc:docMk/>
            <pc:sldMk cId="1722427942" sldId="273"/>
            <ac:picMk id="3" creationId="{0A7378BE-2A7A-1AC2-B095-AA390DE5AAA2}"/>
          </ac:picMkLst>
        </pc:picChg>
      </pc:sldChg>
      <pc:sldChg chg="del">
        <pc:chgData name="Abels, Patrick" userId="ba666de4-0d21-43a6-8e66-51a18aae1b4a" providerId="ADAL" clId="{02059FC4-8CB0-4AC6-A848-8C7B06A7C8D9}" dt="2023-12-10T16:06:50.373" v="168" actId="47"/>
        <pc:sldMkLst>
          <pc:docMk/>
          <pc:sldMk cId="2066371292" sldId="274"/>
        </pc:sldMkLst>
      </pc:sldChg>
      <pc:sldChg chg="del">
        <pc:chgData name="Abels, Patrick" userId="ba666de4-0d21-43a6-8e66-51a18aae1b4a" providerId="ADAL" clId="{02059FC4-8CB0-4AC6-A848-8C7B06A7C8D9}" dt="2023-12-10T16:06:52.144" v="170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02059FC4-8CB0-4AC6-A848-8C7B06A7C8D9}" dt="2023-12-10T16:06:53.117" v="171" actId="47"/>
        <pc:sldMkLst>
          <pc:docMk/>
          <pc:sldMk cId="102192478" sldId="276"/>
        </pc:sldMkLst>
      </pc:sldChg>
      <pc:sldChg chg="addSp delSp modSp mod">
        <pc:chgData name="Abels, Patrick" userId="ba666de4-0d21-43a6-8e66-51a18aae1b4a" providerId="ADAL" clId="{02059FC4-8CB0-4AC6-A848-8C7B06A7C8D9}" dt="2023-12-10T16:22:10.163" v="11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02059FC4-8CB0-4AC6-A848-8C7B06A7C8D9}" dt="2023-12-10T16:21:30.880" v="1133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02059FC4-8CB0-4AC6-A848-8C7B06A7C8D9}" dt="2023-12-10T16:20:49.507" v="1125" actId="478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02059FC4-8CB0-4AC6-A848-8C7B06A7C8D9}" dt="2023-12-10T16:22:10.163" v="1147" actId="1076"/>
          <ac:picMkLst>
            <pc:docMk/>
            <pc:sldMk cId="4227723690" sldId="277"/>
            <ac:picMk id="5" creationId="{60B4102F-C3F4-1AF6-CA85-6DC82AB31752}"/>
          </ac:picMkLst>
        </pc:picChg>
        <pc:picChg chg="del">
          <ac:chgData name="Abels, Patrick" userId="ba666de4-0d21-43a6-8e66-51a18aae1b4a" providerId="ADAL" clId="{02059FC4-8CB0-4AC6-A848-8C7B06A7C8D9}" dt="2023-12-10T16:20:50.248" v="1126" actId="478"/>
          <ac:picMkLst>
            <pc:docMk/>
            <pc:sldMk cId="4227723690" sldId="277"/>
            <ac:picMk id="6" creationId="{B982B1F7-E00A-73E9-5564-9834685284A1}"/>
          </ac:picMkLst>
        </pc:picChg>
        <pc:picChg chg="add del mod modCrop">
          <ac:chgData name="Abels, Patrick" userId="ba666de4-0d21-43a6-8e66-51a18aae1b4a" providerId="ADAL" clId="{02059FC4-8CB0-4AC6-A848-8C7B06A7C8D9}" dt="2023-12-10T16:21:46.773" v="1136" actId="21"/>
          <ac:picMkLst>
            <pc:docMk/>
            <pc:sldMk cId="4227723690" sldId="277"/>
            <ac:picMk id="7" creationId="{48CA2BAB-DD48-B242-5A1A-8CB23A366AC7}"/>
          </ac:picMkLst>
        </pc:picChg>
      </pc:sldChg>
      <pc:sldChg chg="modSp new mod">
        <pc:chgData name="Abels, Patrick" userId="ba666de4-0d21-43a6-8e66-51a18aae1b4a" providerId="ADAL" clId="{02059FC4-8CB0-4AC6-A848-8C7B06A7C8D9}" dt="2023-12-10T16:15:01.642" v="782" actId="404"/>
        <pc:sldMkLst>
          <pc:docMk/>
          <pc:sldMk cId="3057575422" sldId="278"/>
        </pc:sldMkLst>
        <pc:spChg chg="mod">
          <ac:chgData name="Abels, Patrick" userId="ba666de4-0d21-43a6-8e66-51a18aae1b4a" providerId="ADAL" clId="{02059FC4-8CB0-4AC6-A848-8C7B06A7C8D9}" dt="2023-12-10T16:15:01.642" v="782" actId="404"/>
          <ac:spMkLst>
            <pc:docMk/>
            <pc:sldMk cId="3057575422" sldId="278"/>
            <ac:spMk id="2" creationId="{C1386784-884E-BD8D-1600-FB91646BC833}"/>
          </ac:spMkLst>
        </pc:spChg>
      </pc:sldChg>
      <pc:sldChg chg="modSp new mod">
        <pc:chgData name="Abels, Patrick" userId="ba666de4-0d21-43a6-8e66-51a18aae1b4a" providerId="ADAL" clId="{02059FC4-8CB0-4AC6-A848-8C7B06A7C8D9}" dt="2023-12-10T16:07:47.970" v="2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02059FC4-8CB0-4AC6-A848-8C7B06A7C8D9}" dt="2023-12-10T16:07:47.970" v="2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new mod">
        <pc:chgData name="Abels, Patrick" userId="ba666de4-0d21-43a6-8e66-51a18aae1b4a" providerId="ADAL" clId="{02059FC4-8CB0-4AC6-A848-8C7B06A7C8D9}" dt="2023-12-10T16:19:22.396" v="1121" actId="12"/>
        <pc:sldMkLst>
          <pc:docMk/>
          <pc:sldMk cId="2987719689" sldId="280"/>
        </pc:sldMkLst>
        <pc:spChg chg="mod">
          <ac:chgData name="Abels, Patrick" userId="ba666de4-0d21-43a6-8e66-51a18aae1b4a" providerId="ADAL" clId="{02059FC4-8CB0-4AC6-A848-8C7B06A7C8D9}" dt="2023-12-10T16:19:22.396" v="1121" actId="12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02059FC4-8CB0-4AC6-A848-8C7B06A7C8D9}" dt="2023-12-10T16:15:30.467" v="832" actId="14100"/>
          <ac:spMkLst>
            <pc:docMk/>
            <pc:sldMk cId="2987719689" sldId="280"/>
            <ac:spMk id="3" creationId="{9F615CF2-8673-DEAB-9343-226B9AAB8B31}"/>
          </ac:spMkLst>
        </pc:sp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4C0A60B4-0681-CE45-B1FD-241F25D94689}"/>
    <pc:docChg chg="modSld">
      <pc:chgData name="Abels, Patrick" userId="ba666de4-0d21-43a6-8e66-51a18aae1b4a" providerId="ADAL" clId="{4C0A60B4-0681-CE45-B1FD-241F25D94689}" dt="2023-12-11T11:05:24.282" v="2" actId="20577"/>
      <pc:docMkLst>
        <pc:docMk/>
      </pc:docMkLst>
      <pc:sldChg chg="modSp">
        <pc:chgData name="Abels, Patrick" userId="ba666de4-0d21-43a6-8e66-51a18aae1b4a" providerId="ADAL" clId="{4C0A60B4-0681-CE45-B1FD-241F25D94689}" dt="2023-12-11T11:05:24.282" v="2" actId="20577"/>
        <pc:sldMkLst>
          <pc:docMk/>
          <pc:sldMk cId="2987719689" sldId="280"/>
        </pc:sldMkLst>
        <pc:spChg chg="mod">
          <ac:chgData name="Abels, Patrick" userId="ba666de4-0d21-43a6-8e66-51a18aae1b4a" providerId="ADAL" clId="{4C0A60B4-0681-CE45-B1FD-241F25D94689}" dt="2023-12-11T11:05:24.282" v="2" actId="20577"/>
          <ac:spMkLst>
            <pc:docMk/>
            <pc:sldMk cId="2987719689" sldId="280"/>
            <ac:spMk id="2" creationId="{BF026697-D187-F7B0-0908-8B94BEAE87CF}"/>
          </ac:spMkLst>
        </pc:s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Bestimme</a:t>
                </a:r>
                <a:r>
                  <a:rPr lang="en-GB" b="0" dirty="0"/>
                  <a:t> die </a:t>
                </a:r>
                <a:r>
                  <a:rPr lang="en-GB" b="0" dirty="0" err="1"/>
                  <a:t>Steigung</a:t>
                </a: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b="0" dirty="0"/>
                  <a:t>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Bestimme</a:t>
                </a:r>
                <a:r>
                  <a:rPr lang="en-GB" b="0" dirty="0"/>
                  <a:t> den y-</a:t>
                </a:r>
                <a:r>
                  <a:rPr lang="en-GB" b="0" dirty="0" err="1"/>
                  <a:t>Achsenabschnitt</a:t>
                </a: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b="0" dirty="0"/>
                  <a:t>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Stelle </a:t>
                </a:r>
                <a:r>
                  <a:rPr lang="en-GB" b="0" dirty="0" err="1"/>
                  <a:t>eine</a:t>
                </a:r>
                <a:r>
                  <a:rPr lang="en-GB" b="0" dirty="0"/>
                  <a:t> </a:t>
                </a:r>
                <a:r>
                  <a:rPr lang="en-GB" b="0" dirty="0" err="1"/>
                  <a:t>Wertetabelle</a:t>
                </a:r>
                <a:r>
                  <a:rPr lang="en-GB" b="0" dirty="0"/>
                  <a:t> für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∈[−2:2]</m:t>
                    </m:r>
                  </m:oMath>
                </a14:m>
                <a:r>
                  <a:rPr lang="en-GB" b="0" dirty="0"/>
                  <a:t> auf.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Zeichne</a:t>
                </a:r>
                <a:r>
                  <a:rPr lang="en-GB" b="0" dirty="0"/>
                  <a:t> den </a:t>
                </a:r>
                <a:r>
                  <a:rPr lang="en-GB" b="0" dirty="0" err="1"/>
                  <a:t>Grafen</a:t>
                </a:r>
                <a:r>
                  <a:rPr lang="en-GB" b="0" dirty="0"/>
                  <a:t> in </a:t>
                </a:r>
                <a:r>
                  <a:rPr lang="en-GB" b="0" dirty="0" err="1"/>
                  <a:t>ein</a:t>
                </a:r>
                <a:r>
                  <a:rPr lang="en-GB" b="0" dirty="0"/>
                  <a:t> </a:t>
                </a:r>
                <a:r>
                  <a:rPr lang="en-GB" b="0" dirty="0" err="1"/>
                  <a:t>Koordinatensystem</a:t>
                </a:r>
                <a:r>
                  <a:rPr lang="en-GB" b="0" dirty="0"/>
                  <a:t>.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3477C-A05E-4FA4-6380-0014DE5EF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lineare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Gleichung</a:t>
            </a:r>
            <a:r>
              <a:rPr lang="en-GB" dirty="0">
                <a:solidFill>
                  <a:srgbClr val="FFC000"/>
                </a:solidFill>
              </a:rPr>
              <a:t> </a:t>
            </a:r>
          </a:p>
          <a:p>
            <a:r>
              <a:rPr lang="en-GB" dirty="0" err="1">
                <a:solidFill>
                  <a:srgbClr val="FFC000"/>
                </a:solidFill>
              </a:rPr>
              <a:t>mit</a:t>
            </a:r>
            <a:r>
              <a:rPr lang="en-GB" dirty="0">
                <a:solidFill>
                  <a:srgbClr val="FFC000"/>
                </a:solidFill>
              </a:rPr>
              <a:t> 2 </a:t>
            </a:r>
            <a:r>
              <a:rPr lang="en-GB" dirty="0" err="1">
                <a:solidFill>
                  <a:srgbClr val="FFC000"/>
                </a:solidFill>
              </a:rPr>
              <a:t>Variablen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19771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1386784-884E-BD8D-1600-FB91646BC833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152400"/>
                <a:ext cx="11915775" cy="6610349"/>
              </a:xfrm>
            </p:spPr>
            <p:txBody>
              <a:bodyPr/>
              <a:lstStyle/>
              <a:p>
                <a:r>
                  <a:rPr lang="en-GB" sz="3200" dirty="0"/>
                  <a:t>Die C-</a:t>
                </a:r>
                <a:r>
                  <a:rPr lang="en-GB" sz="3200" dirty="0" err="1"/>
                  <a:t>Jugend</a:t>
                </a:r>
                <a:r>
                  <a:rPr lang="en-GB" sz="3200" dirty="0"/>
                  <a:t> des </a:t>
                </a:r>
                <a:r>
                  <a:rPr lang="en-GB" sz="3200" dirty="0" err="1"/>
                  <a:t>TuS</a:t>
                </a:r>
                <a:r>
                  <a:rPr lang="en-GB" sz="3200" dirty="0"/>
                  <a:t> </a:t>
                </a:r>
                <a:r>
                  <a:rPr lang="en-GB" sz="3200" dirty="0" err="1"/>
                  <a:t>Dotzheim</a:t>
                </a:r>
                <a:r>
                  <a:rPr lang="en-GB" sz="3200" dirty="0"/>
                  <a:t> plant </a:t>
                </a:r>
                <a:r>
                  <a:rPr lang="en-GB" sz="3200" dirty="0" err="1"/>
                  <a:t>eine</a:t>
                </a:r>
                <a:r>
                  <a:rPr lang="en-GB" sz="3200" dirty="0"/>
                  <a:t> </a:t>
                </a:r>
                <a:r>
                  <a:rPr lang="en-GB" sz="3200" dirty="0" err="1"/>
                  <a:t>Wochenendfahrt</a:t>
                </a:r>
                <a:r>
                  <a:rPr lang="en-GB" sz="3200" dirty="0"/>
                  <a:t>. </a:t>
                </a:r>
                <a:r>
                  <a:rPr lang="en-GB" sz="3200" dirty="0" err="1"/>
                  <a:t>Im</a:t>
                </a:r>
                <a:r>
                  <a:rPr lang="en-GB" sz="3200" dirty="0"/>
                  <a:t> Hostel </a:t>
                </a:r>
                <a:r>
                  <a:rPr lang="en-GB" sz="3200" dirty="0" err="1"/>
                  <a:t>gibt</a:t>
                </a:r>
                <a:r>
                  <a:rPr lang="en-GB" sz="3200" dirty="0"/>
                  <a:t> es 3-Bett- und 4-Bett-Zimmer. </a:t>
                </a:r>
                <a:r>
                  <a:rPr lang="en-GB" sz="3200" dirty="0" err="1"/>
                  <a:t>Welche</a:t>
                </a:r>
                <a:r>
                  <a:rPr lang="en-GB" sz="3200" dirty="0"/>
                  <a:t> Zimmer müssen für die 28 Jungs gebucht werden, wenn kein Bett leer </a:t>
                </a:r>
                <a:r>
                  <a:rPr lang="en-GB" sz="3200" dirty="0" err="1"/>
                  <a:t>bleiben</a:t>
                </a:r>
                <a:r>
                  <a:rPr lang="en-GB" sz="3200" dirty="0"/>
                  <a:t> </a:t>
                </a:r>
                <a:r>
                  <a:rPr lang="en-GB" sz="3200" dirty="0" err="1"/>
                  <a:t>soll</a:t>
                </a:r>
                <a:r>
                  <a:rPr lang="en-GB" sz="3200" dirty="0"/>
                  <a:t>?</a:t>
                </a:r>
              </a:p>
              <a:p>
                <a:endParaRPr lang="en-GB" sz="3200" dirty="0"/>
              </a:p>
              <a:p>
                <a:pPr marL="742950" indent="-742950" algn="l">
                  <a:buFont typeface="+mj-lt"/>
                  <a:buAutoNum type="alphaLcParenR"/>
                </a:pPr>
                <a:r>
                  <a:rPr lang="en-GB" sz="3200" dirty="0"/>
                  <a:t>Gib alle </a:t>
                </a:r>
                <a:r>
                  <a:rPr lang="en-GB" sz="3200" dirty="0" err="1"/>
                  <a:t>Möglichkeiten</a:t>
                </a:r>
                <a:r>
                  <a:rPr lang="en-GB" sz="3200" dirty="0"/>
                  <a:t> an.</a:t>
                </a:r>
              </a:p>
              <a:p>
                <a:pPr marL="742950" indent="-742950" algn="l">
                  <a:buFont typeface="+mj-lt"/>
                  <a:buAutoNum type="alphaLcParenR"/>
                </a:pPr>
                <a:r>
                  <a:rPr lang="en-GB" sz="3200" dirty="0" err="1"/>
                  <a:t>Wofür</a:t>
                </a:r>
                <a:r>
                  <a:rPr lang="en-GB" sz="3200" dirty="0"/>
                  <a:t> </a:t>
                </a:r>
                <a:r>
                  <a:rPr lang="en-GB" sz="3200" dirty="0" err="1"/>
                  <a:t>stehen</a:t>
                </a:r>
                <a:r>
                  <a:rPr lang="en-GB" sz="3200" dirty="0"/>
                  <a:t> in </a:t>
                </a:r>
                <a:r>
                  <a:rPr lang="en-GB" sz="3200" dirty="0" err="1"/>
                  <a:t>diesem</a:t>
                </a:r>
                <a:r>
                  <a:rPr lang="en-GB" sz="3200" dirty="0"/>
                  <a:t> </a:t>
                </a:r>
                <a:r>
                  <a:rPr lang="en-GB" sz="3200" dirty="0" err="1"/>
                  <a:t>Kontext</a:t>
                </a:r>
                <a:r>
                  <a:rPr lang="en-GB" sz="3200" dirty="0"/>
                  <a:t> die </a:t>
                </a:r>
                <a:r>
                  <a:rPr lang="en-GB" sz="3200" dirty="0" err="1"/>
                  <a:t>Variablen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 und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200" dirty="0"/>
                  <a:t>? </a:t>
                </a:r>
              </a:p>
              <a:p>
                <a:pPr marL="742950" indent="-742950" algn="l">
                  <a:buFont typeface="+mj-lt"/>
                  <a:buAutoNum type="alphaLcParenR"/>
                </a:pPr>
                <a:r>
                  <a:rPr lang="en-GB" sz="3200" dirty="0"/>
                  <a:t>Stelle </a:t>
                </a:r>
                <a:r>
                  <a:rPr lang="en-GB" sz="3200" dirty="0" err="1"/>
                  <a:t>eine</a:t>
                </a:r>
                <a:r>
                  <a:rPr lang="en-GB" sz="3200" dirty="0"/>
                  <a:t> </a:t>
                </a:r>
                <a:r>
                  <a:rPr lang="en-GB" sz="3200" dirty="0" err="1"/>
                  <a:t>Gleichung</a:t>
                </a:r>
                <a:r>
                  <a:rPr lang="en-GB" sz="3200" dirty="0"/>
                  <a:t> auf, die den </a:t>
                </a:r>
                <a:r>
                  <a:rPr lang="en-GB" sz="3200" dirty="0" err="1"/>
                  <a:t>Sachverhalt</a:t>
                </a:r>
                <a:r>
                  <a:rPr lang="en-GB" sz="3200" dirty="0"/>
                  <a:t> </a:t>
                </a:r>
                <a:r>
                  <a:rPr lang="en-GB" sz="3200" dirty="0" err="1"/>
                  <a:t>beschreibt</a:t>
                </a:r>
                <a:r>
                  <a:rPr lang="en-GB" sz="3200" dirty="0"/>
                  <a:t>.</a:t>
                </a:r>
              </a:p>
              <a:p>
                <a:pPr marL="742950" indent="-742950" algn="l">
                  <a:buFont typeface="+mj-lt"/>
                  <a:buAutoNum type="alphaLcParenR"/>
                </a:pPr>
                <a:r>
                  <a:rPr lang="en-GB" sz="3200" dirty="0" err="1"/>
                  <a:t>Löse</a:t>
                </a:r>
                <a:r>
                  <a:rPr lang="en-GB" sz="3200" dirty="0"/>
                  <a:t> deine </a:t>
                </a:r>
                <a:r>
                  <a:rPr lang="en-GB" sz="3200" dirty="0" err="1"/>
                  <a:t>Gleichung</a:t>
                </a:r>
                <a:r>
                  <a:rPr lang="en-GB" sz="3200" dirty="0"/>
                  <a:t> nach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200" dirty="0"/>
                  <a:t> auf.</a:t>
                </a:r>
              </a:p>
              <a:p>
                <a:pPr marL="742950" indent="-742950" algn="l">
                  <a:buFont typeface="+mj-lt"/>
                  <a:buAutoNum type="alphaLcParenR"/>
                </a:pPr>
                <a:r>
                  <a:rPr lang="en-GB" sz="3200" dirty="0" err="1"/>
                  <a:t>Zeichne</a:t>
                </a:r>
                <a:r>
                  <a:rPr lang="en-GB" sz="3200" dirty="0"/>
                  <a:t> den </a:t>
                </a:r>
                <a:r>
                  <a:rPr lang="en-GB" sz="3200" dirty="0" err="1"/>
                  <a:t>Grafen</a:t>
                </a:r>
                <a:r>
                  <a:rPr lang="en-GB" sz="3200" dirty="0"/>
                  <a:t> der </a:t>
                </a:r>
                <a:r>
                  <a:rPr lang="en-GB" sz="3200" dirty="0" err="1"/>
                  <a:t>entsprechenden</a:t>
                </a:r>
                <a:r>
                  <a:rPr lang="en-GB" sz="3200" dirty="0"/>
                  <a:t> </a:t>
                </a:r>
                <a:r>
                  <a:rPr lang="en-GB" sz="3200" dirty="0" err="1"/>
                  <a:t>Funktion</a:t>
                </a:r>
                <a:r>
                  <a:rPr lang="en-GB" sz="3200" dirty="0"/>
                  <a:t>.</a:t>
                </a:r>
                <a:endParaRPr lang="en-DE" sz="32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C1386784-884E-BD8D-1600-FB91646BC8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152400"/>
                <a:ext cx="11915775" cy="6610349"/>
              </a:xfrm>
              <a:blipFill>
                <a:blip r:embed="rId2"/>
                <a:stretch>
                  <a:fillRect l="-1382" r="-138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57542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F026697-D187-F7B0-0908-8B94BEAE87C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Jede </a:t>
                </a:r>
                <a:r>
                  <a:rPr lang="en-GB" dirty="0" err="1"/>
                  <a:t>lineare</a:t>
                </a:r>
                <a:r>
                  <a:rPr lang="en-GB" dirty="0"/>
                  <a:t> </a:t>
                </a:r>
                <a:r>
                  <a:rPr lang="en-GB" dirty="0" err="1"/>
                  <a:t>Gleichung</a:t>
                </a:r>
                <a:r>
                  <a:rPr lang="en-GB" dirty="0"/>
                  <a:t> mit </a:t>
                </a:r>
                <a:r>
                  <a:rPr lang="en-GB" dirty="0" err="1"/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Variablen</a:t>
                </a:r>
                <a:r>
                  <a:rPr lang="en-GB" dirty="0"/>
                  <a:t> </a:t>
                </a:r>
                <a:r>
                  <a:rPr lang="en-GB" dirty="0" err="1"/>
                  <a:t>kann</a:t>
                </a:r>
                <a:r>
                  <a:rPr lang="en-GB" dirty="0"/>
                  <a:t> i</a:t>
                </a:r>
                <a:r>
                  <a:rPr lang="de-DE"/>
                  <a:t>n</a:t>
                </a:r>
                <a:r>
                  <a:rPr lang="en-GB"/>
                  <a:t> </a:t>
                </a:r>
                <a:r>
                  <a:rPr lang="en-GB" dirty="0"/>
                  <a:t>diese Form </a:t>
                </a:r>
                <a:r>
                  <a:rPr lang="en-GB" dirty="0" err="1"/>
                  <a:t>gebracht</a:t>
                </a:r>
                <a:r>
                  <a:rPr lang="en-GB" dirty="0"/>
                  <a:t> werden: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48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4800" dirty="0">
                  <a:solidFill>
                    <a:srgbClr val="00B050"/>
                  </a:solidFill>
                </a:endParaRPr>
              </a:p>
              <a:p>
                <a:endParaRPr lang="en-GB" dirty="0"/>
              </a:p>
              <a:p>
                <a:pPr marL="342900" indent="-34290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</a:t>
                </a:r>
                <a:r>
                  <a:rPr lang="en-GB" dirty="0" err="1"/>
                  <a:t>Variablen</a:t>
                </a:r>
                <a:r>
                  <a:rPr lang="en-GB" dirty="0"/>
                  <a:t>. </a:t>
                </a:r>
              </a:p>
              <a:p>
                <a:pPr marL="342900" indent="-34290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,</a:t>
                </a:r>
                <a:r>
                  <a:rPr lang="en-GB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</a:t>
                </a:r>
                <a:r>
                  <a:rPr lang="en-GB" dirty="0" err="1"/>
                  <a:t>beliebige</a:t>
                </a:r>
                <a:r>
                  <a:rPr lang="en-GB" dirty="0"/>
                  <a:t> rationale </a:t>
                </a:r>
                <a:r>
                  <a:rPr lang="en-GB" dirty="0" err="1"/>
                  <a:t>Zahlen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dirty="0" err="1"/>
                  <a:t>Lösungen</a:t>
                </a:r>
                <a:r>
                  <a:rPr lang="en-GB" dirty="0"/>
                  <a:t> der </a:t>
                </a:r>
                <a:r>
                  <a:rPr lang="en-GB" dirty="0" err="1"/>
                  <a:t>Gleichung</a:t>
                </a:r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immer </a:t>
                </a:r>
                <a:r>
                  <a:rPr lang="en-GB" dirty="0" err="1"/>
                  <a:t>Wertepaare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F026697-D187-F7B0-0908-8B94BEAE87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924" t="-17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Gleichungen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zwei</a:t>
            </a:r>
            <a:r>
              <a:rPr lang="en-GB" dirty="0"/>
              <a:t> </a:t>
            </a:r>
            <a:r>
              <a:rPr lang="en-GB" dirty="0" err="1"/>
              <a:t>Variablen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877196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Fun9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B4102F-C3F4-1AF6-CA85-6DC82AB31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4" b="24363"/>
          <a:stretch/>
        </p:blipFill>
        <p:spPr>
          <a:xfrm>
            <a:off x="3294192" y="159381"/>
            <a:ext cx="5603616" cy="653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2369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Fun9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7378BE-2A7A-1AC2-B095-AA390DE5AA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683"/>
          <a:stretch/>
        </p:blipFill>
        <p:spPr>
          <a:xfrm>
            <a:off x="2133123" y="2220687"/>
            <a:ext cx="7925754" cy="306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2023-12-11T11:05:25Z</dcterms:modified>
</cp:coreProperties>
</file>