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9" r:id="rId4"/>
    <p:sldId id="278" r:id="rId5"/>
    <p:sldId id="280" r:id="rId6"/>
    <p:sldId id="286" r:id="rId7"/>
    <p:sldId id="287" r:id="rId8"/>
    <p:sldId id="288" r:id="rId9"/>
    <p:sldId id="290" r:id="rId10"/>
    <p:sldId id="289" r:id="rId11"/>
    <p:sldId id="291" r:id="rId12"/>
    <p:sldId id="285" r:id="rId13"/>
    <p:sldId id="277" r:id="rId14"/>
    <p:sldId id="273" r:id="rId15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FA49A545-90DC-4DCB-8572-7793A99D8817}"/>
    <pc:docChg chg="undo custSel addSld modSld sldOrd">
      <pc:chgData name="Abels, Patrick" userId="ba666de4-0d21-43a6-8e66-51a18aae1b4a" providerId="ADAL" clId="{FA49A545-90DC-4DCB-8572-7793A99D8817}" dt="2023-12-14T19:24:20.411" v="1062" actId="20577"/>
      <pc:docMkLst>
        <pc:docMk/>
      </pc:docMkLst>
      <pc:sldChg chg="modSp mod">
        <pc:chgData name="Abels, Patrick" userId="ba666de4-0d21-43a6-8e66-51a18aae1b4a" providerId="ADAL" clId="{FA49A545-90DC-4DCB-8572-7793A99D8817}" dt="2023-12-14T19:24:20.411" v="1062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A49A545-90DC-4DCB-8572-7793A99D8817}" dt="2023-12-14T19:24:20.411" v="1062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FA49A545-90DC-4DCB-8572-7793A99D8817}" dt="2023-12-14T19:21:55.188" v="982" actId="1076"/>
        <pc:sldMkLst>
          <pc:docMk/>
          <pc:sldMk cId="1722427942" sldId="273"/>
        </pc:sldMkLst>
        <pc:spChg chg="mod">
          <ac:chgData name="Abels, Patrick" userId="ba666de4-0d21-43a6-8e66-51a18aae1b4a" providerId="ADAL" clId="{FA49A545-90DC-4DCB-8572-7793A99D8817}" dt="2023-12-14T19:19:01.501" v="976" actId="6549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FA49A545-90DC-4DCB-8572-7793A99D8817}" dt="2023-12-14T19:19:03.581" v="977" actId="478"/>
          <ac:picMkLst>
            <pc:docMk/>
            <pc:sldMk cId="1722427942" sldId="273"/>
            <ac:picMk id="3" creationId="{0A7378BE-2A7A-1AC2-B095-AA390DE5AAA2}"/>
          </ac:picMkLst>
        </pc:picChg>
        <pc:picChg chg="add mod">
          <ac:chgData name="Abels, Patrick" userId="ba666de4-0d21-43a6-8e66-51a18aae1b4a" providerId="ADAL" clId="{FA49A545-90DC-4DCB-8572-7793A99D8817}" dt="2023-12-14T19:21:55.188" v="982" actId="1076"/>
          <ac:picMkLst>
            <pc:docMk/>
            <pc:sldMk cId="1722427942" sldId="273"/>
            <ac:picMk id="5" creationId="{3D4C30B7-7A5E-FE38-C6F9-4380A42569BF}"/>
          </ac:picMkLst>
        </pc:picChg>
      </pc:sldChg>
      <pc:sldChg chg="addSp delSp modSp mod">
        <pc:chgData name="Abels, Patrick" userId="ba666de4-0d21-43a6-8e66-51a18aae1b4a" providerId="ADAL" clId="{FA49A545-90DC-4DCB-8572-7793A99D8817}" dt="2023-12-14T19:01:54.093" v="347" actId="1076"/>
        <pc:sldMkLst>
          <pc:docMk/>
          <pc:sldMk cId="4227723690" sldId="277"/>
        </pc:sldMkLst>
        <pc:spChg chg="mod">
          <ac:chgData name="Abels, Patrick" userId="ba666de4-0d21-43a6-8e66-51a18aae1b4a" providerId="ADAL" clId="{FA49A545-90DC-4DCB-8572-7793A99D8817}" dt="2023-12-14T19:01:24.706" v="342" actId="6549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FA49A545-90DC-4DCB-8572-7793A99D8817}" dt="2023-12-14T19:01:54.093" v="347" actId="1076"/>
          <ac:picMkLst>
            <pc:docMk/>
            <pc:sldMk cId="4227723690" sldId="277"/>
            <ac:picMk id="4" creationId="{1087B5E0-FACE-F5E2-5B4F-E49DD15725DF}"/>
          </ac:picMkLst>
        </pc:picChg>
        <pc:picChg chg="del">
          <ac:chgData name="Abels, Patrick" userId="ba666de4-0d21-43a6-8e66-51a18aae1b4a" providerId="ADAL" clId="{FA49A545-90DC-4DCB-8572-7793A99D8817}" dt="2023-12-14T19:01:18.404" v="339" actId="478"/>
          <ac:picMkLst>
            <pc:docMk/>
            <pc:sldMk cId="4227723690" sldId="277"/>
            <ac:picMk id="5" creationId="{60B4102F-C3F4-1AF6-CA85-6DC82AB31752}"/>
          </ac:picMkLst>
        </pc:picChg>
      </pc:sldChg>
      <pc:sldChg chg="addSp delSp modSp mod">
        <pc:chgData name="Abels, Patrick" userId="ba666de4-0d21-43a6-8e66-51a18aae1b4a" providerId="ADAL" clId="{FA49A545-90DC-4DCB-8572-7793A99D8817}" dt="2023-12-14T18:59:53.059" v="338" actId="1076"/>
        <pc:sldMkLst>
          <pc:docMk/>
          <pc:sldMk cId="3057575422" sldId="278"/>
        </pc:sldMkLst>
        <pc:spChg chg="del mod">
          <ac:chgData name="Abels, Patrick" userId="ba666de4-0d21-43a6-8e66-51a18aae1b4a" providerId="ADAL" clId="{FA49A545-90DC-4DCB-8572-7793A99D8817}" dt="2023-12-14T18:59:37.178" v="335" actId="478"/>
          <ac:spMkLst>
            <pc:docMk/>
            <pc:sldMk cId="3057575422" sldId="278"/>
            <ac:spMk id="2" creationId="{C1386784-884E-BD8D-1600-FB91646BC833}"/>
          </ac:spMkLst>
        </pc:spChg>
        <pc:picChg chg="add mod modCrop">
          <ac:chgData name="Abels, Patrick" userId="ba666de4-0d21-43a6-8e66-51a18aae1b4a" providerId="ADAL" clId="{FA49A545-90DC-4DCB-8572-7793A99D8817}" dt="2023-12-14T18:59:42.481" v="337" actId="1076"/>
          <ac:picMkLst>
            <pc:docMk/>
            <pc:sldMk cId="3057575422" sldId="278"/>
            <ac:picMk id="4" creationId="{37CB99BF-9881-44D1-031B-955E362A5BF4}"/>
          </ac:picMkLst>
        </pc:picChg>
        <pc:picChg chg="add mod modCrop">
          <ac:chgData name="Abels, Patrick" userId="ba666de4-0d21-43a6-8e66-51a18aae1b4a" providerId="ADAL" clId="{FA49A545-90DC-4DCB-8572-7793A99D8817}" dt="2023-12-14T18:59:53.059" v="338" actId="1076"/>
          <ac:picMkLst>
            <pc:docMk/>
            <pc:sldMk cId="3057575422" sldId="278"/>
            <ac:picMk id="6" creationId="{9C8F1477-1578-C85A-0547-E1C913D6A954}"/>
          </ac:picMkLst>
        </pc:picChg>
      </pc:sldChg>
      <pc:sldChg chg="modSp mod">
        <pc:chgData name="Abels, Patrick" userId="ba666de4-0d21-43a6-8e66-51a18aae1b4a" providerId="ADAL" clId="{FA49A545-90DC-4DCB-8572-7793A99D8817}" dt="2023-12-14T15:42:10.176" v="29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FA49A545-90DC-4DCB-8572-7793A99D8817}" dt="2023-12-14T15:42:10.176" v="29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addSp modSp mod">
        <pc:chgData name="Abels, Patrick" userId="ba666de4-0d21-43a6-8e66-51a18aae1b4a" providerId="ADAL" clId="{FA49A545-90DC-4DCB-8572-7793A99D8817}" dt="2023-12-14T15:46:26.953" v="259" actId="1076"/>
        <pc:sldMkLst>
          <pc:docMk/>
          <pc:sldMk cId="2987719689" sldId="280"/>
        </pc:sldMkLst>
        <pc:spChg chg="mod">
          <ac:chgData name="Abels, Patrick" userId="ba666de4-0d21-43a6-8e66-51a18aae1b4a" providerId="ADAL" clId="{FA49A545-90DC-4DCB-8572-7793A99D8817}" dt="2023-12-14T15:46:01.587" v="253" actId="20577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FA49A545-90DC-4DCB-8572-7793A99D8817}" dt="2023-12-14T15:42:29.505" v="54" actId="20577"/>
          <ac:spMkLst>
            <pc:docMk/>
            <pc:sldMk cId="2987719689" sldId="280"/>
            <ac:spMk id="3" creationId="{9F615CF2-8673-DEAB-9343-226B9AAB8B31}"/>
          </ac:spMkLst>
        </pc:spChg>
        <pc:cxnChg chg="add mod">
          <ac:chgData name="Abels, Patrick" userId="ba666de4-0d21-43a6-8e66-51a18aae1b4a" providerId="ADAL" clId="{FA49A545-90DC-4DCB-8572-7793A99D8817}" dt="2023-12-14T15:46:19.114" v="257" actId="1076"/>
          <ac:cxnSpMkLst>
            <pc:docMk/>
            <pc:sldMk cId="2987719689" sldId="280"/>
            <ac:cxnSpMk id="5" creationId="{DAF28501-C837-59FC-9596-DEB8D4419E6E}"/>
          </ac:cxnSpMkLst>
        </pc:cxnChg>
        <pc:cxnChg chg="add mod">
          <ac:chgData name="Abels, Patrick" userId="ba666de4-0d21-43a6-8e66-51a18aae1b4a" providerId="ADAL" clId="{FA49A545-90DC-4DCB-8572-7793A99D8817}" dt="2023-12-14T15:46:26.953" v="259" actId="1076"/>
          <ac:cxnSpMkLst>
            <pc:docMk/>
            <pc:sldMk cId="2987719689" sldId="280"/>
            <ac:cxnSpMk id="6" creationId="{DEF245BA-18C9-FAC0-5868-5A71A580CFF4}"/>
          </ac:cxnSpMkLst>
        </pc:cxnChg>
      </pc:sldChg>
      <pc:sldChg chg="addSp modSp new mod ord">
        <pc:chgData name="Abels, Patrick" userId="ba666de4-0d21-43a6-8e66-51a18aae1b4a" providerId="ADAL" clId="{FA49A545-90DC-4DCB-8572-7793A99D8817}" dt="2023-12-14T19:05:13.769" v="453" actId="404"/>
        <pc:sldMkLst>
          <pc:docMk/>
          <pc:sldMk cId="3950680395" sldId="281"/>
        </pc:sldMkLst>
        <pc:spChg chg="mod">
          <ac:chgData name="Abels, Patrick" userId="ba666de4-0d21-43a6-8e66-51a18aae1b4a" providerId="ADAL" clId="{FA49A545-90DC-4DCB-8572-7793A99D8817}" dt="2023-12-14T19:05:13.769" v="453" actId="404"/>
          <ac:spMkLst>
            <pc:docMk/>
            <pc:sldMk cId="3950680395" sldId="281"/>
            <ac:spMk id="2" creationId="{C618311F-0BC9-D965-0D9D-C398D6016CB8}"/>
          </ac:spMkLst>
        </pc:spChg>
        <pc:picChg chg="add mod">
          <ac:chgData name="Abels, Patrick" userId="ba666de4-0d21-43a6-8e66-51a18aae1b4a" providerId="ADAL" clId="{FA49A545-90DC-4DCB-8572-7793A99D8817}" dt="2023-12-14T19:03:44.466" v="420" actId="1076"/>
          <ac:picMkLst>
            <pc:docMk/>
            <pc:sldMk cId="3950680395" sldId="281"/>
            <ac:picMk id="4" creationId="{7A3C1144-25D5-4470-0F00-A75CA126B6ED}"/>
          </ac:picMkLst>
        </pc:picChg>
      </pc:sldChg>
      <pc:sldChg chg="modSp add mod ord">
        <pc:chgData name="Abels, Patrick" userId="ba666de4-0d21-43a6-8e66-51a18aae1b4a" providerId="ADAL" clId="{FA49A545-90DC-4DCB-8572-7793A99D8817}" dt="2023-12-14T19:05:09.718" v="452" actId="404"/>
        <pc:sldMkLst>
          <pc:docMk/>
          <pc:sldMk cId="1985523388" sldId="282"/>
        </pc:sldMkLst>
        <pc:spChg chg="mod">
          <ac:chgData name="Abels, Patrick" userId="ba666de4-0d21-43a6-8e66-51a18aae1b4a" providerId="ADAL" clId="{FA49A545-90DC-4DCB-8572-7793A99D8817}" dt="2023-12-14T19:05:09.718" v="452" actId="404"/>
          <ac:spMkLst>
            <pc:docMk/>
            <pc:sldMk cId="1985523388" sldId="282"/>
            <ac:spMk id="2" creationId="{C618311F-0BC9-D965-0D9D-C398D6016CB8}"/>
          </ac:spMkLst>
        </pc:spChg>
      </pc:sldChg>
      <pc:sldChg chg="addSp delSp modSp new mod">
        <pc:chgData name="Abels, Patrick" userId="ba666de4-0d21-43a6-8e66-51a18aae1b4a" providerId="ADAL" clId="{FA49A545-90DC-4DCB-8572-7793A99D8817}" dt="2023-12-14T19:16:34.598" v="958" actId="207"/>
        <pc:sldMkLst>
          <pc:docMk/>
          <pc:sldMk cId="1969743803" sldId="283"/>
        </pc:sldMkLst>
        <pc:spChg chg="mod">
          <ac:chgData name="Abels, Patrick" userId="ba666de4-0d21-43a6-8e66-51a18aae1b4a" providerId="ADAL" clId="{FA49A545-90DC-4DCB-8572-7793A99D8817}" dt="2023-12-14T19:16:34.598" v="958" actId="207"/>
          <ac:spMkLst>
            <pc:docMk/>
            <pc:sldMk cId="1969743803" sldId="283"/>
            <ac:spMk id="2" creationId="{C76BE0AD-82F3-417E-0871-8CF74779D9C7}"/>
          </ac:spMkLst>
        </pc:spChg>
        <pc:spChg chg="mod">
          <ac:chgData name="Abels, Patrick" userId="ba666de4-0d21-43a6-8e66-51a18aae1b4a" providerId="ADAL" clId="{FA49A545-90DC-4DCB-8572-7793A99D8817}" dt="2023-12-14T19:06:03.859" v="479" actId="14100"/>
          <ac:spMkLst>
            <pc:docMk/>
            <pc:sldMk cId="1969743803" sldId="283"/>
            <ac:spMk id="3" creationId="{9EBC646D-0F5F-984B-0CE1-41ED874A4973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4" creationId="{8577B330-E94F-9CFC-2A0D-B0D6F593F14E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5" creationId="{0FE376E4-2D7D-2B00-3D2F-F860628558D7}"/>
          </ac:spMkLst>
        </pc:spChg>
        <pc:spChg chg="add mod">
          <ac:chgData name="Abels, Patrick" userId="ba666de4-0d21-43a6-8e66-51a18aae1b4a" providerId="ADAL" clId="{FA49A545-90DC-4DCB-8572-7793A99D8817}" dt="2023-12-14T19:16:20.368" v="957" actId="404"/>
          <ac:spMkLst>
            <pc:docMk/>
            <pc:sldMk cId="1969743803" sldId="283"/>
            <ac:spMk id="6" creationId="{C5B2C2A0-C903-B816-4F40-782BACC00F8E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15" creationId="{CB703C37-474F-1C90-A652-746ECFB7AC28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19" creationId="{31466A09-7F2C-6B3D-88AE-3BAB52D091C2}"/>
          </ac:spMkLst>
        </pc:spChg>
        <pc:spChg chg="add mod">
          <ac:chgData name="Abels, Patrick" userId="ba666de4-0d21-43a6-8e66-51a18aae1b4a" providerId="ADAL" clId="{FA49A545-90DC-4DCB-8572-7793A99D8817}" dt="2023-12-14T19:12:18.262" v="897" actId="13926"/>
          <ac:spMkLst>
            <pc:docMk/>
            <pc:sldMk cId="1969743803" sldId="283"/>
            <ac:spMk id="20" creationId="{AE49D052-1754-C452-2515-1F9E89B2FB05}"/>
          </ac:spMkLst>
        </pc:spChg>
        <pc:cxnChg chg="add mod">
          <ac:chgData name="Abels, Patrick" userId="ba666de4-0d21-43a6-8e66-51a18aae1b4a" providerId="ADAL" clId="{FA49A545-90DC-4DCB-8572-7793A99D8817}" dt="2023-12-14T19:10:46.911" v="838" actId="14100"/>
          <ac:cxnSpMkLst>
            <pc:docMk/>
            <pc:sldMk cId="1969743803" sldId="283"/>
            <ac:cxnSpMk id="8" creationId="{2F7ACAF9-E000-24FE-A924-F46910C10EE4}"/>
          </ac:cxnSpMkLst>
        </pc:cxnChg>
        <pc:cxnChg chg="add mod">
          <ac:chgData name="Abels, Patrick" userId="ba666de4-0d21-43a6-8e66-51a18aae1b4a" providerId="ADAL" clId="{FA49A545-90DC-4DCB-8572-7793A99D8817}" dt="2023-12-14T19:15:16.033" v="936" actId="14100"/>
          <ac:cxnSpMkLst>
            <pc:docMk/>
            <pc:sldMk cId="1969743803" sldId="283"/>
            <ac:cxnSpMk id="9" creationId="{630D84EE-1F10-F041-C06A-3DD3FAAAE40D}"/>
          </ac:cxnSpMkLst>
        </pc:cxnChg>
        <pc:cxnChg chg="add mod">
          <ac:chgData name="Abels, Patrick" userId="ba666de4-0d21-43a6-8e66-51a18aae1b4a" providerId="ADAL" clId="{FA49A545-90DC-4DCB-8572-7793A99D8817}" dt="2023-12-14T19:10:49.544" v="839" actId="14100"/>
          <ac:cxnSpMkLst>
            <pc:docMk/>
            <pc:sldMk cId="1969743803" sldId="283"/>
            <ac:cxnSpMk id="10" creationId="{FFE5AD45-D30C-0E73-E895-A42EA8716871}"/>
          </ac:cxnSpMkLst>
        </pc:cxnChg>
        <pc:cxnChg chg="add mod">
          <ac:chgData name="Abels, Patrick" userId="ba666de4-0d21-43a6-8e66-51a18aae1b4a" providerId="ADAL" clId="{FA49A545-90DC-4DCB-8572-7793A99D8817}" dt="2023-12-14T19:13:36.333" v="917" actId="1076"/>
          <ac:cxnSpMkLst>
            <pc:docMk/>
            <pc:sldMk cId="1969743803" sldId="283"/>
            <ac:cxnSpMk id="22" creationId="{55FBD6C4-FEB2-BEA1-9502-1984CEF734E0}"/>
          </ac:cxnSpMkLst>
        </pc:cxnChg>
        <pc:cxnChg chg="add mod">
          <ac:chgData name="Abels, Patrick" userId="ba666de4-0d21-43a6-8e66-51a18aae1b4a" providerId="ADAL" clId="{FA49A545-90DC-4DCB-8572-7793A99D8817}" dt="2023-12-14T19:13:36.333" v="917" actId="1076"/>
          <ac:cxnSpMkLst>
            <pc:docMk/>
            <pc:sldMk cId="1969743803" sldId="283"/>
            <ac:cxnSpMk id="23" creationId="{FE7014D0-B7F4-81D4-5313-27895D49EEBD}"/>
          </ac:cxnSpMkLst>
        </pc:cxnChg>
        <pc:cxnChg chg="add mod">
          <ac:chgData name="Abels, Patrick" userId="ba666de4-0d21-43a6-8e66-51a18aae1b4a" providerId="ADAL" clId="{FA49A545-90DC-4DCB-8572-7793A99D8817}" dt="2023-12-14T19:13:06.931" v="909" actId="1076"/>
          <ac:cxnSpMkLst>
            <pc:docMk/>
            <pc:sldMk cId="1969743803" sldId="283"/>
            <ac:cxnSpMk id="25" creationId="{B78B0553-1FEC-89A2-01F0-116B4005E2D2}"/>
          </ac:cxnSpMkLst>
        </pc:cxnChg>
        <pc:cxnChg chg="add mod">
          <ac:chgData name="Abels, Patrick" userId="ba666de4-0d21-43a6-8e66-51a18aae1b4a" providerId="ADAL" clId="{FA49A545-90DC-4DCB-8572-7793A99D8817}" dt="2023-12-14T19:13:21.664" v="915" actId="14100"/>
          <ac:cxnSpMkLst>
            <pc:docMk/>
            <pc:sldMk cId="1969743803" sldId="283"/>
            <ac:cxnSpMk id="26" creationId="{AC21F194-4849-515D-419C-353B844F0AAC}"/>
          </ac:cxnSpMkLst>
        </pc:cxnChg>
        <pc:cxnChg chg="add mod">
          <ac:chgData name="Abels, Patrick" userId="ba666de4-0d21-43a6-8e66-51a18aae1b4a" providerId="ADAL" clId="{FA49A545-90DC-4DCB-8572-7793A99D8817}" dt="2023-12-14T19:14:02.777" v="921" actId="1076"/>
          <ac:cxnSpMkLst>
            <pc:docMk/>
            <pc:sldMk cId="1969743803" sldId="283"/>
            <ac:cxnSpMk id="27" creationId="{481E2EBE-2641-39A5-8356-1272DBA5A575}"/>
          </ac:cxnSpMkLst>
        </pc:cxnChg>
        <pc:cxnChg chg="add del mod">
          <ac:chgData name="Abels, Patrick" userId="ba666de4-0d21-43a6-8e66-51a18aae1b4a" providerId="ADAL" clId="{FA49A545-90DC-4DCB-8572-7793A99D8817}" dt="2023-12-14T19:13:50.595" v="920" actId="478"/>
          <ac:cxnSpMkLst>
            <pc:docMk/>
            <pc:sldMk cId="1969743803" sldId="283"/>
            <ac:cxnSpMk id="28" creationId="{20752F50-0AAF-E070-D4D7-67A4BA5174FC}"/>
          </ac:cxnSpMkLst>
        </pc:cxnChg>
      </pc:sldChg>
      <pc:sldChg chg="addSp delSp modSp new mod">
        <pc:chgData name="Abels, Patrick" userId="ba666de4-0d21-43a6-8e66-51a18aae1b4a" providerId="ADAL" clId="{FA49A545-90DC-4DCB-8572-7793A99D8817}" dt="2023-12-14T19:22:42.271" v="998" actId="1037"/>
        <pc:sldMkLst>
          <pc:docMk/>
          <pc:sldMk cId="3935385422" sldId="284"/>
        </pc:sldMkLst>
        <pc:spChg chg="del">
          <ac:chgData name="Abels, Patrick" userId="ba666de4-0d21-43a6-8e66-51a18aae1b4a" providerId="ADAL" clId="{FA49A545-90DC-4DCB-8572-7793A99D8817}" dt="2023-12-14T19:17:02.796" v="965" actId="478"/>
          <ac:spMkLst>
            <pc:docMk/>
            <pc:sldMk cId="3935385422" sldId="284"/>
            <ac:spMk id="2" creationId="{AA619996-D186-88BB-A529-28D8679248A9}"/>
          </ac:spMkLst>
        </pc:spChg>
        <pc:spChg chg="mod">
          <ac:chgData name="Abels, Patrick" userId="ba666de4-0d21-43a6-8e66-51a18aae1b4a" providerId="ADAL" clId="{FA49A545-90DC-4DCB-8572-7793A99D8817}" dt="2023-12-14T19:17:15.072" v="968" actId="20577"/>
          <ac:spMkLst>
            <pc:docMk/>
            <pc:sldMk cId="3935385422" sldId="284"/>
            <ac:spMk id="3" creationId="{7D914A29-ECD2-FE9E-6952-90E00A9049B1}"/>
          </ac:spMkLst>
        </pc:spChg>
        <pc:picChg chg="add mod">
          <ac:chgData name="Abels, Patrick" userId="ba666de4-0d21-43a6-8e66-51a18aae1b4a" providerId="ADAL" clId="{FA49A545-90DC-4DCB-8572-7793A99D8817}" dt="2023-12-14T19:22:42.271" v="998" actId="1037"/>
          <ac:picMkLst>
            <pc:docMk/>
            <pc:sldMk cId="3935385422" sldId="284"/>
            <ac:picMk id="5" creationId="{3E51A182-CE62-EE05-0991-9D2845961BA3}"/>
          </ac:picMkLst>
        </pc:picChg>
        <pc:picChg chg="add mod">
          <ac:chgData name="Abels, Patrick" userId="ba666de4-0d21-43a6-8e66-51a18aae1b4a" providerId="ADAL" clId="{FA49A545-90DC-4DCB-8572-7793A99D8817}" dt="2023-12-14T19:22:33.734" v="994" actId="1076"/>
          <ac:picMkLst>
            <pc:docMk/>
            <pc:sldMk cId="3935385422" sldId="284"/>
            <ac:picMk id="7" creationId="{348E479B-36D5-96D0-E9FB-1D232440ADBB}"/>
          </ac:picMkLst>
        </pc:pic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1E8060FC-4E61-2344-BC1F-3080F162F079}"/>
    <pc:docChg chg="custSel modSld">
      <pc:chgData name="Abels, Patrick" userId="ba666de4-0d21-43a6-8e66-51a18aae1b4a" providerId="ADAL" clId="{1E8060FC-4E61-2344-BC1F-3080F162F079}" dt="2024-01-15T10:58:57.089" v="0" actId="7634"/>
      <pc:docMkLst>
        <pc:docMk/>
      </pc:docMkLst>
      <pc:sldChg chg="addSp">
        <pc:chgData name="Abels, Patrick" userId="ba666de4-0d21-43a6-8e66-51a18aae1b4a" providerId="ADAL" clId="{1E8060FC-4E61-2344-BC1F-3080F162F079}" dt="2024-01-15T10:58:57.089" v="0" actId="7634"/>
        <pc:sldMkLst>
          <pc:docMk/>
          <pc:sldMk cId="4053142725" sldId="258"/>
        </pc:sldMkLst>
        <pc:inkChg chg="add">
          <ac:chgData name="Abels, Patrick" userId="ba666de4-0d21-43a6-8e66-51a18aae1b4a" providerId="ADAL" clId="{1E8060FC-4E61-2344-BC1F-3080F162F079}" dt="2024-01-15T10:58:57.089" v="0" actId="7634"/>
          <ac:inkMkLst>
            <pc:docMk/>
            <pc:sldMk cId="4053142725" sldId="258"/>
            <ac:inkMk id="7" creationId="{9A86D901-4CA2-86DA-6B2A-74F2E93E44CF}"/>
          </ac:inkMkLst>
        </pc:inkChg>
      </pc:sldChg>
    </pc:docChg>
  </pc:docChgLst>
  <pc:docChgLst>
    <pc:chgData name="Abels, Patrick" userId="ba666de4-0d21-43a6-8e66-51a18aae1b4a" providerId="ADAL" clId="{1ABB91FB-49FA-447F-AD40-DAB0D0C36203}"/>
    <pc:docChg chg="undo custSel addSld delSld modSld">
      <pc:chgData name="Abels, Patrick" userId="ba666de4-0d21-43a6-8e66-51a18aae1b4a" providerId="ADAL" clId="{1ABB91FB-49FA-447F-AD40-DAB0D0C36203}" dt="2023-12-14T20:53:48.341" v="790" actId="1076"/>
      <pc:docMkLst>
        <pc:docMk/>
      </pc:docMkLst>
      <pc:sldChg chg="addSp modSp mod">
        <pc:chgData name="Abels, Patrick" userId="ba666de4-0d21-43a6-8e66-51a18aae1b4a" providerId="ADAL" clId="{1ABB91FB-49FA-447F-AD40-DAB0D0C36203}" dt="2023-12-14T20:53:48.341" v="790" actId="1076"/>
        <pc:sldMkLst>
          <pc:docMk/>
          <pc:sldMk cId="4053142725" sldId="258"/>
        </pc:sldMkLst>
        <pc:spChg chg="mod">
          <ac:chgData name="Abels, Patrick" userId="ba666de4-0d21-43a6-8e66-51a18aae1b4a" providerId="ADAL" clId="{1ABB91FB-49FA-447F-AD40-DAB0D0C36203}" dt="2023-12-14T20:52:50.097" v="770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ABB91FB-49FA-447F-AD40-DAB0D0C36203}" dt="2023-12-14T20:53:48.341" v="790" actId="1076"/>
          <ac:spMkLst>
            <pc:docMk/>
            <pc:sldMk cId="4053142725" sldId="258"/>
            <ac:spMk id="3" creationId="{5579CE7A-29F9-4A7D-D947-76E45722033E}"/>
          </ac:spMkLst>
        </pc:spChg>
        <pc:spChg chg="add mod">
          <ac:chgData name="Abels, Patrick" userId="ba666de4-0d21-43a6-8e66-51a18aae1b4a" providerId="ADAL" clId="{1ABB91FB-49FA-447F-AD40-DAB0D0C36203}" dt="2023-12-14T20:53:48.341" v="790" actId="1076"/>
          <ac:spMkLst>
            <pc:docMk/>
            <pc:sldMk cId="4053142725" sldId="258"/>
            <ac:spMk id="4" creationId="{49DA132C-AF74-BE20-E683-C9DB3FCB780E}"/>
          </ac:spMkLst>
        </pc:spChg>
        <pc:cxnChg chg="add mod">
          <ac:chgData name="Abels, Patrick" userId="ba666de4-0d21-43a6-8e66-51a18aae1b4a" providerId="ADAL" clId="{1ABB91FB-49FA-447F-AD40-DAB0D0C36203}" dt="2023-12-14T20:53:48.341" v="790" actId="1076"/>
          <ac:cxnSpMkLst>
            <pc:docMk/>
            <pc:sldMk cId="4053142725" sldId="258"/>
            <ac:cxnSpMk id="5" creationId="{519DCC93-9CE5-A362-E498-0D8F594E4604}"/>
          </ac:cxnSpMkLst>
        </pc:cxnChg>
        <pc:cxnChg chg="add mod">
          <ac:chgData name="Abels, Patrick" userId="ba666de4-0d21-43a6-8e66-51a18aae1b4a" providerId="ADAL" clId="{1ABB91FB-49FA-447F-AD40-DAB0D0C36203}" dt="2023-12-14T20:53:48.341" v="790" actId="1076"/>
          <ac:cxnSpMkLst>
            <pc:docMk/>
            <pc:sldMk cId="4053142725" sldId="258"/>
            <ac:cxnSpMk id="6" creationId="{ECC9F8F6-0946-F6A0-E6CE-47087434DE2A}"/>
          </ac:cxnSpMkLst>
        </pc:cxnChg>
      </pc:sldChg>
      <pc:sldChg chg="addSp delSp modSp mod">
        <pc:chgData name="Abels, Patrick" userId="ba666de4-0d21-43a6-8e66-51a18aae1b4a" providerId="ADAL" clId="{1ABB91FB-49FA-447F-AD40-DAB0D0C36203}" dt="2023-12-14T20:50:38.678" v="75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1ABB91FB-49FA-447F-AD40-DAB0D0C36203}" dt="2023-12-14T20:49:00.643" v="735" actId="6549"/>
          <ac:spMkLst>
            <pc:docMk/>
            <pc:sldMk cId="1722427942" sldId="273"/>
            <ac:spMk id="2" creationId="{9AB4A751-8F07-093D-AF8D-F931909DA7A8}"/>
          </ac:spMkLst>
        </pc:spChg>
        <pc:picChg chg="add mod modCrop">
          <ac:chgData name="Abels, Patrick" userId="ba666de4-0d21-43a6-8e66-51a18aae1b4a" providerId="ADAL" clId="{1ABB91FB-49FA-447F-AD40-DAB0D0C36203}" dt="2023-12-14T20:50:07.412" v="744" actId="1076"/>
          <ac:picMkLst>
            <pc:docMk/>
            <pc:sldMk cId="1722427942" sldId="273"/>
            <ac:picMk id="4" creationId="{18C6BD7B-E103-6BA0-469E-4BD59F13C02A}"/>
          </ac:picMkLst>
        </pc:picChg>
        <pc:picChg chg="del">
          <ac:chgData name="Abels, Patrick" userId="ba666de4-0d21-43a6-8e66-51a18aae1b4a" providerId="ADAL" clId="{1ABB91FB-49FA-447F-AD40-DAB0D0C36203}" dt="2023-12-14T20:48:57.183" v="733" actId="478"/>
          <ac:picMkLst>
            <pc:docMk/>
            <pc:sldMk cId="1722427942" sldId="273"/>
            <ac:picMk id="5" creationId="{3D4C30B7-7A5E-FE38-C6F9-4380A42569BF}"/>
          </ac:picMkLst>
        </pc:picChg>
        <pc:picChg chg="add mod modCrop">
          <ac:chgData name="Abels, Patrick" userId="ba666de4-0d21-43a6-8e66-51a18aae1b4a" providerId="ADAL" clId="{1ABB91FB-49FA-447F-AD40-DAB0D0C36203}" dt="2023-12-14T20:50:38.678" v="750" actId="1076"/>
          <ac:picMkLst>
            <pc:docMk/>
            <pc:sldMk cId="1722427942" sldId="273"/>
            <ac:picMk id="7" creationId="{17CF42BB-BCAA-F2D5-ECA5-ADE49AA457C1}"/>
          </ac:picMkLst>
        </pc:picChg>
      </pc:sldChg>
      <pc:sldChg chg="addSp delSp modSp mod">
        <pc:chgData name="Abels, Patrick" userId="ba666de4-0d21-43a6-8e66-51a18aae1b4a" providerId="ADAL" clId="{1ABB91FB-49FA-447F-AD40-DAB0D0C36203}" dt="2023-12-14T20:39:20.838" v="729" actId="1076"/>
        <pc:sldMkLst>
          <pc:docMk/>
          <pc:sldMk cId="4227723690" sldId="277"/>
        </pc:sldMkLst>
        <pc:picChg chg="del">
          <ac:chgData name="Abels, Patrick" userId="ba666de4-0d21-43a6-8e66-51a18aae1b4a" providerId="ADAL" clId="{1ABB91FB-49FA-447F-AD40-DAB0D0C36203}" dt="2023-12-14T20:39:07.549" v="724" actId="478"/>
          <ac:picMkLst>
            <pc:docMk/>
            <pc:sldMk cId="4227723690" sldId="277"/>
            <ac:picMk id="4" creationId="{1087B5E0-FACE-F5E2-5B4F-E49DD15725DF}"/>
          </ac:picMkLst>
        </pc:picChg>
        <pc:picChg chg="add mod">
          <ac:chgData name="Abels, Patrick" userId="ba666de4-0d21-43a6-8e66-51a18aae1b4a" providerId="ADAL" clId="{1ABB91FB-49FA-447F-AD40-DAB0D0C36203}" dt="2023-12-14T20:39:20.838" v="729" actId="1076"/>
          <ac:picMkLst>
            <pc:docMk/>
            <pc:sldMk cId="4227723690" sldId="277"/>
            <ac:picMk id="5" creationId="{226DF73E-49A8-1F0D-50E2-B45B41A3A7E8}"/>
          </ac:picMkLst>
        </pc:picChg>
      </pc:sldChg>
      <pc:sldChg chg="addSp delSp modSp mod">
        <pc:chgData name="Abels, Patrick" userId="ba666de4-0d21-43a6-8e66-51a18aae1b4a" providerId="ADAL" clId="{1ABB91FB-49FA-447F-AD40-DAB0D0C36203}" dt="2023-12-14T20:19:03.411" v="252" actId="1076"/>
        <pc:sldMkLst>
          <pc:docMk/>
          <pc:sldMk cId="3057575422" sldId="278"/>
        </pc:sldMkLst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0" creationId="{ED4E83AB-94EB-B433-0245-CE7063A524BA}"/>
          </ac:spMkLst>
        </pc:spChg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1" creationId="{53DAAB2F-4617-8FEC-F80E-FF09104DF448}"/>
          </ac:spMkLst>
        </pc:spChg>
        <pc:spChg chg="add mod">
          <ac:chgData name="Abels, Patrick" userId="ba666de4-0d21-43a6-8e66-51a18aae1b4a" providerId="ADAL" clId="{1ABB91FB-49FA-447F-AD40-DAB0D0C36203}" dt="2023-12-14T20:19:03.411" v="252" actId="1076"/>
          <ac:spMkLst>
            <pc:docMk/>
            <pc:sldMk cId="3057575422" sldId="278"/>
            <ac:spMk id="13" creationId="{164E0785-5D07-54ED-02B8-3C2A407785F2}"/>
          </ac:spMkLst>
        </pc:spChg>
        <pc:picChg chg="add del mod">
          <ac:chgData name="Abels, Patrick" userId="ba666de4-0d21-43a6-8e66-51a18aae1b4a" providerId="ADAL" clId="{1ABB91FB-49FA-447F-AD40-DAB0D0C36203}" dt="2023-12-14T20:13:54.869" v="133" actId="478"/>
          <ac:picMkLst>
            <pc:docMk/>
            <pc:sldMk cId="3057575422" sldId="278"/>
            <ac:picMk id="3" creationId="{9D650AA4-AC53-595E-FAEF-84AAAC32B2F8}"/>
          </ac:picMkLst>
        </pc:picChg>
        <pc:picChg chg="del">
          <ac:chgData name="Abels, Patrick" userId="ba666de4-0d21-43a6-8e66-51a18aae1b4a" providerId="ADAL" clId="{1ABB91FB-49FA-447F-AD40-DAB0D0C36203}" dt="2023-12-14T20:13:04.045" v="126" actId="478"/>
          <ac:picMkLst>
            <pc:docMk/>
            <pc:sldMk cId="3057575422" sldId="278"/>
            <ac:picMk id="4" creationId="{37CB99BF-9881-44D1-031B-955E362A5BF4}"/>
          </ac:picMkLst>
        </pc:picChg>
        <pc:picChg chg="del">
          <ac:chgData name="Abels, Patrick" userId="ba666de4-0d21-43a6-8e66-51a18aae1b4a" providerId="ADAL" clId="{1ABB91FB-49FA-447F-AD40-DAB0D0C36203}" dt="2023-12-14T20:13:04.622" v="127" actId="478"/>
          <ac:picMkLst>
            <pc:docMk/>
            <pc:sldMk cId="3057575422" sldId="278"/>
            <ac:picMk id="6" creationId="{9C8F1477-1578-C85A-0547-E1C913D6A954}"/>
          </ac:picMkLst>
        </pc:picChg>
        <pc:picChg chg="add mod">
          <ac:chgData name="Abels, Patrick" userId="ba666de4-0d21-43a6-8e66-51a18aae1b4a" providerId="ADAL" clId="{1ABB91FB-49FA-447F-AD40-DAB0D0C36203}" dt="2023-12-14T20:14:39.201" v="142" actId="1076"/>
          <ac:picMkLst>
            <pc:docMk/>
            <pc:sldMk cId="3057575422" sldId="278"/>
            <ac:picMk id="7" creationId="{E07ACC2F-A973-9428-1234-25F07FC581F0}"/>
          </ac:picMkLst>
        </pc:picChg>
        <pc:picChg chg="add mod modCrop">
          <ac:chgData name="Abels, Patrick" userId="ba666de4-0d21-43a6-8e66-51a18aae1b4a" providerId="ADAL" clId="{1ABB91FB-49FA-447F-AD40-DAB0D0C36203}" dt="2023-12-14T20:19:03.411" v="252" actId="1076"/>
          <ac:picMkLst>
            <pc:docMk/>
            <pc:sldMk cId="3057575422" sldId="278"/>
            <ac:picMk id="8" creationId="{9DC7CB0A-C4A5-42ED-BE98-7F875E3689C1}"/>
          </ac:picMkLst>
        </pc:picChg>
        <pc:picChg chg="add mod modCrop">
          <ac:chgData name="Abels, Patrick" userId="ba666de4-0d21-43a6-8e66-51a18aae1b4a" providerId="ADAL" clId="{1ABB91FB-49FA-447F-AD40-DAB0D0C36203}" dt="2023-12-14T20:18:53.175" v="250" actId="1076"/>
          <ac:picMkLst>
            <pc:docMk/>
            <pc:sldMk cId="3057575422" sldId="278"/>
            <ac:picMk id="9" creationId="{49D1453B-3011-00AE-14C5-C3E0CEBAD435}"/>
          </ac:picMkLst>
        </pc:picChg>
        <pc:picChg chg="add mod modCrop">
          <ac:chgData name="Abels, Patrick" userId="ba666de4-0d21-43a6-8e66-51a18aae1b4a" providerId="ADAL" clId="{1ABB91FB-49FA-447F-AD40-DAB0D0C36203}" dt="2023-12-14T20:19:03.411" v="252" actId="1076"/>
          <ac:picMkLst>
            <pc:docMk/>
            <pc:sldMk cId="3057575422" sldId="278"/>
            <ac:picMk id="12" creationId="{4D8343D0-B611-29B6-B39B-0911A8C3214C}"/>
          </ac:picMkLst>
        </pc:picChg>
      </pc:sldChg>
      <pc:sldChg chg="modSp mod">
        <pc:chgData name="Abels, Patrick" userId="ba666de4-0d21-43a6-8e66-51a18aae1b4a" providerId="ADAL" clId="{1ABB91FB-49FA-447F-AD40-DAB0D0C36203}" dt="2023-12-14T20:07:57.157" v="125" actId="403"/>
        <pc:sldMkLst>
          <pc:docMk/>
          <pc:sldMk cId="2219771542" sldId="279"/>
        </pc:sldMkLst>
        <pc:spChg chg="mod">
          <ac:chgData name="Abels, Patrick" userId="ba666de4-0d21-43a6-8e66-51a18aae1b4a" providerId="ADAL" clId="{1ABB91FB-49FA-447F-AD40-DAB0D0C36203}" dt="2023-12-14T20:07:57.157" v="125" actId="403"/>
          <ac:spMkLst>
            <pc:docMk/>
            <pc:sldMk cId="2219771542" sldId="279"/>
            <ac:spMk id="2" creationId="{1DA3477C-A05E-4FA4-6380-0014DE5EFA72}"/>
          </ac:spMkLst>
        </pc:spChg>
      </pc:sldChg>
      <pc:sldChg chg="addSp delSp modSp mod">
        <pc:chgData name="Abels, Patrick" userId="ba666de4-0d21-43a6-8e66-51a18aae1b4a" providerId="ADAL" clId="{1ABB91FB-49FA-447F-AD40-DAB0D0C36203}" dt="2023-12-14T20:30:51.343" v="684" actId="208"/>
        <pc:sldMkLst>
          <pc:docMk/>
          <pc:sldMk cId="2987719689" sldId="280"/>
        </pc:sldMkLst>
        <pc:spChg chg="mod">
          <ac:chgData name="Abels, Patrick" userId="ba666de4-0d21-43a6-8e66-51a18aae1b4a" providerId="ADAL" clId="{1ABB91FB-49FA-447F-AD40-DAB0D0C36203}" dt="2023-12-14T20:30:36.535" v="682" actId="207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19:21.318" v="275" actId="20577"/>
          <ac:spMkLst>
            <pc:docMk/>
            <pc:sldMk cId="2987719689" sldId="280"/>
            <ac:spMk id="3" creationId="{9F615CF2-8673-DEAB-9343-226B9AAB8B31}"/>
          </ac:spMkLst>
        </pc:spChg>
        <pc:spChg chg="add mod topLvl">
          <ac:chgData name="Abels, Patrick" userId="ba666de4-0d21-43a6-8e66-51a18aae1b4a" providerId="ADAL" clId="{1ABB91FB-49FA-447F-AD40-DAB0D0C36203}" dt="2023-12-14T20:29:42.985" v="680" actId="165"/>
          <ac:spMkLst>
            <pc:docMk/>
            <pc:sldMk cId="2987719689" sldId="280"/>
            <ac:spMk id="4" creationId="{364D762F-506D-9187-C266-EA2B30CFF4E7}"/>
          </ac:spMkLst>
        </pc:spChg>
        <pc:spChg chg="add mod topLvl">
          <ac:chgData name="Abels, Patrick" userId="ba666de4-0d21-43a6-8e66-51a18aae1b4a" providerId="ADAL" clId="{1ABB91FB-49FA-447F-AD40-DAB0D0C36203}" dt="2023-12-14T20:29:42.985" v="680" actId="165"/>
          <ac:spMkLst>
            <pc:docMk/>
            <pc:sldMk cId="2987719689" sldId="280"/>
            <ac:spMk id="7" creationId="{F8AA909D-E961-3A92-85A3-CB445F6E82F4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3" creationId="{5B69F909-B02B-E202-F287-D446F2A9C2DF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4" creationId="{84A72379-35EC-5F3A-8482-F16F2FEE17FD}"/>
          </ac:spMkLst>
        </pc:spChg>
        <pc:spChg chg="del mod topLvl">
          <ac:chgData name="Abels, Patrick" userId="ba666de4-0d21-43a6-8e66-51a18aae1b4a" providerId="ADAL" clId="{1ABB91FB-49FA-447F-AD40-DAB0D0C36203}" dt="2023-12-14T20:24:40.721" v="580" actId="478"/>
          <ac:spMkLst>
            <pc:docMk/>
            <pc:sldMk cId="2987719689" sldId="280"/>
            <ac:spMk id="18" creationId="{DF6760A3-7735-8F9F-5F7C-C80D728DE3DD}"/>
          </ac:spMkLst>
        </pc:spChg>
        <pc:spChg chg="mod topLvl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19" creationId="{5AB714D7-81DC-A779-6678-CA12AE7FD36E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2" creationId="{44A26379-3C17-8B78-55AC-DAF0F7E243EB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3" creationId="{FCFFB724-E8FF-E2F6-F74D-B34D477B89D7}"/>
          </ac:spMkLst>
        </pc:spChg>
        <pc:spChg chg="add mod">
          <ac:chgData name="Abels, Patrick" userId="ba666de4-0d21-43a6-8e66-51a18aae1b4a" providerId="ADAL" clId="{1ABB91FB-49FA-447F-AD40-DAB0D0C36203}" dt="2023-12-14T20:26:21.432" v="612"/>
          <ac:spMkLst>
            <pc:docMk/>
            <pc:sldMk cId="2987719689" sldId="280"/>
            <ac:spMk id="24" creationId="{99148784-6A36-B8FF-7DBB-2E9BDCA672E7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5" creationId="{D4635BF4-1889-2F76-845B-D1684A39D920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6" creationId="{D63EC423-A9D1-2F9F-B6F0-EFA707FA71BC}"/>
          </ac:spMkLst>
        </pc:spChg>
        <pc:spChg chg="add mod">
          <ac:chgData name="Abels, Patrick" userId="ba666de4-0d21-43a6-8e66-51a18aae1b4a" providerId="ADAL" clId="{1ABB91FB-49FA-447F-AD40-DAB0D0C36203}" dt="2023-12-14T20:30:43.993" v="683" actId="207"/>
          <ac:spMkLst>
            <pc:docMk/>
            <pc:sldMk cId="2987719689" sldId="280"/>
            <ac:spMk id="27" creationId="{6544B78D-7857-4BBD-7285-B048CE21700F}"/>
          </ac:spMkLst>
        </pc:spChg>
        <pc:grpChg chg="add del mod">
          <ac:chgData name="Abels, Patrick" userId="ba666de4-0d21-43a6-8e66-51a18aae1b4a" providerId="ADAL" clId="{1ABB91FB-49FA-447F-AD40-DAB0D0C36203}" dt="2023-12-14T20:29:42.985" v="680" actId="165"/>
          <ac:grpSpMkLst>
            <pc:docMk/>
            <pc:sldMk cId="2987719689" sldId="280"/>
            <ac:grpSpMk id="11" creationId="{B46AB80F-75D4-4D03-2DEF-2812D1C0AA43}"/>
          </ac:grpSpMkLst>
        </pc:grpChg>
        <pc:grpChg chg="add del mod">
          <ac:chgData name="Abels, Patrick" userId="ba666de4-0d21-43a6-8e66-51a18aae1b4a" providerId="ADAL" clId="{1ABB91FB-49FA-447F-AD40-DAB0D0C36203}" dt="2023-12-14T20:29:42.985" v="680" actId="165"/>
          <ac:grpSpMkLst>
            <pc:docMk/>
            <pc:sldMk cId="2987719689" sldId="280"/>
            <ac:grpSpMk id="12" creationId="{84C3BA98-DA9E-F6B2-5676-4C4CD3478B87}"/>
          </ac:grpSpMkLst>
        </pc:grpChg>
        <pc:grpChg chg="add del mod">
          <ac:chgData name="Abels, Patrick" userId="ba666de4-0d21-43a6-8e66-51a18aae1b4a" providerId="ADAL" clId="{1ABB91FB-49FA-447F-AD40-DAB0D0C36203}" dt="2023-12-14T20:24:35.896" v="578" actId="165"/>
          <ac:grpSpMkLst>
            <pc:docMk/>
            <pc:sldMk cId="2987719689" sldId="280"/>
            <ac:grpSpMk id="17" creationId="{8704378C-A612-1178-0068-2A1F3616944A}"/>
          </ac:grpSpMkLst>
        </pc:grpChg>
        <pc:cxnChg chg="del">
          <ac:chgData name="Abels, Patrick" userId="ba666de4-0d21-43a6-8e66-51a18aae1b4a" providerId="ADAL" clId="{1ABB91FB-49FA-447F-AD40-DAB0D0C36203}" dt="2023-12-14T20:22:06.821" v="536" actId="478"/>
          <ac:cxnSpMkLst>
            <pc:docMk/>
            <pc:sldMk cId="2987719689" sldId="280"/>
            <ac:cxnSpMk id="5" creationId="{DAF28501-C837-59FC-9596-DEB8D4419E6E}"/>
          </ac:cxnSpMkLst>
        </pc:cxnChg>
        <pc:cxnChg chg="del">
          <ac:chgData name="Abels, Patrick" userId="ba666de4-0d21-43a6-8e66-51a18aae1b4a" providerId="ADAL" clId="{1ABB91FB-49FA-447F-AD40-DAB0D0C36203}" dt="2023-12-14T20:22:06.821" v="536" actId="478"/>
          <ac:cxnSpMkLst>
            <pc:docMk/>
            <pc:sldMk cId="2987719689" sldId="280"/>
            <ac:cxnSpMk id="6" creationId="{DEF245BA-18C9-FAC0-5868-5A71A580CFF4}"/>
          </ac:cxnSpMkLst>
        </pc:cxnChg>
        <pc:cxnChg chg="add mod topLvl">
          <ac:chgData name="Abels, Patrick" userId="ba666de4-0d21-43a6-8e66-51a18aae1b4a" providerId="ADAL" clId="{1ABB91FB-49FA-447F-AD40-DAB0D0C36203}" dt="2023-12-14T20:29:42.985" v="680" actId="165"/>
          <ac:cxnSpMkLst>
            <pc:docMk/>
            <pc:sldMk cId="2987719689" sldId="280"/>
            <ac:cxnSpMk id="9" creationId="{19D62783-5CB9-7BF3-8877-F7D022968B9A}"/>
          </ac:cxnSpMkLst>
        </pc:cxnChg>
        <pc:cxnChg chg="add mod topLvl">
          <ac:chgData name="Abels, Patrick" userId="ba666de4-0d21-43a6-8e66-51a18aae1b4a" providerId="ADAL" clId="{1ABB91FB-49FA-447F-AD40-DAB0D0C36203}" dt="2023-12-14T20:29:42.985" v="680" actId="165"/>
          <ac:cxnSpMkLst>
            <pc:docMk/>
            <pc:sldMk cId="2987719689" sldId="280"/>
            <ac:cxnSpMk id="10" creationId="{792FCDE5-C357-8541-FD18-24710C4F655F}"/>
          </ac:cxnSpMkLst>
        </pc:cxnChg>
        <pc:cxnChg chg="mod topLvl">
          <ac:chgData name="Abels, Patrick" userId="ba666de4-0d21-43a6-8e66-51a18aae1b4a" providerId="ADAL" clId="{1ABB91FB-49FA-447F-AD40-DAB0D0C36203}" dt="2023-12-14T20:30:51.343" v="684" actId="208"/>
          <ac:cxnSpMkLst>
            <pc:docMk/>
            <pc:sldMk cId="2987719689" sldId="280"/>
            <ac:cxnSpMk id="15" creationId="{A1324912-13A4-55CD-C5B5-C152DE12CDF2}"/>
          </ac:cxnSpMkLst>
        </pc:cxnChg>
        <pc:cxnChg chg="mod topLvl">
          <ac:chgData name="Abels, Patrick" userId="ba666de4-0d21-43a6-8e66-51a18aae1b4a" providerId="ADAL" clId="{1ABB91FB-49FA-447F-AD40-DAB0D0C36203}" dt="2023-12-14T20:30:51.343" v="684" actId="208"/>
          <ac:cxnSpMkLst>
            <pc:docMk/>
            <pc:sldMk cId="2987719689" sldId="280"/>
            <ac:cxnSpMk id="16" creationId="{A0BBB643-A266-8F25-6245-BA713815E53D}"/>
          </ac:cxnSpMkLst>
        </pc:cxnChg>
        <pc:cxnChg chg="del mod topLvl">
          <ac:chgData name="Abels, Patrick" userId="ba666de4-0d21-43a6-8e66-51a18aae1b4a" providerId="ADAL" clId="{1ABB91FB-49FA-447F-AD40-DAB0D0C36203}" dt="2023-12-14T20:24:40.721" v="580" actId="478"/>
          <ac:cxnSpMkLst>
            <pc:docMk/>
            <pc:sldMk cId="2987719689" sldId="280"/>
            <ac:cxnSpMk id="20" creationId="{CBC9B9B4-48F9-D6FD-CE18-228164AC2041}"/>
          </ac:cxnSpMkLst>
        </pc:cxnChg>
        <pc:cxnChg chg="del mod topLvl">
          <ac:chgData name="Abels, Patrick" userId="ba666de4-0d21-43a6-8e66-51a18aae1b4a" providerId="ADAL" clId="{1ABB91FB-49FA-447F-AD40-DAB0D0C36203}" dt="2023-12-14T20:24:40.721" v="580" actId="478"/>
          <ac:cxnSpMkLst>
            <pc:docMk/>
            <pc:sldMk cId="2987719689" sldId="280"/>
            <ac:cxnSpMk id="21" creationId="{4834AB1D-D507-441C-AB6B-190F4E19EF4A}"/>
          </ac:cxnSpMkLst>
        </pc:cxnChg>
      </pc:sldChg>
      <pc:sldChg chg="del">
        <pc:chgData name="Abels, Patrick" userId="ba666de4-0d21-43a6-8e66-51a18aae1b4a" providerId="ADAL" clId="{1ABB91FB-49FA-447F-AD40-DAB0D0C36203}" dt="2023-12-14T20:48:52.146" v="730" actId="47"/>
        <pc:sldMkLst>
          <pc:docMk/>
          <pc:sldMk cId="3950680395" sldId="281"/>
        </pc:sldMkLst>
      </pc:sldChg>
      <pc:sldChg chg="del">
        <pc:chgData name="Abels, Patrick" userId="ba666de4-0d21-43a6-8e66-51a18aae1b4a" providerId="ADAL" clId="{1ABB91FB-49FA-447F-AD40-DAB0D0C36203}" dt="2023-12-14T20:39:04.272" v="723" actId="47"/>
        <pc:sldMkLst>
          <pc:docMk/>
          <pc:sldMk cId="1985523388" sldId="282"/>
        </pc:sldMkLst>
      </pc:sldChg>
      <pc:sldChg chg="del">
        <pc:chgData name="Abels, Patrick" userId="ba666de4-0d21-43a6-8e66-51a18aae1b4a" providerId="ADAL" clId="{1ABB91FB-49FA-447F-AD40-DAB0D0C36203}" dt="2023-12-14T20:48:54.157" v="731" actId="47"/>
        <pc:sldMkLst>
          <pc:docMk/>
          <pc:sldMk cId="1969743803" sldId="283"/>
        </pc:sldMkLst>
      </pc:sldChg>
      <pc:sldChg chg="del">
        <pc:chgData name="Abels, Patrick" userId="ba666de4-0d21-43a6-8e66-51a18aae1b4a" providerId="ADAL" clId="{1ABB91FB-49FA-447F-AD40-DAB0D0C36203}" dt="2023-12-14T20:48:55.656" v="732" actId="47"/>
        <pc:sldMkLst>
          <pc:docMk/>
          <pc:sldMk cId="3935385422" sldId="284"/>
        </pc:sldMkLst>
      </pc:sldChg>
      <pc:sldChg chg="add modTransition">
        <pc:chgData name="Abels, Patrick" userId="ba666de4-0d21-43a6-8e66-51a18aae1b4a" providerId="ADAL" clId="{1ABB91FB-49FA-447F-AD40-DAB0D0C36203}" dt="2023-12-14T20:51:30.429" v="753"/>
        <pc:sldMkLst>
          <pc:docMk/>
          <pc:sldMk cId="775339188" sldId="285"/>
        </pc:sldMkLst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1370547986" sldId="286"/>
        </pc:sldMkLst>
        <pc:spChg chg="mod">
          <ac:chgData name="Abels, Patrick" userId="ba666de4-0d21-43a6-8e66-51a18aae1b4a" providerId="ADAL" clId="{1ABB91FB-49FA-447F-AD40-DAB0D0C36203}" dt="2023-12-14T20:31:07.547" v="686" actId="207"/>
          <ac:spMkLst>
            <pc:docMk/>
            <pc:sldMk cId="1370547986" sldId="286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1:17.949" v="687" actId="207"/>
          <ac:spMkLst>
            <pc:docMk/>
            <pc:sldMk cId="1370547986" sldId="286"/>
            <ac:spMk id="4" creationId="{364D762F-506D-9187-C266-EA2B30CFF4E7}"/>
          </ac:spMkLst>
        </pc:spChg>
        <pc:spChg chg="mod">
          <ac:chgData name="Abels, Patrick" userId="ba666de4-0d21-43a6-8e66-51a18aae1b4a" providerId="ADAL" clId="{1ABB91FB-49FA-447F-AD40-DAB0D0C36203}" dt="2023-12-14T20:31:17.949" v="687" actId="207"/>
          <ac:spMkLst>
            <pc:docMk/>
            <pc:sldMk cId="1370547986" sldId="286"/>
            <ac:spMk id="7" creationId="{F8AA909D-E961-3A92-85A3-CB445F6E82F4}"/>
          </ac:spMkLst>
        </pc:spChg>
        <pc:spChg chg="mod">
          <ac:chgData name="Abels, Patrick" userId="ba666de4-0d21-43a6-8e66-51a18aae1b4a" providerId="ADAL" clId="{1ABB91FB-49FA-447F-AD40-DAB0D0C36203}" dt="2023-12-14T20:31:39.663" v="690" actId="207"/>
          <ac:spMkLst>
            <pc:docMk/>
            <pc:sldMk cId="1370547986" sldId="286"/>
            <ac:spMk id="13" creationId="{5B69F909-B02B-E202-F287-D446F2A9C2DF}"/>
          </ac:spMkLst>
        </pc:spChg>
        <pc:spChg chg="mod">
          <ac:chgData name="Abels, Patrick" userId="ba666de4-0d21-43a6-8e66-51a18aae1b4a" providerId="ADAL" clId="{1ABB91FB-49FA-447F-AD40-DAB0D0C36203}" dt="2023-12-14T20:31:39.663" v="690" actId="207"/>
          <ac:spMkLst>
            <pc:docMk/>
            <pc:sldMk cId="1370547986" sldId="286"/>
            <ac:spMk id="14" creationId="{84A72379-35EC-5F3A-8482-F16F2FEE17FD}"/>
          </ac:spMkLst>
        </pc:spChg>
        <pc:cxnChg chg="mod">
          <ac:chgData name="Abels, Patrick" userId="ba666de4-0d21-43a6-8e66-51a18aae1b4a" providerId="ADAL" clId="{1ABB91FB-49FA-447F-AD40-DAB0D0C36203}" dt="2023-12-14T20:31:24.122" v="688" actId="208"/>
          <ac:cxnSpMkLst>
            <pc:docMk/>
            <pc:sldMk cId="1370547986" sldId="286"/>
            <ac:cxnSpMk id="9" creationId="{19D62783-5CB9-7BF3-8877-F7D022968B9A}"/>
          </ac:cxnSpMkLst>
        </pc:cxnChg>
        <pc:cxnChg chg="mod">
          <ac:chgData name="Abels, Patrick" userId="ba666de4-0d21-43a6-8e66-51a18aae1b4a" providerId="ADAL" clId="{1ABB91FB-49FA-447F-AD40-DAB0D0C36203}" dt="2023-12-14T20:31:24.122" v="688" actId="208"/>
          <ac:cxnSpMkLst>
            <pc:docMk/>
            <pc:sldMk cId="1370547986" sldId="286"/>
            <ac:cxnSpMk id="10" creationId="{792FCDE5-C357-8541-FD18-24710C4F655F}"/>
          </ac:cxnSpMkLst>
        </pc:cxnChg>
        <pc:cxnChg chg="mod">
          <ac:chgData name="Abels, Patrick" userId="ba666de4-0d21-43a6-8e66-51a18aae1b4a" providerId="ADAL" clId="{1ABB91FB-49FA-447F-AD40-DAB0D0C36203}" dt="2023-12-14T20:31:31.668" v="689" actId="208"/>
          <ac:cxnSpMkLst>
            <pc:docMk/>
            <pc:sldMk cId="1370547986" sldId="286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1ABB91FB-49FA-447F-AD40-DAB0D0C36203}" dt="2023-12-14T20:31:31.668" v="689" actId="208"/>
          <ac:cxnSpMkLst>
            <pc:docMk/>
            <pc:sldMk cId="1370547986" sldId="286"/>
            <ac:cxnSpMk id="16" creationId="{A0BBB643-A266-8F25-6245-BA713815E53D}"/>
          </ac:cxnSpMkLst>
        </pc:cxn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44965253" sldId="287"/>
        </pc:sldMkLst>
        <pc:spChg chg="mod">
          <ac:chgData name="Abels, Patrick" userId="ba666de4-0d21-43a6-8e66-51a18aae1b4a" providerId="ADAL" clId="{1ABB91FB-49FA-447F-AD40-DAB0D0C36203}" dt="2023-12-14T20:32:03.598" v="694" actId="207"/>
          <ac:spMkLst>
            <pc:docMk/>
            <pc:sldMk cId="344965253" sldId="287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2:12.714" v="695" actId="207"/>
          <ac:spMkLst>
            <pc:docMk/>
            <pc:sldMk cId="344965253" sldId="287"/>
            <ac:spMk id="13" creationId="{5B69F909-B02B-E202-F287-D446F2A9C2DF}"/>
          </ac:spMkLst>
        </pc:spChg>
        <pc:spChg chg="mod">
          <ac:chgData name="Abels, Patrick" userId="ba666de4-0d21-43a6-8e66-51a18aae1b4a" providerId="ADAL" clId="{1ABB91FB-49FA-447F-AD40-DAB0D0C36203}" dt="2023-12-14T20:32:12.714" v="695" actId="207"/>
          <ac:spMkLst>
            <pc:docMk/>
            <pc:sldMk cId="344965253" sldId="287"/>
            <ac:spMk id="14" creationId="{84A72379-35EC-5F3A-8482-F16F2FEE17FD}"/>
          </ac:spMkLst>
        </pc:spChg>
        <pc:spChg chg="mod">
          <ac:chgData name="Abels, Patrick" userId="ba666de4-0d21-43a6-8e66-51a18aae1b4a" providerId="ADAL" clId="{1ABB91FB-49FA-447F-AD40-DAB0D0C36203}" dt="2023-12-14T20:32:28.166" v="697" actId="207"/>
          <ac:spMkLst>
            <pc:docMk/>
            <pc:sldMk cId="344965253" sldId="287"/>
            <ac:spMk id="19" creationId="{5AB714D7-81DC-A779-6678-CA12AE7FD36E}"/>
          </ac:spMkLst>
        </pc:spChg>
        <pc:cxnChg chg="mod">
          <ac:chgData name="Abels, Patrick" userId="ba666de4-0d21-43a6-8e66-51a18aae1b4a" providerId="ADAL" clId="{1ABB91FB-49FA-447F-AD40-DAB0D0C36203}" dt="2023-12-14T20:32:19.578" v="696" actId="208"/>
          <ac:cxnSpMkLst>
            <pc:docMk/>
            <pc:sldMk cId="344965253" sldId="287"/>
            <ac:cxnSpMk id="15" creationId="{A1324912-13A4-55CD-C5B5-C152DE12CDF2}"/>
          </ac:cxnSpMkLst>
        </pc:cxnChg>
        <pc:cxnChg chg="mod">
          <ac:chgData name="Abels, Patrick" userId="ba666de4-0d21-43a6-8e66-51a18aae1b4a" providerId="ADAL" clId="{1ABB91FB-49FA-447F-AD40-DAB0D0C36203}" dt="2023-12-14T20:32:19.578" v="696" actId="208"/>
          <ac:cxnSpMkLst>
            <pc:docMk/>
            <pc:sldMk cId="344965253" sldId="287"/>
            <ac:cxnSpMk id="16" creationId="{A0BBB643-A266-8F25-6245-BA713815E53D}"/>
          </ac:cxnSpMkLst>
        </pc:cxn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21417525" sldId="288"/>
        </pc:sldMkLst>
        <pc:spChg chg="mod">
          <ac:chgData name="Abels, Patrick" userId="ba666de4-0d21-43a6-8e66-51a18aae1b4a" providerId="ADAL" clId="{1ABB91FB-49FA-447F-AD40-DAB0D0C36203}" dt="2023-12-14T20:32:41.715" v="700" actId="207"/>
          <ac:spMkLst>
            <pc:docMk/>
            <pc:sldMk cId="21417525" sldId="288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2:51.646" v="701" actId="207"/>
          <ac:spMkLst>
            <pc:docMk/>
            <pc:sldMk cId="21417525" sldId="288"/>
            <ac:spMk id="19" creationId="{5AB714D7-81DC-A779-6678-CA12AE7FD36E}"/>
          </ac:spMkLst>
        </pc:spChg>
        <pc:spChg chg="mod">
          <ac:chgData name="Abels, Patrick" userId="ba666de4-0d21-43a6-8e66-51a18aae1b4a" providerId="ADAL" clId="{1ABB91FB-49FA-447F-AD40-DAB0D0C36203}" dt="2023-12-14T20:32:57.632" v="702" actId="207"/>
          <ac:spMkLst>
            <pc:docMk/>
            <pc:sldMk cId="21417525" sldId="288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2:57.632" v="702" actId="207"/>
          <ac:spMkLst>
            <pc:docMk/>
            <pc:sldMk cId="21417525" sldId="288"/>
            <ac:spMk id="23" creationId="{FCFFB724-E8FF-E2F6-F74D-B34D477B89D7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771538810" sldId="289"/>
        </pc:sldMkLst>
        <pc:spChg chg="mod">
          <ac:chgData name="Abels, Patrick" userId="ba666de4-0d21-43a6-8e66-51a18aae1b4a" providerId="ADAL" clId="{1ABB91FB-49FA-447F-AD40-DAB0D0C36203}" dt="2023-12-14T20:33:58.260" v="710" actId="207"/>
          <ac:spMkLst>
            <pc:docMk/>
            <pc:sldMk cId="3771538810" sldId="289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3:29.010" v="706" actId="207"/>
          <ac:spMkLst>
            <pc:docMk/>
            <pc:sldMk cId="3771538810" sldId="289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3:29.010" v="706" actId="207"/>
          <ac:spMkLst>
            <pc:docMk/>
            <pc:sldMk cId="3771538810" sldId="289"/>
            <ac:spMk id="23" creationId="{FCFFB724-E8FF-E2F6-F74D-B34D477B89D7}"/>
          </ac:spMkLst>
        </pc:spChg>
        <pc:spChg chg="mod">
          <ac:chgData name="Abels, Patrick" userId="ba666de4-0d21-43a6-8e66-51a18aae1b4a" providerId="ADAL" clId="{1ABB91FB-49FA-447F-AD40-DAB0D0C36203}" dt="2023-12-14T20:37:23.318" v="717" actId="207"/>
          <ac:spMkLst>
            <pc:docMk/>
            <pc:sldMk cId="3771538810" sldId="289"/>
            <ac:spMk id="25" creationId="{D4635BF4-1889-2F76-845B-D1684A39D920}"/>
          </ac:spMkLst>
        </pc:spChg>
        <pc:spChg chg="mod">
          <ac:chgData name="Abels, Patrick" userId="ba666de4-0d21-43a6-8e66-51a18aae1b4a" providerId="ADAL" clId="{1ABB91FB-49FA-447F-AD40-DAB0D0C36203}" dt="2023-12-14T20:37:20.001" v="716" actId="207"/>
          <ac:spMkLst>
            <pc:docMk/>
            <pc:sldMk cId="3771538810" sldId="289"/>
            <ac:spMk id="26" creationId="{D63EC423-A9D1-2F9F-B6F0-EFA707FA71BC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2667248760" sldId="290"/>
        </pc:sldMkLst>
        <pc:spChg chg="mod">
          <ac:chgData name="Abels, Patrick" userId="ba666de4-0d21-43a6-8e66-51a18aae1b4a" providerId="ADAL" clId="{1ABB91FB-49FA-447F-AD40-DAB0D0C36203}" dt="2023-12-14T20:36:11.004" v="713" actId="207"/>
          <ac:spMkLst>
            <pc:docMk/>
            <pc:sldMk cId="2667248760" sldId="290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7:05.549" v="714" actId="207"/>
          <ac:spMkLst>
            <pc:docMk/>
            <pc:sldMk cId="2667248760" sldId="290"/>
            <ac:spMk id="22" creationId="{44A26379-3C17-8B78-55AC-DAF0F7E243EB}"/>
          </ac:spMkLst>
        </pc:spChg>
        <pc:spChg chg="mod">
          <ac:chgData name="Abels, Patrick" userId="ba666de4-0d21-43a6-8e66-51a18aae1b4a" providerId="ADAL" clId="{1ABB91FB-49FA-447F-AD40-DAB0D0C36203}" dt="2023-12-14T20:37:05.549" v="714" actId="207"/>
          <ac:spMkLst>
            <pc:docMk/>
            <pc:sldMk cId="2667248760" sldId="290"/>
            <ac:spMk id="23" creationId="{FCFFB724-E8FF-E2F6-F74D-B34D477B89D7}"/>
          </ac:spMkLst>
        </pc:spChg>
        <pc:spChg chg="mod">
          <ac:chgData name="Abels, Patrick" userId="ba666de4-0d21-43a6-8e66-51a18aae1b4a" providerId="ADAL" clId="{1ABB91FB-49FA-447F-AD40-DAB0D0C36203}" dt="2023-12-14T20:37:08.696" v="715" actId="207"/>
          <ac:spMkLst>
            <pc:docMk/>
            <pc:sldMk cId="2667248760" sldId="290"/>
            <ac:spMk id="25" creationId="{D4635BF4-1889-2F76-845B-D1684A39D920}"/>
          </ac:spMkLst>
        </pc:spChg>
      </pc:sldChg>
      <pc:sldChg chg="modSp add mod modTransition">
        <pc:chgData name="Abels, Patrick" userId="ba666de4-0d21-43a6-8e66-51a18aae1b4a" providerId="ADAL" clId="{1ABB91FB-49FA-447F-AD40-DAB0D0C36203}" dt="2023-12-14T20:51:30.429" v="753"/>
        <pc:sldMkLst>
          <pc:docMk/>
          <pc:sldMk cId="3398456487" sldId="291"/>
        </pc:sldMkLst>
        <pc:spChg chg="mod">
          <ac:chgData name="Abels, Patrick" userId="ba666de4-0d21-43a6-8e66-51a18aae1b4a" providerId="ADAL" clId="{1ABB91FB-49FA-447F-AD40-DAB0D0C36203}" dt="2023-12-14T20:37:36.868" v="720" actId="207"/>
          <ac:spMkLst>
            <pc:docMk/>
            <pc:sldMk cId="3398456487" sldId="291"/>
            <ac:spMk id="2" creationId="{BF026697-D187-F7B0-0908-8B94BEAE87CF}"/>
          </ac:spMkLst>
        </pc:spChg>
        <pc:spChg chg="mod">
          <ac:chgData name="Abels, Patrick" userId="ba666de4-0d21-43a6-8e66-51a18aae1b4a" providerId="ADAL" clId="{1ABB91FB-49FA-447F-AD40-DAB0D0C36203}" dt="2023-12-14T20:37:45.592" v="722" actId="207"/>
          <ac:spMkLst>
            <pc:docMk/>
            <pc:sldMk cId="3398456487" sldId="291"/>
            <ac:spMk id="26" creationId="{D63EC423-A9D1-2F9F-B6F0-EFA707FA71BC}"/>
          </ac:spMkLst>
        </pc:spChg>
        <pc:spChg chg="mod">
          <ac:chgData name="Abels, Patrick" userId="ba666de4-0d21-43a6-8e66-51a18aae1b4a" providerId="ADAL" clId="{1ABB91FB-49FA-447F-AD40-DAB0D0C36203}" dt="2023-12-14T20:37:41.309" v="721" actId="207"/>
          <ac:spMkLst>
            <pc:docMk/>
            <pc:sldMk cId="3398456487" sldId="291"/>
            <ac:spMk id="27" creationId="{6544B78D-7857-4BBD-7285-B048CE21700F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4C0A60B4-0681-CE45-B1FD-241F25D94689}"/>
    <pc:docChg chg="modSld">
      <pc:chgData name="Abels, Patrick" userId="ba666de4-0d21-43a6-8e66-51a18aae1b4a" providerId="ADAL" clId="{4C0A60B4-0681-CE45-B1FD-241F25D94689}" dt="2023-12-11T11:05:24.282" v="2" actId="20577"/>
      <pc:docMkLst>
        <pc:docMk/>
      </pc:docMkLst>
      <pc:sldChg chg="modSp">
        <pc:chgData name="Abels, Patrick" userId="ba666de4-0d21-43a6-8e66-51a18aae1b4a" providerId="ADAL" clId="{4C0A60B4-0681-CE45-B1FD-241F25D94689}" dt="2023-12-11T11:05:24.282" v="2" actId="20577"/>
        <pc:sldMkLst>
          <pc:docMk/>
          <pc:sldMk cId="2987719689" sldId="280"/>
        </pc:sldMkLst>
        <pc:spChg chg="mod">
          <ac:chgData name="Abels, Patrick" userId="ba666de4-0d21-43a6-8e66-51a18aae1b4a" providerId="ADAL" clId="{4C0A60B4-0681-CE45-B1FD-241F25D94689}" dt="2023-12-11T11:05:24.282" v="2" actId="20577"/>
          <ac:spMkLst>
            <pc:docMk/>
            <pc:sldMk cId="2987719689" sldId="280"/>
            <ac:spMk id="2" creationId="{BF026697-D187-F7B0-0908-8B94BEAE87CF}"/>
          </ac:spMkLst>
        </pc:spChg>
      </pc:sld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68F96ECD-0F2A-434B-9782-B144049C6122}"/>
    <pc:docChg chg="custSel modSld">
      <pc:chgData name="Abels, Patrick" userId="ba666de4-0d21-43a6-8e66-51a18aae1b4a" providerId="ADAL" clId="{68F96ECD-0F2A-434B-9782-B144049C6122}" dt="2024-02-21T17:00:04.215" v="0" actId="478"/>
      <pc:docMkLst>
        <pc:docMk/>
      </pc:docMkLst>
      <pc:sldChg chg="delSp mod">
        <pc:chgData name="Abels, Patrick" userId="ba666de4-0d21-43a6-8e66-51a18aae1b4a" providerId="ADAL" clId="{68F96ECD-0F2A-434B-9782-B144049C6122}" dt="2024-02-21T17:00:04.215" v="0" actId="478"/>
        <pc:sldMkLst>
          <pc:docMk/>
          <pc:sldMk cId="4053142725" sldId="258"/>
        </pc:sldMkLst>
        <pc:inkChg chg="del">
          <ac:chgData name="Abels, Patrick" userId="ba666de4-0d21-43a6-8e66-51a18aae1b4a" providerId="ADAL" clId="{68F96ECD-0F2A-434B-9782-B144049C6122}" dt="2024-02-21T17:00:04.215" v="0" actId="478"/>
          <ac:inkMkLst>
            <pc:docMk/>
            <pc:sldMk cId="4053142725" sldId="258"/>
            <ac:inkMk id="7" creationId="{9A86D901-4CA2-86DA-6B2A-74F2E93E44CF}"/>
          </ac:inkMkLst>
        </pc:inkChg>
      </pc:sldChg>
    </pc:docChg>
  </pc:docChgLst>
  <pc:docChgLst>
    <pc:chgData name="Abels, Patrick" userId="ba666de4-0d21-43a6-8e66-51a18aae1b4a" providerId="ADAL" clId="{02059FC4-8CB0-4AC6-A848-8C7B06A7C8D9}"/>
    <pc:docChg chg="custSel addSld delSld modSld">
      <pc:chgData name="Abels, Patrick" userId="ba666de4-0d21-43a6-8e66-51a18aae1b4a" providerId="ADAL" clId="{02059FC4-8CB0-4AC6-A848-8C7B06A7C8D9}" dt="2023-12-10T16:22:10.163" v="1147" actId="1076"/>
      <pc:docMkLst>
        <pc:docMk/>
      </pc:docMkLst>
      <pc:sldChg chg="modSp mod">
        <pc:chgData name="Abels, Patrick" userId="ba666de4-0d21-43a6-8e66-51a18aae1b4a" providerId="ADAL" clId="{02059FC4-8CB0-4AC6-A848-8C7B06A7C8D9}" dt="2023-12-10T16:06:32.773" v="167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02059FC4-8CB0-4AC6-A848-8C7B06A7C8D9}" dt="2023-12-10T16:06:32.773" v="167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del">
        <pc:chgData name="Abels, Patrick" userId="ba666de4-0d21-43a6-8e66-51a18aae1b4a" providerId="ADAL" clId="{02059FC4-8CB0-4AC6-A848-8C7B06A7C8D9}" dt="2023-12-10T16:06:58.295" v="173" actId="47"/>
        <pc:sldMkLst>
          <pc:docMk/>
          <pc:sldMk cId="3366437632" sldId="259"/>
        </pc:sldMkLst>
      </pc:sldChg>
      <pc:sldChg chg="del">
        <pc:chgData name="Abels, Patrick" userId="ba666de4-0d21-43a6-8e66-51a18aae1b4a" providerId="ADAL" clId="{02059FC4-8CB0-4AC6-A848-8C7B06A7C8D9}" dt="2023-12-10T16:06:54.622" v="172" actId="47"/>
        <pc:sldMkLst>
          <pc:docMk/>
          <pc:sldMk cId="4195507967" sldId="268"/>
        </pc:sldMkLst>
      </pc:sldChg>
      <pc:sldChg chg="del">
        <pc:chgData name="Abels, Patrick" userId="ba666de4-0d21-43a6-8e66-51a18aae1b4a" providerId="ADAL" clId="{02059FC4-8CB0-4AC6-A848-8C7B06A7C8D9}" dt="2023-12-10T16:06:51.322" v="169" actId="47"/>
        <pc:sldMkLst>
          <pc:docMk/>
          <pc:sldMk cId="1535252720" sldId="269"/>
        </pc:sldMkLst>
      </pc:sldChg>
      <pc:sldChg chg="addSp modSp mod">
        <pc:chgData name="Abels, Patrick" userId="ba666de4-0d21-43a6-8e66-51a18aae1b4a" providerId="ADAL" clId="{02059FC4-8CB0-4AC6-A848-8C7B06A7C8D9}" dt="2023-12-10T16:21:58.801" v="1143" actId="1076"/>
        <pc:sldMkLst>
          <pc:docMk/>
          <pc:sldMk cId="1722427942" sldId="273"/>
        </pc:sldMkLst>
        <pc:spChg chg="mod">
          <ac:chgData name="Abels, Patrick" userId="ba666de4-0d21-43a6-8e66-51a18aae1b4a" providerId="ADAL" clId="{02059FC4-8CB0-4AC6-A848-8C7B06A7C8D9}" dt="2023-12-10T16:21:52.008" v="1140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02059FC4-8CB0-4AC6-A848-8C7B06A7C8D9}" dt="2023-12-10T16:21:58.801" v="1143" actId="1076"/>
          <ac:picMkLst>
            <pc:docMk/>
            <pc:sldMk cId="1722427942" sldId="273"/>
            <ac:picMk id="3" creationId="{0A7378BE-2A7A-1AC2-B095-AA390DE5AAA2}"/>
          </ac:picMkLst>
        </pc:picChg>
      </pc:sldChg>
      <pc:sldChg chg="del">
        <pc:chgData name="Abels, Patrick" userId="ba666de4-0d21-43a6-8e66-51a18aae1b4a" providerId="ADAL" clId="{02059FC4-8CB0-4AC6-A848-8C7B06A7C8D9}" dt="2023-12-10T16:06:50.373" v="168" actId="47"/>
        <pc:sldMkLst>
          <pc:docMk/>
          <pc:sldMk cId="2066371292" sldId="274"/>
        </pc:sldMkLst>
      </pc:sldChg>
      <pc:sldChg chg="del">
        <pc:chgData name="Abels, Patrick" userId="ba666de4-0d21-43a6-8e66-51a18aae1b4a" providerId="ADAL" clId="{02059FC4-8CB0-4AC6-A848-8C7B06A7C8D9}" dt="2023-12-10T16:06:52.144" v="170" actId="47"/>
        <pc:sldMkLst>
          <pc:docMk/>
          <pc:sldMk cId="3360065460" sldId="275"/>
        </pc:sldMkLst>
      </pc:sldChg>
      <pc:sldChg chg="del">
        <pc:chgData name="Abels, Patrick" userId="ba666de4-0d21-43a6-8e66-51a18aae1b4a" providerId="ADAL" clId="{02059FC4-8CB0-4AC6-A848-8C7B06A7C8D9}" dt="2023-12-10T16:06:53.117" v="171" actId="47"/>
        <pc:sldMkLst>
          <pc:docMk/>
          <pc:sldMk cId="102192478" sldId="276"/>
        </pc:sldMkLst>
      </pc:sldChg>
      <pc:sldChg chg="addSp delSp modSp mod">
        <pc:chgData name="Abels, Patrick" userId="ba666de4-0d21-43a6-8e66-51a18aae1b4a" providerId="ADAL" clId="{02059FC4-8CB0-4AC6-A848-8C7B06A7C8D9}" dt="2023-12-10T16:22:10.163" v="1147" actId="1076"/>
        <pc:sldMkLst>
          <pc:docMk/>
          <pc:sldMk cId="4227723690" sldId="277"/>
        </pc:sldMkLst>
        <pc:spChg chg="mod">
          <ac:chgData name="Abels, Patrick" userId="ba666de4-0d21-43a6-8e66-51a18aae1b4a" providerId="ADAL" clId="{02059FC4-8CB0-4AC6-A848-8C7B06A7C8D9}" dt="2023-12-10T16:21:30.880" v="1133" actId="6549"/>
          <ac:spMkLst>
            <pc:docMk/>
            <pc:sldMk cId="4227723690" sldId="277"/>
            <ac:spMk id="3" creationId="{01ECBF5A-FC38-589B-9B3F-519D1EC2FC51}"/>
          </ac:spMkLst>
        </pc:spChg>
        <pc:picChg chg="del">
          <ac:chgData name="Abels, Patrick" userId="ba666de4-0d21-43a6-8e66-51a18aae1b4a" providerId="ADAL" clId="{02059FC4-8CB0-4AC6-A848-8C7B06A7C8D9}" dt="2023-12-10T16:20:49.507" v="1125" actId="478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02059FC4-8CB0-4AC6-A848-8C7B06A7C8D9}" dt="2023-12-10T16:22:10.163" v="1147" actId="1076"/>
          <ac:picMkLst>
            <pc:docMk/>
            <pc:sldMk cId="4227723690" sldId="277"/>
            <ac:picMk id="5" creationId="{60B4102F-C3F4-1AF6-CA85-6DC82AB31752}"/>
          </ac:picMkLst>
        </pc:picChg>
        <pc:picChg chg="del">
          <ac:chgData name="Abels, Patrick" userId="ba666de4-0d21-43a6-8e66-51a18aae1b4a" providerId="ADAL" clId="{02059FC4-8CB0-4AC6-A848-8C7B06A7C8D9}" dt="2023-12-10T16:20:50.248" v="1126" actId="478"/>
          <ac:picMkLst>
            <pc:docMk/>
            <pc:sldMk cId="4227723690" sldId="277"/>
            <ac:picMk id="6" creationId="{B982B1F7-E00A-73E9-5564-9834685284A1}"/>
          </ac:picMkLst>
        </pc:picChg>
        <pc:picChg chg="add del mod modCrop">
          <ac:chgData name="Abels, Patrick" userId="ba666de4-0d21-43a6-8e66-51a18aae1b4a" providerId="ADAL" clId="{02059FC4-8CB0-4AC6-A848-8C7B06A7C8D9}" dt="2023-12-10T16:21:46.773" v="1136" actId="21"/>
          <ac:picMkLst>
            <pc:docMk/>
            <pc:sldMk cId="4227723690" sldId="277"/>
            <ac:picMk id="7" creationId="{48CA2BAB-DD48-B242-5A1A-8CB23A366AC7}"/>
          </ac:picMkLst>
        </pc:picChg>
      </pc:sldChg>
      <pc:sldChg chg="modSp new mod">
        <pc:chgData name="Abels, Patrick" userId="ba666de4-0d21-43a6-8e66-51a18aae1b4a" providerId="ADAL" clId="{02059FC4-8CB0-4AC6-A848-8C7B06A7C8D9}" dt="2023-12-10T16:15:01.642" v="782" actId="404"/>
        <pc:sldMkLst>
          <pc:docMk/>
          <pc:sldMk cId="3057575422" sldId="278"/>
        </pc:sldMkLst>
        <pc:spChg chg="mod">
          <ac:chgData name="Abels, Patrick" userId="ba666de4-0d21-43a6-8e66-51a18aae1b4a" providerId="ADAL" clId="{02059FC4-8CB0-4AC6-A848-8C7B06A7C8D9}" dt="2023-12-10T16:15:01.642" v="782" actId="404"/>
          <ac:spMkLst>
            <pc:docMk/>
            <pc:sldMk cId="3057575422" sldId="278"/>
            <ac:spMk id="2" creationId="{C1386784-884E-BD8D-1600-FB91646BC833}"/>
          </ac:spMkLst>
        </pc:spChg>
      </pc:sldChg>
      <pc:sldChg chg="modSp new mod">
        <pc:chgData name="Abels, Patrick" userId="ba666de4-0d21-43a6-8e66-51a18aae1b4a" providerId="ADAL" clId="{02059FC4-8CB0-4AC6-A848-8C7B06A7C8D9}" dt="2023-12-10T16:07:47.970" v="228" actId="20577"/>
        <pc:sldMkLst>
          <pc:docMk/>
          <pc:sldMk cId="2219771542" sldId="279"/>
        </pc:sldMkLst>
        <pc:spChg chg="mod">
          <ac:chgData name="Abels, Patrick" userId="ba666de4-0d21-43a6-8e66-51a18aae1b4a" providerId="ADAL" clId="{02059FC4-8CB0-4AC6-A848-8C7B06A7C8D9}" dt="2023-12-10T16:07:47.970" v="228" actId="20577"/>
          <ac:spMkLst>
            <pc:docMk/>
            <pc:sldMk cId="2219771542" sldId="279"/>
            <ac:spMk id="2" creationId="{1DA3477C-A05E-4FA4-6380-0014DE5EFA72}"/>
          </ac:spMkLst>
        </pc:spChg>
      </pc:sldChg>
      <pc:sldChg chg="modSp new mod">
        <pc:chgData name="Abels, Patrick" userId="ba666de4-0d21-43a6-8e66-51a18aae1b4a" providerId="ADAL" clId="{02059FC4-8CB0-4AC6-A848-8C7B06A7C8D9}" dt="2023-12-10T16:19:22.396" v="1121" actId="12"/>
        <pc:sldMkLst>
          <pc:docMk/>
          <pc:sldMk cId="2987719689" sldId="280"/>
        </pc:sldMkLst>
        <pc:spChg chg="mod">
          <ac:chgData name="Abels, Patrick" userId="ba666de4-0d21-43a6-8e66-51a18aae1b4a" providerId="ADAL" clId="{02059FC4-8CB0-4AC6-A848-8C7B06A7C8D9}" dt="2023-12-10T16:19:22.396" v="1121" actId="12"/>
          <ac:spMkLst>
            <pc:docMk/>
            <pc:sldMk cId="2987719689" sldId="280"/>
            <ac:spMk id="2" creationId="{BF026697-D187-F7B0-0908-8B94BEAE87CF}"/>
          </ac:spMkLst>
        </pc:spChg>
        <pc:spChg chg="mod">
          <ac:chgData name="Abels, Patrick" userId="ba666de4-0d21-43a6-8e66-51a18aae1b4a" providerId="ADAL" clId="{02059FC4-8CB0-4AC6-A848-8C7B06A7C8D9}" dt="2023-12-10T16:15:30.467" v="832" actId="14100"/>
          <ac:spMkLst>
            <pc:docMk/>
            <pc:sldMk cId="2987719689" sldId="280"/>
            <ac:spMk id="3" creationId="{9F615CF2-8673-DEAB-9343-226B9AAB8B31}"/>
          </ac:spMkLst>
        </pc:sp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38D0B57A-A3E4-40F4-9C2E-01EB449AEADD}"/>
    <pc:docChg chg="undo custSel addSld delSld modSld">
      <pc:chgData name="Abels, Patrick" userId="ba666de4-0d21-43a6-8e66-51a18aae1b4a" providerId="ADAL" clId="{38D0B57A-A3E4-40F4-9C2E-01EB449AEADD}" dt="2023-12-05T22:15:08.015" v="737" actId="20577"/>
      <pc:docMkLst>
        <pc:docMk/>
      </pc:docMkLst>
      <pc:sldChg chg="modSp mod">
        <pc:chgData name="Abels, Patrick" userId="ba666de4-0d21-43a6-8e66-51a18aae1b4a" providerId="ADAL" clId="{38D0B57A-A3E4-40F4-9C2E-01EB449AEADD}" dt="2023-12-05T22:03:21.204" v="50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38D0B57A-A3E4-40F4-9C2E-01EB449AEADD}" dt="2023-12-05T22:03:21.204" v="50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1:57:39.969" v="95" actId="14100"/>
        <pc:sldMkLst>
          <pc:docMk/>
          <pc:sldMk cId="3366437632" sldId="259"/>
        </pc:sldMkLst>
        <pc:spChg chg="mod">
          <ac:chgData name="Abels, Patrick" userId="ba666de4-0d21-43a6-8e66-51a18aae1b4a" providerId="ADAL" clId="{38D0B57A-A3E4-40F4-9C2E-01EB449AEADD}" dt="2023-12-05T21:57:07.210" v="87" actId="20577"/>
          <ac:spMkLst>
            <pc:docMk/>
            <pc:sldMk cId="3366437632" sldId="259"/>
            <ac:spMk id="2" creationId="{D75C1544-77A2-CE22-C31D-D08864B78BAE}"/>
          </ac:spMkLst>
        </pc:spChg>
        <pc:spChg chg="del">
          <ac:chgData name="Abels, Patrick" userId="ba666de4-0d21-43a6-8e66-51a18aae1b4a" providerId="ADAL" clId="{38D0B57A-A3E4-40F4-9C2E-01EB449AEADD}" dt="2023-12-05T21:54:42.698" v="29" actId="478"/>
          <ac:spMkLst>
            <pc:docMk/>
            <pc:sldMk cId="3366437632" sldId="259"/>
            <ac:spMk id="15" creationId="{A4D9D0DC-EAD2-A663-BD8B-C6426B23B0E3}"/>
          </ac:spMkLst>
        </pc:spChg>
        <pc:spChg chg="del">
          <ac:chgData name="Abels, Patrick" userId="ba666de4-0d21-43a6-8e66-51a18aae1b4a" providerId="ADAL" clId="{38D0B57A-A3E4-40F4-9C2E-01EB449AEADD}" dt="2023-12-05T21:54:47.336" v="31" actId="478"/>
          <ac:spMkLst>
            <pc:docMk/>
            <pc:sldMk cId="3366437632" sldId="259"/>
            <ac:spMk id="16" creationId="{E260A3EA-EF72-2CDB-70B2-03C70EB8ECFC}"/>
          </ac:spMkLst>
        </pc:spChg>
        <pc:spChg chg="del">
          <ac:chgData name="Abels, Patrick" userId="ba666de4-0d21-43a6-8e66-51a18aae1b4a" providerId="ADAL" clId="{38D0B57A-A3E4-40F4-9C2E-01EB449AEADD}" dt="2023-12-05T21:54:45.235" v="30" actId="478"/>
          <ac:spMkLst>
            <pc:docMk/>
            <pc:sldMk cId="3366437632" sldId="259"/>
            <ac:spMk id="17" creationId="{073E519A-F8A0-35C6-E61D-BA250FFD2C38}"/>
          </ac:spMkLst>
        </pc:spChg>
        <pc:spChg chg="del">
          <ac:chgData name="Abels, Patrick" userId="ba666de4-0d21-43a6-8e66-51a18aae1b4a" providerId="ADAL" clId="{38D0B57A-A3E4-40F4-9C2E-01EB449AEADD}" dt="2023-12-05T21:54:49.225" v="32" actId="478"/>
          <ac:spMkLst>
            <pc:docMk/>
            <pc:sldMk cId="3366437632" sldId="259"/>
            <ac:spMk id="20" creationId="{64FCF163-814E-31F5-0010-289B2D1EDD41}"/>
          </ac:spMkLst>
        </pc:spChg>
        <pc:spChg chg="mod">
          <ac:chgData name="Abels, Patrick" userId="ba666de4-0d21-43a6-8e66-51a18aae1b4a" providerId="ADAL" clId="{38D0B57A-A3E4-40F4-9C2E-01EB449AEADD}" dt="2023-12-05T21:57:36.246" v="94" actId="404"/>
          <ac:spMkLst>
            <pc:docMk/>
            <pc:sldMk cId="3366437632" sldId="259"/>
            <ac:spMk id="21" creationId="{6F8CD28C-88F3-BA97-F3F9-0E3257247E78}"/>
          </ac:spMkLst>
        </pc:spChg>
        <pc:picChg chg="add mod">
          <ac:chgData name="Abels, Patrick" userId="ba666de4-0d21-43a6-8e66-51a18aae1b4a" providerId="ADAL" clId="{38D0B57A-A3E4-40F4-9C2E-01EB449AEADD}" dt="2023-12-05T21:57:39.969" v="95" actId="14100"/>
          <ac:picMkLst>
            <pc:docMk/>
            <pc:sldMk cId="3366437632" sldId="259"/>
            <ac:picMk id="4" creationId="{BF77B9AD-FA61-DF66-A3A1-5868CC0212F3}"/>
          </ac:picMkLst>
        </pc:picChg>
      </pc:sldChg>
      <pc:sldChg chg="modSp mod">
        <pc:chgData name="Abels, Patrick" userId="ba666de4-0d21-43a6-8e66-51a18aae1b4a" providerId="ADAL" clId="{38D0B57A-A3E4-40F4-9C2E-01EB449AEADD}" dt="2023-12-05T21:58:05.849" v="99" actId="404"/>
        <pc:sldMkLst>
          <pc:docMk/>
          <pc:sldMk cId="4195507967" sldId="268"/>
        </pc:sldMkLst>
        <pc:spChg chg="mod">
          <ac:chgData name="Abels, Patrick" userId="ba666de4-0d21-43a6-8e66-51a18aae1b4a" providerId="ADAL" clId="{38D0B57A-A3E4-40F4-9C2E-01EB449AEADD}" dt="2023-12-05T21:58:05.849" v="99" actId="404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mod">
        <pc:chgData name="Abels, Patrick" userId="ba666de4-0d21-43a6-8e66-51a18aae1b4a" providerId="ADAL" clId="{38D0B57A-A3E4-40F4-9C2E-01EB449AEADD}" dt="2023-12-05T22:06:31.447" v="608" actId="1076"/>
        <pc:sldMkLst>
          <pc:docMk/>
          <pc:sldMk cId="1535252720" sldId="269"/>
        </pc:sldMkLst>
        <pc:spChg chg="mod">
          <ac:chgData name="Abels, Patrick" userId="ba666de4-0d21-43a6-8e66-51a18aae1b4a" providerId="ADAL" clId="{38D0B57A-A3E4-40F4-9C2E-01EB449AEADD}" dt="2023-12-05T22:05:24.849" v="561" actId="6549"/>
          <ac:spMkLst>
            <pc:docMk/>
            <pc:sldMk cId="1535252720" sldId="269"/>
            <ac:spMk id="3" creationId="{01ECBF5A-FC38-589B-9B3F-519D1EC2FC51}"/>
          </ac:spMkLst>
        </pc:spChg>
        <pc:picChg chg="add del">
          <ac:chgData name="Abels, Patrick" userId="ba666de4-0d21-43a6-8e66-51a18aae1b4a" providerId="ADAL" clId="{38D0B57A-A3E4-40F4-9C2E-01EB449AEADD}" dt="2023-12-05T22:06:03.271" v="596" actId="478"/>
          <ac:picMkLst>
            <pc:docMk/>
            <pc:sldMk cId="1535252720" sldId="269"/>
            <ac:picMk id="4" creationId="{C7EE97BD-188C-61BE-4ACA-72A4E26396AA}"/>
          </ac:picMkLst>
        </pc:picChg>
        <pc:picChg chg="del">
          <ac:chgData name="Abels, Patrick" userId="ba666de4-0d21-43a6-8e66-51a18aae1b4a" providerId="ADAL" clId="{38D0B57A-A3E4-40F4-9C2E-01EB449AEADD}" dt="2023-12-05T22:04:13.491" v="510" actId="478"/>
          <ac:picMkLst>
            <pc:docMk/>
            <pc:sldMk cId="1535252720" sldId="269"/>
            <ac:picMk id="5" creationId="{A55768DE-1B32-730B-D638-4AA69C68A07E}"/>
          </ac:picMkLst>
        </pc:picChg>
        <pc:picChg chg="del">
          <ac:chgData name="Abels, Patrick" userId="ba666de4-0d21-43a6-8e66-51a18aae1b4a" providerId="ADAL" clId="{38D0B57A-A3E4-40F4-9C2E-01EB449AEADD}" dt="2023-12-05T22:04:14.615" v="512" actId="478"/>
          <ac:picMkLst>
            <pc:docMk/>
            <pc:sldMk cId="1535252720" sldId="269"/>
            <ac:picMk id="6" creationId="{E8AAABB1-4D17-AEFF-D432-E227BB806A55}"/>
          </ac:picMkLst>
        </pc:picChg>
        <pc:picChg chg="del">
          <ac:chgData name="Abels, Patrick" userId="ba666de4-0d21-43a6-8e66-51a18aae1b4a" providerId="ADAL" clId="{38D0B57A-A3E4-40F4-9C2E-01EB449AEADD}" dt="2023-12-05T22:04:14.078" v="511" actId="478"/>
          <ac:picMkLst>
            <pc:docMk/>
            <pc:sldMk cId="1535252720" sldId="269"/>
            <ac:picMk id="8" creationId="{6D3D9D43-53AE-659C-10CA-0077B713189A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9" creationId="{E10B7917-1E06-CE03-12D1-7EC242F7119C}"/>
          </ac:picMkLst>
        </pc:picChg>
        <pc:picChg chg="add mod modCrop">
          <ac:chgData name="Abels, Patrick" userId="ba666de4-0d21-43a6-8e66-51a18aae1b4a" providerId="ADAL" clId="{38D0B57A-A3E4-40F4-9C2E-01EB449AEADD}" dt="2023-12-05T22:06:31.447" v="608" actId="1076"/>
          <ac:picMkLst>
            <pc:docMk/>
            <pc:sldMk cId="1535252720" sldId="269"/>
            <ac:picMk id="10" creationId="{6D4551A1-C824-BD42-9E40-FBD50BB31E9E}"/>
          </ac:picMkLst>
        </pc:picChg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1322635273" sldId="271"/>
        </pc:sldMkLst>
      </pc:sldChg>
      <pc:sldChg chg="del">
        <pc:chgData name="Abels, Patrick" userId="ba666de4-0d21-43a6-8e66-51a18aae1b4a" providerId="ADAL" clId="{38D0B57A-A3E4-40F4-9C2E-01EB449AEADD}" dt="2023-12-05T22:04:19.702" v="513" actId="47"/>
        <pc:sldMkLst>
          <pc:docMk/>
          <pc:sldMk cId="2650891004" sldId="272"/>
        </pc:sldMkLst>
      </pc:sldChg>
      <pc:sldChg chg="modSp mod">
        <pc:chgData name="Abels, Patrick" userId="ba666de4-0d21-43a6-8e66-51a18aae1b4a" providerId="ADAL" clId="{38D0B57A-A3E4-40F4-9C2E-01EB449AEADD}" dt="2023-12-05T22:15:08.015" v="737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38D0B57A-A3E4-40F4-9C2E-01EB449AEADD}" dt="2023-12-05T22:15:08.015" v="737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modSp mod">
        <pc:chgData name="Abels, Patrick" userId="ba666de4-0d21-43a6-8e66-51a18aae1b4a" providerId="ADAL" clId="{38D0B57A-A3E4-40F4-9C2E-01EB449AEADD}" dt="2023-12-05T21:59:08.213" v="143" actId="5793"/>
        <pc:sldMkLst>
          <pc:docMk/>
          <pc:sldMk cId="2066371292" sldId="274"/>
        </pc:sldMkLst>
        <pc:spChg chg="mod">
          <ac:chgData name="Abels, Patrick" userId="ba666de4-0d21-43a6-8e66-51a18aae1b4a" providerId="ADAL" clId="{38D0B57A-A3E4-40F4-9C2E-01EB449AEADD}" dt="2023-12-05T21:59:08.213" v="143" actId="5793"/>
          <ac:spMkLst>
            <pc:docMk/>
            <pc:sldMk cId="2066371292" sldId="274"/>
            <ac:spMk id="2" creationId="{819E8F8D-31D9-B7B0-30D7-BC7419B3BDAB}"/>
          </ac:spMkLst>
        </pc:spChg>
      </pc:sldChg>
      <pc:sldChg chg="addSp modSp add mod">
        <pc:chgData name="Abels, Patrick" userId="ba666de4-0d21-43a6-8e66-51a18aae1b4a" providerId="ADAL" clId="{38D0B57A-A3E4-40F4-9C2E-01EB449AEADD}" dt="2023-12-05T22:08:15.047" v="639" actId="14100"/>
        <pc:sldMkLst>
          <pc:docMk/>
          <pc:sldMk cId="3360065460" sldId="275"/>
        </pc:sldMkLst>
        <pc:spChg chg="mod">
          <ac:chgData name="Abels, Patrick" userId="ba666de4-0d21-43a6-8e66-51a18aae1b4a" providerId="ADAL" clId="{38D0B57A-A3E4-40F4-9C2E-01EB449AEADD}" dt="2023-12-05T22:05:16.442" v="546" actId="20577"/>
          <ac:spMkLst>
            <pc:docMk/>
            <pc:sldMk cId="3360065460" sldId="275"/>
            <ac:spMk id="3" creationId="{01ECBF5A-FC38-589B-9B3F-519D1EC2FC51}"/>
          </ac:spMkLst>
        </pc:spChg>
        <pc:picChg chg="add mod ord modCrop">
          <ac:chgData name="Abels, Patrick" userId="ba666de4-0d21-43a6-8e66-51a18aae1b4a" providerId="ADAL" clId="{38D0B57A-A3E4-40F4-9C2E-01EB449AEADD}" dt="2023-12-05T22:08:15.047" v="639" actId="14100"/>
          <ac:picMkLst>
            <pc:docMk/>
            <pc:sldMk cId="3360065460" sldId="275"/>
            <ac:picMk id="4" creationId="{BE8257F2-0E0D-83F7-3008-6619FD7ADD1B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6" creationId="{ACFB12F1-8174-0C73-3315-56DF8EBA3BF3}"/>
          </ac:picMkLst>
        </pc:picChg>
        <pc:picChg chg="add mod modCrop">
          <ac:chgData name="Abels, Patrick" userId="ba666de4-0d21-43a6-8e66-51a18aae1b4a" providerId="ADAL" clId="{38D0B57A-A3E4-40F4-9C2E-01EB449AEADD}" dt="2023-12-05T22:08:02.809" v="633" actId="1076"/>
          <ac:picMkLst>
            <pc:docMk/>
            <pc:sldMk cId="3360065460" sldId="275"/>
            <ac:picMk id="7" creationId="{9FB62549-DD90-1328-32B0-D8A753ECC3E7}"/>
          </ac:picMkLst>
        </pc:picChg>
      </pc:sldChg>
      <pc:sldChg chg="addSp delSp modSp add mod">
        <pc:chgData name="Abels, Patrick" userId="ba666de4-0d21-43a6-8e66-51a18aae1b4a" providerId="ADAL" clId="{38D0B57A-A3E4-40F4-9C2E-01EB449AEADD}" dt="2023-12-05T22:14:53.313" v="734" actId="1076"/>
        <pc:sldMkLst>
          <pc:docMk/>
          <pc:sldMk cId="102192478" sldId="276"/>
        </pc:sldMkLst>
        <pc:spChg chg="mod">
          <ac:chgData name="Abels, Patrick" userId="ba666de4-0d21-43a6-8e66-51a18aae1b4a" providerId="ADAL" clId="{38D0B57A-A3E4-40F4-9C2E-01EB449AEADD}" dt="2023-12-05T22:05:33.061" v="577" actId="20577"/>
          <ac:spMkLst>
            <pc:docMk/>
            <pc:sldMk cId="102192478" sldId="276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38D0B57A-A3E4-40F4-9C2E-01EB449AEADD}" dt="2023-12-05T22:12:40.064" v="704" actId="1076"/>
          <ac:picMkLst>
            <pc:docMk/>
            <pc:sldMk cId="102192478" sldId="276"/>
            <ac:picMk id="4" creationId="{C5EEC06A-C691-D3B3-73A9-5FB414202CE7}"/>
          </ac:picMkLst>
        </pc:picChg>
        <pc:picChg chg="add mod modCrop">
          <ac:chgData name="Abels, Patrick" userId="ba666de4-0d21-43a6-8e66-51a18aae1b4a" providerId="ADAL" clId="{38D0B57A-A3E4-40F4-9C2E-01EB449AEADD}" dt="2023-12-05T22:12:57.232" v="708" actId="1076"/>
          <ac:picMkLst>
            <pc:docMk/>
            <pc:sldMk cId="102192478" sldId="276"/>
            <ac:picMk id="5" creationId="{9003E2E2-91B8-39FE-C09B-47CDC2B52DE0}"/>
          </ac:picMkLst>
        </pc:picChg>
        <pc:picChg chg="add mod modCrop">
          <ac:chgData name="Abels, Patrick" userId="ba666de4-0d21-43a6-8e66-51a18aae1b4a" providerId="ADAL" clId="{38D0B57A-A3E4-40F4-9C2E-01EB449AEADD}" dt="2023-12-05T22:13:09.041" v="714" actId="14100"/>
          <ac:picMkLst>
            <pc:docMk/>
            <pc:sldMk cId="102192478" sldId="276"/>
            <ac:picMk id="6" creationId="{BF11479B-5BAC-FA45-438C-357FB58ACD7D}"/>
          </ac:picMkLst>
        </pc:picChg>
        <pc:picChg chg="add del mod">
          <ac:chgData name="Abels, Patrick" userId="ba666de4-0d21-43a6-8e66-51a18aae1b4a" providerId="ADAL" clId="{38D0B57A-A3E4-40F4-9C2E-01EB449AEADD}" dt="2023-12-05T22:10:02.013" v="656" actId="478"/>
          <ac:picMkLst>
            <pc:docMk/>
            <pc:sldMk cId="102192478" sldId="276"/>
            <ac:picMk id="8" creationId="{5AFB25F3-F956-E299-0641-8A184831C22D}"/>
          </ac:picMkLst>
        </pc:picChg>
        <pc:picChg chg="add mod modCrop">
          <ac:chgData name="Abels, Patrick" userId="ba666de4-0d21-43a6-8e66-51a18aae1b4a" providerId="ADAL" clId="{38D0B57A-A3E4-40F4-9C2E-01EB449AEADD}" dt="2023-12-05T22:13:02.288" v="710" actId="1076"/>
          <ac:picMkLst>
            <pc:docMk/>
            <pc:sldMk cId="102192478" sldId="276"/>
            <ac:picMk id="10" creationId="{E98A64E1-6D15-1515-6797-992181CE7DCF}"/>
          </ac:picMkLst>
        </pc:picChg>
        <pc:picChg chg="add del mod modCrop">
          <ac:chgData name="Abels, Patrick" userId="ba666de4-0d21-43a6-8e66-51a18aae1b4a" providerId="ADAL" clId="{38D0B57A-A3E4-40F4-9C2E-01EB449AEADD}" dt="2023-12-05T22:14:29.189" v="727" actId="478"/>
          <ac:picMkLst>
            <pc:docMk/>
            <pc:sldMk cId="102192478" sldId="276"/>
            <ac:picMk id="11" creationId="{5AC3DADB-FCF9-ECF2-64FC-78052F0F8409}"/>
          </ac:picMkLst>
        </pc:picChg>
        <pc:picChg chg="add mod">
          <ac:chgData name="Abels, Patrick" userId="ba666de4-0d21-43a6-8e66-51a18aae1b4a" providerId="ADAL" clId="{38D0B57A-A3E4-40F4-9C2E-01EB449AEADD}" dt="2023-12-05T22:14:53.313" v="734" actId="1076"/>
          <ac:picMkLst>
            <pc:docMk/>
            <pc:sldMk cId="102192478" sldId="276"/>
            <ac:picMk id="13" creationId="{83F23F44-94F4-AA4C-D760-4237CC012F03}"/>
          </ac:picMkLst>
        </pc:picChg>
      </pc:sldChg>
      <pc:sldChg chg="addSp modSp add mod">
        <pc:chgData name="Abels, Patrick" userId="ba666de4-0d21-43a6-8e66-51a18aae1b4a" providerId="ADAL" clId="{38D0B57A-A3E4-40F4-9C2E-01EB449AEADD}" dt="2023-12-05T22:14:03.552" v="726" actId="1076"/>
        <pc:sldMkLst>
          <pc:docMk/>
          <pc:sldMk cId="4227723690" sldId="277"/>
        </pc:sldMkLst>
        <pc:spChg chg="mod">
          <ac:chgData name="Abels, Patrick" userId="ba666de4-0d21-43a6-8e66-51a18aae1b4a" providerId="ADAL" clId="{38D0B57A-A3E4-40F4-9C2E-01EB449AEADD}" dt="2023-12-05T22:05:42.498" v="594" actId="20577"/>
          <ac:spMkLst>
            <pc:docMk/>
            <pc:sldMk cId="4227723690" sldId="277"/>
            <ac:spMk id="3" creationId="{01ECBF5A-FC38-589B-9B3F-519D1EC2FC51}"/>
          </ac:spMkLst>
        </pc:spChg>
        <pc:picChg chg="add mod">
          <ac:chgData name="Abels, Patrick" userId="ba666de4-0d21-43a6-8e66-51a18aae1b4a" providerId="ADAL" clId="{38D0B57A-A3E4-40F4-9C2E-01EB449AEADD}" dt="2023-12-05T22:13:42.638" v="720" actId="1076"/>
          <ac:picMkLst>
            <pc:docMk/>
            <pc:sldMk cId="4227723690" sldId="277"/>
            <ac:picMk id="4" creationId="{9B6AAA33-6169-1A8C-F237-5E7846C41984}"/>
          </ac:picMkLst>
        </pc:picChg>
        <pc:picChg chg="add mod modCrop">
          <ac:chgData name="Abels, Patrick" userId="ba666de4-0d21-43a6-8e66-51a18aae1b4a" providerId="ADAL" clId="{38D0B57A-A3E4-40F4-9C2E-01EB449AEADD}" dt="2023-12-05T22:14:03.552" v="726" actId="1076"/>
          <ac:picMkLst>
            <pc:docMk/>
            <pc:sldMk cId="4227723690" sldId="277"/>
            <ac:picMk id="6" creationId="{B982B1F7-E00A-73E9-5564-9834685284A1}"/>
          </ac:picMkLst>
        </pc:picChg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34.png"/><Relationship Id="rId5" Type="http://schemas.openxmlformats.org/officeDocument/2006/relationships/image" Target="../media/image40.png"/><Relationship Id="rId10" Type="http://schemas.openxmlformats.org/officeDocument/2006/relationships/image" Target="../media/image49.png"/><Relationship Id="rId4" Type="http://schemas.openxmlformats.org/officeDocument/2006/relationships/image" Target="../media/image39.png"/><Relationship Id="rId9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51.png"/><Relationship Id="rId5" Type="http://schemas.openxmlformats.org/officeDocument/2006/relationships/image" Target="../media/image40.png"/><Relationship Id="rId10" Type="http://schemas.openxmlformats.org/officeDocument/2006/relationships/image" Target="../media/image50.png"/><Relationship Id="rId4" Type="http://schemas.openxmlformats.org/officeDocument/2006/relationships/image" Target="../media/image39.png"/><Relationship Id="rId9" Type="http://schemas.openxmlformats.org/officeDocument/2006/relationships/image" Target="../media/image4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52.png"/><Relationship Id="rId5" Type="http://schemas.openxmlformats.org/officeDocument/2006/relationships/image" Target="../media/image40.png"/><Relationship Id="rId10" Type="http://schemas.openxmlformats.org/officeDocument/2006/relationships/image" Target="../media/image50.png"/><Relationship Id="rId4" Type="http://schemas.openxmlformats.org/officeDocument/2006/relationships/image" Target="../media/image39.png"/><Relationship Id="rId9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9.png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microsoft.com/office/2007/relationships/hdphoto" Target="../media/hdphoto2.wdp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36.png"/><Relationship Id="rId7" Type="http://schemas.openxmlformats.org/officeDocument/2006/relationships/image" Target="../media/image3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37.png"/><Relationship Id="rId9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36.png"/><Relationship Id="rId7" Type="http://schemas.openxmlformats.org/officeDocument/2006/relationships/image" Target="../media/image3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1.png"/><Relationship Id="rId11" Type="http://schemas.openxmlformats.org/officeDocument/2006/relationships/image" Target="../media/image34.png"/><Relationship Id="rId5" Type="http://schemas.openxmlformats.org/officeDocument/2006/relationships/image" Target="../media/image40.png"/><Relationship Id="rId10" Type="http://schemas.openxmlformats.org/officeDocument/2006/relationships/image" Target="../media/image33.png"/><Relationship Id="rId4" Type="http://schemas.openxmlformats.org/officeDocument/2006/relationships/image" Target="../media/image39.png"/><Relationship Id="rId9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6.png"/><Relationship Id="rId7" Type="http://schemas.openxmlformats.org/officeDocument/2006/relationships/image" Target="../media/image43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34.png"/><Relationship Id="rId5" Type="http://schemas.openxmlformats.org/officeDocument/2006/relationships/image" Target="../media/image40.png"/><Relationship Id="rId10" Type="http://schemas.openxmlformats.org/officeDocument/2006/relationships/image" Target="../media/image33.png"/><Relationship Id="rId4" Type="http://schemas.openxmlformats.org/officeDocument/2006/relationships/image" Target="../media/image39.png"/><Relationship Id="rId9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36.png"/><Relationship Id="rId7" Type="http://schemas.openxmlformats.org/officeDocument/2006/relationships/image" Target="../media/image45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2.png"/><Relationship Id="rId11" Type="http://schemas.openxmlformats.org/officeDocument/2006/relationships/image" Target="../media/image34.png"/><Relationship Id="rId5" Type="http://schemas.openxmlformats.org/officeDocument/2006/relationships/image" Target="../media/image40.png"/><Relationship Id="rId10" Type="http://schemas.openxmlformats.org/officeDocument/2006/relationships/image" Target="../media/image33.png"/><Relationship Id="rId4" Type="http://schemas.openxmlformats.org/officeDocument/2006/relationships/image" Target="../media/image39.png"/><Relationship Id="rId9" Type="http://schemas.openxmlformats.org/officeDocument/2006/relationships/image" Target="../media/image4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Mathematik</a:t>
            </a:r>
            <a:r>
              <a:rPr lang="en-GB"/>
              <a:t> 9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Beide </a:t>
            </a:r>
            <a:r>
              <a:rPr lang="en-GB" sz="1800" err="1"/>
              <a:t>Gleichungen</a:t>
            </a:r>
            <a:r>
              <a:rPr lang="en-GB" sz="1800"/>
              <a:t> nach der </a:t>
            </a:r>
            <a:r>
              <a:rPr lang="en-GB" sz="1800" err="1"/>
              <a:t>gleichen</a:t>
            </a:r>
            <a:r>
              <a:rPr lang="en-GB" sz="1800"/>
              <a:t> Variable </a:t>
            </a:r>
            <a:r>
              <a:rPr lang="en-GB" sz="1800" err="1"/>
              <a:t>auflösen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jeweils</a:t>
            </a:r>
            <a:r>
              <a:rPr lang="en-GB" sz="1800"/>
              <a:t> anderen Terme </a:t>
            </a:r>
            <a:r>
              <a:rPr lang="en-GB" sz="1800" err="1"/>
              <a:t>gleichsetzen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neue</a:t>
            </a:r>
            <a:r>
              <a:rPr lang="en-GB" sz="1800"/>
              <a:t>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Lösung</a:t>
            </a:r>
            <a:r>
              <a:rPr lang="en-GB" sz="1800"/>
              <a:t> in </a:t>
            </a:r>
            <a:r>
              <a:rPr lang="en-GB" sz="1800" err="1"/>
              <a:t>eine</a:t>
            </a:r>
            <a:r>
              <a:rPr lang="en-GB" sz="1800"/>
              <a:t> der </a:t>
            </a:r>
            <a:r>
              <a:rPr lang="en-GB" sz="1800" err="1"/>
              <a:t>Ausgangsgleichungen</a:t>
            </a:r>
            <a:r>
              <a:rPr lang="en-GB" sz="1800"/>
              <a:t> </a:t>
            </a:r>
            <a:r>
              <a:rPr lang="en-GB" sz="1800" err="1"/>
              <a:t>einsetzen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rgbClr val="FFC000"/>
                </a:solidFill>
              </a:rPr>
              <a:t>Die </a:t>
            </a:r>
            <a:r>
              <a:rPr lang="en-GB" sz="1800" err="1">
                <a:solidFill>
                  <a:srgbClr val="FFC000"/>
                </a:solidFill>
              </a:rPr>
              <a:t>erhaltene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Gleichung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lösen</a:t>
            </a:r>
            <a:r>
              <a:rPr lang="en-GB" sz="180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Gleichsetzungsverfahren</a:t>
            </a:r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1538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Beide </a:t>
            </a:r>
            <a:r>
              <a:rPr lang="en-GB" sz="1800" err="1"/>
              <a:t>Gleichungen</a:t>
            </a:r>
            <a:r>
              <a:rPr lang="en-GB" sz="1800"/>
              <a:t> nach der </a:t>
            </a:r>
            <a:r>
              <a:rPr lang="en-GB" sz="1800" err="1"/>
              <a:t>gleichen</a:t>
            </a:r>
            <a:r>
              <a:rPr lang="en-GB" sz="1800"/>
              <a:t> Variable </a:t>
            </a:r>
            <a:r>
              <a:rPr lang="en-GB" sz="1800" err="1"/>
              <a:t>auflösen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jeweils</a:t>
            </a:r>
            <a:r>
              <a:rPr lang="en-GB" sz="1800"/>
              <a:t> anderen Terme </a:t>
            </a:r>
            <a:r>
              <a:rPr lang="en-GB" sz="1800" err="1"/>
              <a:t>gleichsetzen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neue</a:t>
            </a:r>
            <a:r>
              <a:rPr lang="en-GB" sz="1800"/>
              <a:t>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Lösung</a:t>
            </a:r>
            <a:r>
              <a:rPr lang="en-GB" sz="1800"/>
              <a:t> in </a:t>
            </a:r>
            <a:r>
              <a:rPr lang="en-GB" sz="1800" err="1"/>
              <a:t>eine</a:t>
            </a:r>
            <a:r>
              <a:rPr lang="en-GB" sz="1800"/>
              <a:t> der </a:t>
            </a:r>
            <a:r>
              <a:rPr lang="en-GB" sz="1800" err="1"/>
              <a:t>Ausgangsgleichungen</a:t>
            </a:r>
            <a:r>
              <a:rPr lang="en-GB" sz="1800"/>
              <a:t> </a:t>
            </a:r>
            <a:r>
              <a:rPr lang="en-GB" sz="1800" err="1"/>
              <a:t>einsetzen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erhaltene</a:t>
            </a:r>
            <a:r>
              <a:rPr lang="en-GB" sz="1800"/>
              <a:t>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rgbClr val="FFC000"/>
                </a:solidFill>
              </a:rPr>
              <a:t>Die </a:t>
            </a:r>
            <a:r>
              <a:rPr lang="en-GB" sz="1800" err="1">
                <a:solidFill>
                  <a:srgbClr val="FFC000"/>
                </a:solidFill>
              </a:rPr>
              <a:t>Lösungsmenge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notieren</a:t>
            </a:r>
            <a:r>
              <a:rPr lang="en-GB" sz="1800">
                <a:solidFill>
                  <a:srgbClr val="FFC000"/>
                </a:solidFill>
              </a:rPr>
              <a:t>.</a:t>
            </a:r>
            <a:endParaRPr lang="en-DE" sz="1800">
              <a:solidFill>
                <a:srgbClr val="FFC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Gleichsetzungsverfahren</a:t>
            </a:r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8456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Beide </a:t>
            </a:r>
            <a:r>
              <a:rPr lang="en-GB" sz="1800" err="1"/>
              <a:t>Gleichungen</a:t>
            </a:r>
            <a:r>
              <a:rPr lang="en-GB" sz="1800"/>
              <a:t> nach der </a:t>
            </a:r>
            <a:r>
              <a:rPr lang="en-GB" sz="1800" err="1"/>
              <a:t>gleichen</a:t>
            </a:r>
            <a:r>
              <a:rPr lang="en-GB" sz="1800"/>
              <a:t> Variable </a:t>
            </a:r>
            <a:r>
              <a:rPr lang="en-GB" sz="1800" err="1"/>
              <a:t>auflösen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jeweils</a:t>
            </a:r>
            <a:r>
              <a:rPr lang="en-GB" sz="1800"/>
              <a:t> anderen Terme </a:t>
            </a:r>
            <a:r>
              <a:rPr lang="en-GB" sz="1800" err="1"/>
              <a:t>gleichsetzen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neue</a:t>
            </a:r>
            <a:r>
              <a:rPr lang="en-GB" sz="1800"/>
              <a:t>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Lösung</a:t>
            </a:r>
            <a:r>
              <a:rPr lang="en-GB" sz="1800"/>
              <a:t> in </a:t>
            </a:r>
            <a:r>
              <a:rPr lang="en-GB" sz="1800" err="1"/>
              <a:t>eine</a:t>
            </a:r>
            <a:r>
              <a:rPr lang="en-GB" sz="1800"/>
              <a:t> der </a:t>
            </a:r>
            <a:r>
              <a:rPr lang="en-GB" sz="1800" err="1"/>
              <a:t>Ausgangsgleichungen</a:t>
            </a:r>
            <a:r>
              <a:rPr lang="en-GB" sz="1800"/>
              <a:t> </a:t>
            </a:r>
            <a:r>
              <a:rPr lang="en-GB" sz="1800" err="1"/>
              <a:t>einsetzen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erhaltene</a:t>
            </a:r>
            <a:r>
              <a:rPr lang="en-GB" sz="1800"/>
              <a:t>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Lösungsmenge</a:t>
            </a:r>
            <a:r>
              <a:rPr lang="en-GB" sz="1800"/>
              <a:t> </a:t>
            </a:r>
            <a:r>
              <a:rPr lang="en-GB" sz="1800" err="1"/>
              <a:t>notieren</a:t>
            </a:r>
            <a:r>
              <a:rPr lang="en-GB" sz="1800"/>
              <a:t>.</a:t>
            </a:r>
            <a:endParaRPr lang="en-DE" sz="18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Gleichsetzungsverfahren</a:t>
            </a:r>
            <a:endParaRPr lang="en-DE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6AB80F-75D4-4D03-2DEF-2812D1C0AA43}"/>
              </a:ext>
            </a:extLst>
          </p:cNvPr>
          <p:cNvGrpSpPr/>
          <p:nvPr/>
        </p:nvGrpSpPr>
        <p:grpSpPr>
          <a:xfrm>
            <a:off x="7762875" y="1208590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364D762F-506D-9187-C266-EA2B30CFF4E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F8AA909D-E961-3A92-85A3-CB445F6E82F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4233" r="-4762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19D62783-5CB9-7BF3-8877-F7D022968B9A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92FCDE5-C357-8541-FD18-24710C4F655F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4C3BA98-DA9E-F6B2-5676-4C4CD3478B87}"/>
              </a:ext>
            </a:extLst>
          </p:cNvPr>
          <p:cNvGrpSpPr/>
          <p:nvPr/>
        </p:nvGrpSpPr>
        <p:grpSpPr>
          <a:xfrm>
            <a:off x="7762875" y="2194729"/>
            <a:ext cx="1352550" cy="577026"/>
            <a:chOff x="7762875" y="827590"/>
            <a:chExt cx="1352550" cy="57702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/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=5−3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5B69F909-B02B-E202-F287-D446F2A9C2D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827590"/>
                  <a:ext cx="115070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4762" r="-3704" b="-26667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/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=4−2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DE"/>
                </a:p>
              </p:txBody>
            </p:sp>
          </mc:Choice>
          <mc:Fallback>
            <p:sp>
              <p:nvSpPr>
                <p:cNvPr id="14" name="TextBox 13">
                  <a:extLst>
                    <a:ext uri="{FF2B5EF4-FFF2-40B4-BE49-F238E27FC236}">
                      <a16:creationId xmlns:a16="http://schemas.microsoft.com/office/drawing/2014/main" id="{84A72379-35EC-5F3A-8482-F16F2FEE17F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72002" y="1127617"/>
                  <a:ext cx="115070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4762" r="-3704" b="-23913"/>
                  </a:stretch>
                </a:blipFill>
              </p:spPr>
              <p:txBody>
                <a:bodyPr/>
                <a:lstStyle/>
                <a:p>
                  <a:r>
                    <a:rPr lang="en-DE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1324912-13A4-55CD-C5B5-C152DE12CDF2}"/>
                </a:ext>
              </a:extLst>
            </p:cNvPr>
            <p:cNvCxnSpPr/>
            <p:nvPr/>
          </p:nvCxnSpPr>
          <p:spPr>
            <a:xfrm>
              <a:off x="7762875" y="872984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0BBB643-A266-8F25-6245-BA713815E53D}"/>
                </a:ext>
              </a:extLst>
            </p:cNvPr>
            <p:cNvCxnSpPr/>
            <p:nvPr/>
          </p:nvCxnSpPr>
          <p:spPr>
            <a:xfrm>
              <a:off x="9115425" y="849956"/>
              <a:ext cx="0" cy="50926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/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/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5339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Fun12</a:t>
            </a:r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6DF73E-49A8-1F0D-50E2-B45B41A3A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510" y="1844115"/>
            <a:ext cx="9312980" cy="423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72369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Fun17</a:t>
            </a:r>
            <a:endParaRPr lang="en-D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C6BD7B-E103-6BA0-469E-4BD59F13C0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71"/>
          <a:stretch/>
        </p:blipFill>
        <p:spPr>
          <a:xfrm>
            <a:off x="3498773" y="2416954"/>
            <a:ext cx="5194454" cy="4222169"/>
          </a:xfrm>
          <a:prstGeom prst="roundRect">
            <a:avLst>
              <a:gd name="adj" fmla="val 9924"/>
            </a:avLst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7CF42BB-BCAA-F2D5-ECA5-ADE49AA457C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1290" b="93331"/>
          <a:stretch/>
        </p:blipFill>
        <p:spPr>
          <a:xfrm>
            <a:off x="2058558" y="1671436"/>
            <a:ext cx="8074884" cy="587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7DB424-5D60-EB8E-705E-0041305071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40" y="2036617"/>
            <a:ext cx="11534490" cy="4319359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0" err="1"/>
              <a:t>Löse</a:t>
            </a:r>
            <a:r>
              <a:rPr lang="en-GB" b="0"/>
              <a:t> </a:t>
            </a:r>
            <a:r>
              <a:rPr lang="en-GB" b="0" err="1"/>
              <a:t>grafisch</a:t>
            </a:r>
            <a:r>
              <a:rPr lang="en-GB" b="0"/>
              <a:t>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79CE7A-29F9-4A7D-D947-76E45722033E}"/>
                  </a:ext>
                </a:extLst>
              </p:cNvPr>
              <p:cNvSpPr txBox="1"/>
              <p:nvPr/>
            </p:nvSpPr>
            <p:spPr>
              <a:xfrm>
                <a:off x="3233638" y="2410770"/>
                <a:ext cx="203760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 sz="32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579CE7A-29F9-4A7D-D947-76E4572203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3638" y="2410770"/>
                <a:ext cx="2037609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DA132C-AF74-BE20-E683-C9DB3FCB780E}"/>
                  </a:ext>
                </a:extLst>
              </p:cNvPr>
              <p:cNvSpPr txBox="1"/>
              <p:nvPr/>
            </p:nvSpPr>
            <p:spPr>
              <a:xfrm>
                <a:off x="3244663" y="2936557"/>
                <a:ext cx="2037609" cy="49244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 sz="32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9DA132C-AF74-BE20-E683-C9DB3FCB7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663" y="2936557"/>
                <a:ext cx="2037609" cy="49244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19DCC93-9CE5-A362-E498-0D8F594E4604}"/>
              </a:ext>
            </a:extLst>
          </p:cNvPr>
          <p:cNvCxnSpPr>
            <a:cxnSpLocks/>
          </p:cNvCxnSpPr>
          <p:nvPr/>
        </p:nvCxnSpPr>
        <p:spPr>
          <a:xfrm>
            <a:off x="3065369" y="2512711"/>
            <a:ext cx="0" cy="83479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CC9F8F6-0946-F6A0-E6CE-47087434DE2A}"/>
              </a:ext>
            </a:extLst>
          </p:cNvPr>
          <p:cNvCxnSpPr>
            <a:cxnSpLocks/>
          </p:cNvCxnSpPr>
          <p:nvPr/>
        </p:nvCxnSpPr>
        <p:spPr>
          <a:xfrm>
            <a:off x="5457825" y="2489716"/>
            <a:ext cx="0" cy="85782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A3477C-A05E-4FA4-6380-0014DE5EFA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/>
              <a:t>Wie kann ich </a:t>
            </a:r>
            <a:r>
              <a:rPr lang="en-GB" err="1"/>
              <a:t>ein</a:t>
            </a:r>
            <a:r>
              <a:rPr lang="en-GB"/>
              <a:t> LGS durch </a:t>
            </a:r>
            <a:r>
              <a:rPr lang="en-GB" err="1">
                <a:solidFill>
                  <a:srgbClr val="FFC000"/>
                </a:solidFill>
              </a:rPr>
              <a:t>Gleichsetzen</a:t>
            </a:r>
            <a:r>
              <a:rPr lang="en-GB">
                <a:solidFill>
                  <a:srgbClr val="FFC000"/>
                </a:solidFill>
              </a:rPr>
              <a:t> </a:t>
            </a:r>
            <a:r>
              <a:rPr lang="en-GB" err="1"/>
              <a:t>lösen</a:t>
            </a:r>
            <a:r>
              <a:rPr lang="en-GB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977154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07ACC2F-A973-9428-1234-25F07FC581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5612" y="1233561"/>
            <a:ext cx="7660775" cy="3279254"/>
          </a:xfrm>
          <a:prstGeom prst="round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C7CB0A-C4A5-42ED-BE98-7F875E3689C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244" b="95378" l="2158" r="21043">
                        <a14:foregroundMark x1="21001" y1="75630" x2="21043" y2="74790"/>
                        <a14:foregroundMark x1="20959" y1="76471" x2="21001" y2="75630"/>
                        <a14:foregroundMark x1="20917" y1="77311" x2="20959" y2="76471"/>
                        <a14:foregroundMark x1="20874" y1="78151" x2="20917" y2="77311"/>
                        <a14:foregroundMark x1="20832" y1="78992" x2="20874" y2="78151"/>
                        <a14:foregroundMark x1="20683" y1="81933" x2="20832" y2="78992"/>
                        <a14:foregroundMark x1="14262" y1="85608" x2="14421" y2="85595"/>
                        <a14:foregroundMark x1="10186" y1="84874" x2="11020" y2="84874"/>
                        <a14:foregroundMark x1="20863" y1="71008" x2="20863" y2="71008"/>
                        <a14:backgroundMark x1="12950" y1="86975" x2="14029" y2="86555"/>
                        <a14:backgroundMark x1="14568" y1="86555" x2="16187" y2="86555"/>
                        <a14:backgroundMark x1="16187" y1="86555" x2="17626" y2="86555"/>
                        <a14:backgroundMark x1="17266" y1="86555" x2="18165" y2="86555"/>
                        <a14:backgroundMark x1="11511" y1="86134" x2="13309" y2="85714"/>
                        <a14:backgroundMark x1="14388" y1="85714" x2="15288" y2="85714"/>
                        <a14:backgroundMark x1="7554" y1="85294" x2="10072" y2="85294"/>
                        <a14:backgroundMark x1="10791" y1="85714" x2="11871" y2="85714"/>
                        <a14:backgroundMark x1="6655" y1="85714" x2="8273" y2="85714"/>
                        <a14:backgroundMark x1="21223" y1="75630" x2="21223" y2="75630"/>
                        <a14:backgroundMark x1="21223" y1="74790" x2="21223" y2="74790"/>
                        <a14:backgroundMark x1="21223" y1="76471" x2="21223" y2="76471"/>
                        <a14:backgroundMark x1="21223" y1="77311" x2="21223" y2="77311"/>
                        <a14:backgroundMark x1="21223" y1="78151" x2="21223" y2="78151"/>
                        <a14:backgroundMark x1="21403" y1="78992" x2="21403" y2="78992"/>
                      </a14:backgroundRemoval>
                    </a14:imgEffect>
                  </a14:imgLayer>
                </a14:imgProps>
              </a:ext>
            </a:extLst>
          </a:blip>
          <a:srcRect t="54784" r="77383"/>
          <a:stretch/>
        </p:blipFill>
        <p:spPr>
          <a:xfrm>
            <a:off x="4693675" y="5104486"/>
            <a:ext cx="1732647" cy="148274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9D1453B-3011-00AE-14C5-C3E0CEBAD43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9244" b="94958" l="1978" r="48201">
                        <a14:foregroundMark x1="21001" y1="75630" x2="21043" y2="74790"/>
                        <a14:foregroundMark x1="20959" y1="76471" x2="21001" y2="75630"/>
                        <a14:foregroundMark x1="20917" y1="77311" x2="20959" y2="76471"/>
                        <a14:foregroundMark x1="20874" y1="78151" x2="20917" y2="77311"/>
                        <a14:foregroundMark x1="20832" y1="78992" x2="20874" y2="78151"/>
                        <a14:foregroundMark x1="20683" y1="81933" x2="20832" y2="78992"/>
                        <a14:foregroundMark x1="14262" y1="85608" x2="14421" y2="85595"/>
                        <a14:foregroundMark x1="10186" y1="84874" x2="11020" y2="84874"/>
                        <a14:foregroundMark x1="20863" y1="71008" x2="20863" y2="71008"/>
                        <a14:foregroundMark x1="46251" y1="67660" x2="46411" y2="67142"/>
                        <a14:foregroundMark x1="44568" y1="73109" x2="44940" y2="71905"/>
                        <a14:foregroundMark x1="42284" y1="80508" x2="44309" y2="73950"/>
                        <a14:foregroundMark x1="42220" y1="62396" x2="43705" y2="61765"/>
                        <a14:foregroundMark x1="39740" y1="75197" x2="39748" y2="74790"/>
                        <a14:foregroundMark x1="39585" y1="82773" x2="39606" y2="81737"/>
                        <a14:foregroundMark x1="39568" y1="83613" x2="39585" y2="82773"/>
                        <a14:foregroundMark x1="40482" y1="71062" x2="40569" y2="68828"/>
                        <a14:foregroundMark x1="40288" y1="76050" x2="40468" y2="71431"/>
                        <a14:foregroundMark x1="45973" y1="73109" x2="45951" y2="72209"/>
                        <a14:foregroundMark x1="46043" y1="76050" x2="45993" y2="73950"/>
                        <a14:foregroundMark x1="42446" y1="62185" x2="42446" y2="62185"/>
                        <a14:foregroundMark x1="42086" y1="62605" x2="42086" y2="62605"/>
                        <a14:foregroundMark x1="42266" y1="62605" x2="42806" y2="63025"/>
                        <a14:foregroundMark x1="42266" y1="62185" x2="42626" y2="63025"/>
                        <a14:foregroundMark x1="40827" y1="72689" x2="40647" y2="71008"/>
                        <a14:foregroundMark x1="40647" y1="71429" x2="40647" y2="70588"/>
                        <a14:foregroundMark x1="40647" y1="70588" x2="40647" y2="71849"/>
                        <a14:foregroundMark x1="40647" y1="71429" x2="40647" y2="69748"/>
                        <a14:foregroundMark x1="42086" y1="61765" x2="42086" y2="61765"/>
                        <a14:foregroundMark x1="42266" y1="62605" x2="42446" y2="63025"/>
                        <a14:foregroundMark x1="42266" y1="61765" x2="42086" y2="62185"/>
                        <a14:foregroundMark x1="42086" y1="62185" x2="42086" y2="62185"/>
                        <a14:foregroundMark x1="42086" y1="62185" x2="42086" y2="62185"/>
                        <a14:foregroundMark x1="42086" y1="62185" x2="42086" y2="62185"/>
                        <a14:foregroundMark x1="42626" y1="61765" x2="42086" y2="62185"/>
                        <a14:foregroundMark x1="42266" y1="62185" x2="42446" y2="63445"/>
                        <a14:backgroundMark x1="12950" y1="86975" x2="14029" y2="86555"/>
                        <a14:backgroundMark x1="14568" y1="86555" x2="16187" y2="86555"/>
                        <a14:backgroundMark x1="16187" y1="86555" x2="17626" y2="86555"/>
                        <a14:backgroundMark x1="17266" y1="86555" x2="18165" y2="86555"/>
                        <a14:backgroundMark x1="11511" y1="86134" x2="13309" y2="85714"/>
                        <a14:backgroundMark x1="14388" y1="85714" x2="15288" y2="85714"/>
                        <a14:backgroundMark x1="7554" y1="85294" x2="10072" y2="85294"/>
                        <a14:backgroundMark x1="10791" y1="85714" x2="11871" y2="85714"/>
                        <a14:backgroundMark x1="6655" y1="85714" x2="8273" y2="85714"/>
                        <a14:backgroundMark x1="21223" y1="75630" x2="21223" y2="75630"/>
                        <a14:backgroundMark x1="21223" y1="74790" x2="21223" y2="74790"/>
                        <a14:backgroundMark x1="21223" y1="76471" x2="21223" y2="76471"/>
                        <a14:backgroundMark x1="21223" y1="77311" x2="21223" y2="77311"/>
                        <a14:backgroundMark x1="21223" y1="78151" x2="21223" y2="78151"/>
                        <a14:backgroundMark x1="21403" y1="78992" x2="21403" y2="78992"/>
                        <a14:backgroundMark x1="47842" y1="64286" x2="47302" y2="63866"/>
                        <a14:backgroundMark x1="46942" y1="67647" x2="46942" y2="63866"/>
                        <a14:backgroundMark x1="47482" y1="65546" x2="48022" y2="60504"/>
                        <a14:backgroundMark x1="46583" y1="67647" x2="46223" y2="65966"/>
                        <a14:backgroundMark x1="47662" y1="64286" x2="49101" y2="59244"/>
                        <a14:backgroundMark x1="46942" y1="63866" x2="48201" y2="60924"/>
                        <a14:backgroundMark x1="46403" y1="68067" x2="46583" y2="71429"/>
                        <a14:backgroundMark x1="46403" y1="74370" x2="46403" y2="70168"/>
                        <a14:backgroundMark x1="46403" y1="70588" x2="46403" y2="67227"/>
                        <a14:backgroundMark x1="46403" y1="69328" x2="46043" y2="72269"/>
                        <a14:backgroundMark x1="39748" y1="75210" x2="38309" y2="79832"/>
                        <a14:backgroundMark x1="39928" y1="87395" x2="41187" y2="86555"/>
                        <a14:backgroundMark x1="39568" y1="81513" x2="39388" y2="79412"/>
                        <a14:backgroundMark x1="40378" y1="70588" x2="40288" y2="69748"/>
                        <a14:backgroundMark x1="46223" y1="67647" x2="46043" y2="69748"/>
                        <a14:backgroundMark x1="46403" y1="73109" x2="46403" y2="73950"/>
                        <a14:backgroundMark x1="46043" y1="73109" x2="46043" y2="73109"/>
                        <a14:backgroundMark x1="46043" y1="73950" x2="46043" y2="73950"/>
                        <a14:backgroundMark x1="39209" y1="82773" x2="39209" y2="82773"/>
                      </a14:backgroundRemoval>
                    </a14:imgEffect>
                  </a14:imgLayer>
                </a14:imgProps>
              </a:ext>
            </a:extLst>
          </a:blip>
          <a:srcRect l="32265" t="47075" r="45118" b="7709"/>
          <a:stretch/>
        </p:blipFill>
        <p:spPr>
          <a:xfrm>
            <a:off x="7766579" y="4883066"/>
            <a:ext cx="1732647" cy="148274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D4E83AB-94EB-B433-0245-CE7063A524BA}"/>
                  </a:ext>
                </a:extLst>
              </p:cNvPr>
              <p:cNvSpPr txBox="1"/>
              <p:nvPr/>
            </p:nvSpPr>
            <p:spPr>
              <a:xfrm>
                <a:off x="6596999" y="5479212"/>
                <a:ext cx="64440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DE" sz="36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D4E83AB-94EB-B433-0245-CE7063A524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999" y="5479212"/>
                <a:ext cx="644407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3DAAB2F-4617-8FEC-F80E-FF09104DF448}"/>
                  </a:ext>
                </a:extLst>
              </p:cNvPr>
              <p:cNvSpPr txBox="1"/>
              <p:nvPr/>
            </p:nvSpPr>
            <p:spPr>
              <a:xfrm>
                <a:off x="8935358" y="5443353"/>
                <a:ext cx="644407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en-DE" sz="36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3DAAB2F-4617-8FEC-F80E-FF09104DF4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5358" y="5443353"/>
                <a:ext cx="644407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4D8343D0-B611-29B6-B39B-0911A8C3214C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5966" b="94958" l="1799" r="65827">
                        <a14:foregroundMark x1="21001" y1="75630" x2="21043" y2="74790"/>
                        <a14:foregroundMark x1="20959" y1="76471" x2="21001" y2="75630"/>
                        <a14:foregroundMark x1="20917" y1="77311" x2="20959" y2="76471"/>
                        <a14:foregroundMark x1="20874" y1="78151" x2="20917" y2="77311"/>
                        <a14:foregroundMark x1="20832" y1="78992" x2="20874" y2="78151"/>
                        <a14:foregroundMark x1="20683" y1="81933" x2="20832" y2="78992"/>
                        <a14:foregroundMark x1="14262" y1="85608" x2="14421" y2="85595"/>
                        <a14:foregroundMark x1="10186" y1="84874" x2="11020" y2="84874"/>
                        <a14:foregroundMark x1="20863" y1="71008" x2="20863" y2="71008"/>
                        <a14:foregroundMark x1="46251" y1="67660" x2="46411" y2="67142"/>
                        <a14:foregroundMark x1="44568" y1="73109" x2="44940" y2="71905"/>
                        <a14:foregroundMark x1="42284" y1="80508" x2="44309" y2="73950"/>
                        <a14:foregroundMark x1="42220" y1="62396" x2="43705" y2="61765"/>
                        <a14:foregroundMark x1="39740" y1="75197" x2="39748" y2="74790"/>
                        <a14:foregroundMark x1="39585" y1="82773" x2="39606" y2="81737"/>
                        <a14:foregroundMark x1="39568" y1="83613" x2="39585" y2="82773"/>
                        <a14:foregroundMark x1="40482" y1="71062" x2="40569" y2="68828"/>
                        <a14:foregroundMark x1="40288" y1="76050" x2="40468" y2="71431"/>
                        <a14:foregroundMark x1="45973" y1="73109" x2="45951" y2="72209"/>
                        <a14:foregroundMark x1="46043" y1="76050" x2="45993" y2="73950"/>
                        <a14:foregroundMark x1="42446" y1="62185" x2="42446" y2="62185"/>
                        <a14:foregroundMark x1="42086" y1="62605" x2="42086" y2="62605"/>
                        <a14:foregroundMark x1="42266" y1="62605" x2="42806" y2="63025"/>
                        <a14:foregroundMark x1="42266" y1="62185" x2="42626" y2="63025"/>
                        <a14:foregroundMark x1="40827" y1="72689" x2="40647" y2="71008"/>
                        <a14:foregroundMark x1="40647" y1="71429" x2="40647" y2="70588"/>
                        <a14:foregroundMark x1="40647" y1="70588" x2="40647" y2="71849"/>
                        <a14:foregroundMark x1="40647" y1="71429" x2="40647" y2="69748"/>
                        <a14:foregroundMark x1="42086" y1="61765" x2="42086" y2="61765"/>
                        <a14:foregroundMark x1="42266" y1="62605" x2="42446" y2="63025"/>
                        <a14:foregroundMark x1="42266" y1="61765" x2="42086" y2="62185"/>
                        <a14:foregroundMark x1="42086" y1="62185" x2="42086" y2="62185"/>
                        <a14:foregroundMark x1="42086" y1="62185" x2="42086" y2="62185"/>
                        <a14:foregroundMark x1="42086" y1="62185" x2="42086" y2="62185"/>
                        <a14:foregroundMark x1="42626" y1="61765" x2="42086" y2="62185"/>
                        <a14:foregroundMark x1="42266" y1="62185" x2="42446" y2="63445"/>
                        <a14:foregroundMark x1="62410" y1="28571" x2="65251" y2="18090"/>
                        <a14:foregroundMark x1="62950" y1="16807" x2="64029" y2="17227"/>
                        <a14:foregroundMark x1="64928" y1="18067" x2="65108" y2="18067"/>
                        <a14:backgroundMark x1="12950" y1="86975" x2="14029" y2="86555"/>
                        <a14:backgroundMark x1="14568" y1="86555" x2="16187" y2="86555"/>
                        <a14:backgroundMark x1="16187" y1="86555" x2="17626" y2="86555"/>
                        <a14:backgroundMark x1="17266" y1="86555" x2="18165" y2="86555"/>
                        <a14:backgroundMark x1="11511" y1="86134" x2="13309" y2="85714"/>
                        <a14:backgroundMark x1="14388" y1="85714" x2="15288" y2="85714"/>
                        <a14:backgroundMark x1="7554" y1="85294" x2="10072" y2="85294"/>
                        <a14:backgroundMark x1="10791" y1="85714" x2="11871" y2="85714"/>
                        <a14:backgroundMark x1="6655" y1="85714" x2="8273" y2="85714"/>
                        <a14:backgroundMark x1="21223" y1="75630" x2="21223" y2="75630"/>
                        <a14:backgroundMark x1="21223" y1="74790" x2="21223" y2="74790"/>
                        <a14:backgroundMark x1="21223" y1="76471" x2="21223" y2="76471"/>
                        <a14:backgroundMark x1="21223" y1="77311" x2="21223" y2="77311"/>
                        <a14:backgroundMark x1="21223" y1="78151" x2="21223" y2="78151"/>
                        <a14:backgroundMark x1="21403" y1="78992" x2="21403" y2="78992"/>
                        <a14:backgroundMark x1="47842" y1="64286" x2="47302" y2="63866"/>
                        <a14:backgroundMark x1="46942" y1="67647" x2="46942" y2="63866"/>
                        <a14:backgroundMark x1="47482" y1="65546" x2="48022" y2="60504"/>
                        <a14:backgroundMark x1="46583" y1="67647" x2="46223" y2="65966"/>
                        <a14:backgroundMark x1="47662" y1="64286" x2="49101" y2="59244"/>
                        <a14:backgroundMark x1="46942" y1="63866" x2="48201" y2="60924"/>
                        <a14:backgroundMark x1="46403" y1="68067" x2="46583" y2="71429"/>
                        <a14:backgroundMark x1="46403" y1="74370" x2="46403" y2="70168"/>
                        <a14:backgroundMark x1="46403" y1="70588" x2="46403" y2="67227"/>
                        <a14:backgroundMark x1="46403" y1="69328" x2="46043" y2="72269"/>
                        <a14:backgroundMark x1="39748" y1="75210" x2="38309" y2="79832"/>
                        <a14:backgroundMark x1="39928" y1="87395" x2="41187" y2="86555"/>
                        <a14:backgroundMark x1="39568" y1="81513" x2="39388" y2="79412"/>
                        <a14:backgroundMark x1="40378" y1="70588" x2="40288" y2="69748"/>
                        <a14:backgroundMark x1="46223" y1="67647" x2="46043" y2="69748"/>
                        <a14:backgroundMark x1="46403" y1="73109" x2="46403" y2="73950"/>
                        <a14:backgroundMark x1="46043" y1="73109" x2="46043" y2="73109"/>
                        <a14:backgroundMark x1="46043" y1="73950" x2="46043" y2="73950"/>
                        <a14:backgroundMark x1="39209" y1="82773" x2="39209" y2="82773"/>
                        <a14:backgroundMark x1="66367" y1="15546" x2="65468" y2="16746"/>
                        <a14:backgroundMark x1="65827" y1="17227" x2="65244" y2="17567"/>
                      </a14:backgroundRemoval>
                    </a14:imgEffect>
                  </a14:imgLayer>
                </a14:imgProps>
              </a:ext>
            </a:extLst>
          </a:blip>
          <a:srcRect l="53099" t="2050" r="24284" b="52734"/>
          <a:stretch/>
        </p:blipFill>
        <p:spPr>
          <a:xfrm>
            <a:off x="2154806" y="5007554"/>
            <a:ext cx="1732647" cy="148274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64E0785-5D07-54ED-02B8-3C2A407785F2}"/>
                  </a:ext>
                </a:extLst>
              </p:cNvPr>
              <p:cNvSpPr txBox="1"/>
              <p:nvPr/>
            </p:nvSpPr>
            <p:spPr>
              <a:xfrm>
                <a:off x="3352188" y="5443352"/>
                <a:ext cx="8319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 sz="360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64E0785-5D07-54ED-02B8-3C2A407785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188" y="5443352"/>
                <a:ext cx="831959" cy="5539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757542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Beide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nach der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Variable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auflösen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jeweils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anderen Terme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gleichsetzen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Gleichsetzungsverfahren</a:t>
            </a:r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771968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rgbClr val="FFC000"/>
                </a:solidFill>
              </a:rPr>
              <a:t>Beide </a:t>
            </a:r>
            <a:r>
              <a:rPr lang="en-GB" sz="1800" err="1">
                <a:solidFill>
                  <a:srgbClr val="FFC000"/>
                </a:solidFill>
              </a:rPr>
              <a:t>Gleichungen</a:t>
            </a:r>
            <a:r>
              <a:rPr lang="en-GB" sz="1800">
                <a:solidFill>
                  <a:srgbClr val="FFC000"/>
                </a:solidFill>
              </a:rPr>
              <a:t> nach der </a:t>
            </a:r>
            <a:r>
              <a:rPr lang="en-GB" sz="1800" err="1">
                <a:solidFill>
                  <a:srgbClr val="FFC000"/>
                </a:solidFill>
              </a:rPr>
              <a:t>gleichen</a:t>
            </a:r>
            <a:r>
              <a:rPr lang="en-GB" sz="1800">
                <a:solidFill>
                  <a:srgbClr val="FFC000"/>
                </a:solidFill>
              </a:rPr>
              <a:t> Variable </a:t>
            </a:r>
            <a:r>
              <a:rPr lang="en-GB" sz="1800" err="1">
                <a:solidFill>
                  <a:srgbClr val="FFC000"/>
                </a:solidFill>
              </a:rPr>
              <a:t>auflösen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jeweils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anderen Terme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gleichsetzen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Gleichsetzungsverfahren</a:t>
            </a:r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0547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Beide </a:t>
            </a:r>
            <a:r>
              <a:rPr lang="en-GB" sz="1800" err="1"/>
              <a:t>Gleichungen</a:t>
            </a:r>
            <a:r>
              <a:rPr lang="en-GB" sz="1800"/>
              <a:t> nach der </a:t>
            </a:r>
            <a:r>
              <a:rPr lang="en-GB" sz="1800" err="1"/>
              <a:t>gleichen</a:t>
            </a:r>
            <a:r>
              <a:rPr lang="en-GB" sz="1800"/>
              <a:t> Variable </a:t>
            </a:r>
            <a:r>
              <a:rPr lang="en-GB" sz="1800" err="1"/>
              <a:t>auflösen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rgbClr val="FFC000"/>
                </a:solidFill>
              </a:rPr>
              <a:t>Die </a:t>
            </a:r>
            <a:r>
              <a:rPr lang="en-GB" sz="1800" err="1">
                <a:solidFill>
                  <a:srgbClr val="FFC000"/>
                </a:solidFill>
              </a:rPr>
              <a:t>jeweils</a:t>
            </a:r>
            <a:r>
              <a:rPr lang="en-GB" sz="1800">
                <a:solidFill>
                  <a:srgbClr val="FFC000"/>
                </a:solidFill>
              </a:rPr>
              <a:t> anderen Terme </a:t>
            </a:r>
            <a:r>
              <a:rPr lang="en-GB" sz="1800" err="1">
                <a:solidFill>
                  <a:srgbClr val="FFC000"/>
                </a:solidFill>
              </a:rPr>
              <a:t>gleichsetzen</a:t>
            </a:r>
            <a:r>
              <a:rPr lang="en-GB" sz="180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neue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Gleichsetzungsverfahren</a:t>
            </a:r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965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Beide </a:t>
            </a:r>
            <a:r>
              <a:rPr lang="en-GB" sz="1800" err="1"/>
              <a:t>Gleichungen</a:t>
            </a:r>
            <a:r>
              <a:rPr lang="en-GB" sz="1800"/>
              <a:t> nach der </a:t>
            </a:r>
            <a:r>
              <a:rPr lang="en-GB" sz="1800" err="1"/>
              <a:t>gleichen</a:t>
            </a:r>
            <a:r>
              <a:rPr lang="en-GB" sz="1800"/>
              <a:t> Variable </a:t>
            </a:r>
            <a:r>
              <a:rPr lang="en-GB" sz="1800" err="1"/>
              <a:t>auflösen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jeweils</a:t>
            </a:r>
            <a:r>
              <a:rPr lang="en-GB" sz="1800"/>
              <a:t> anderen Terme </a:t>
            </a:r>
            <a:r>
              <a:rPr lang="en-GB" sz="1800" err="1"/>
              <a:t>gleichsetzen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rgbClr val="FFC000"/>
                </a:solidFill>
              </a:rPr>
              <a:t>Die </a:t>
            </a:r>
            <a:r>
              <a:rPr lang="en-GB" sz="1800" err="1">
                <a:solidFill>
                  <a:srgbClr val="FFC000"/>
                </a:solidFill>
              </a:rPr>
              <a:t>neue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Gleichung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lösen</a:t>
            </a:r>
            <a:r>
              <a:rPr lang="en-GB" sz="180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in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der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Ausgangsgleichungen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einsetzen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Gleichsetzungsverfahren</a:t>
            </a:r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17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F026697-D187-F7B0-0908-8B94BEAE87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9328" y="1427645"/>
            <a:ext cx="10983548" cy="4897113"/>
          </a:xfrm>
        </p:spPr>
        <p:txBody>
          <a:bodyPr/>
          <a:lstStyle/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Beide </a:t>
            </a:r>
            <a:r>
              <a:rPr lang="en-GB" sz="1800" err="1"/>
              <a:t>Gleichungen</a:t>
            </a:r>
            <a:r>
              <a:rPr lang="en-GB" sz="1800"/>
              <a:t> nach der </a:t>
            </a:r>
            <a:r>
              <a:rPr lang="en-GB" sz="1800" err="1"/>
              <a:t>gleichen</a:t>
            </a:r>
            <a:r>
              <a:rPr lang="en-GB" sz="1800"/>
              <a:t> Variable </a:t>
            </a:r>
            <a:r>
              <a:rPr lang="en-GB" sz="1800" err="1"/>
              <a:t>auflösen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jeweils</a:t>
            </a:r>
            <a:r>
              <a:rPr lang="en-GB" sz="1800"/>
              <a:t> anderen Terme </a:t>
            </a:r>
            <a:r>
              <a:rPr lang="en-GB" sz="1800" err="1"/>
              <a:t>gleichsetzen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/>
              <a:t>Die </a:t>
            </a:r>
            <a:r>
              <a:rPr lang="en-GB" sz="1800" err="1"/>
              <a:t>neue</a:t>
            </a:r>
            <a:r>
              <a:rPr lang="en-GB" sz="1800"/>
              <a:t> </a:t>
            </a:r>
            <a:r>
              <a:rPr lang="en-GB" sz="1800" err="1"/>
              <a:t>Gleichung</a:t>
            </a:r>
            <a:r>
              <a:rPr lang="en-GB" sz="1800"/>
              <a:t> </a:t>
            </a:r>
            <a:r>
              <a:rPr lang="en-GB" sz="1800" err="1"/>
              <a:t>lösen</a:t>
            </a:r>
            <a:r>
              <a:rPr lang="en-GB" sz="1800"/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rgbClr val="FFC000"/>
                </a:solidFill>
              </a:rPr>
              <a:t>Die </a:t>
            </a:r>
            <a:r>
              <a:rPr lang="en-GB" sz="1800" err="1">
                <a:solidFill>
                  <a:srgbClr val="FFC000"/>
                </a:solidFill>
              </a:rPr>
              <a:t>Lösung</a:t>
            </a:r>
            <a:r>
              <a:rPr lang="en-GB" sz="1800">
                <a:solidFill>
                  <a:srgbClr val="FFC000"/>
                </a:solidFill>
              </a:rPr>
              <a:t> in </a:t>
            </a:r>
            <a:r>
              <a:rPr lang="en-GB" sz="1800" err="1">
                <a:solidFill>
                  <a:srgbClr val="FFC000"/>
                </a:solidFill>
              </a:rPr>
              <a:t>eine</a:t>
            </a:r>
            <a:r>
              <a:rPr lang="en-GB" sz="1800">
                <a:solidFill>
                  <a:srgbClr val="FFC000"/>
                </a:solidFill>
              </a:rPr>
              <a:t> der </a:t>
            </a:r>
            <a:r>
              <a:rPr lang="en-GB" sz="1800" err="1">
                <a:solidFill>
                  <a:srgbClr val="FFC000"/>
                </a:solidFill>
              </a:rPr>
              <a:t>Ausgangsgleichungen</a:t>
            </a:r>
            <a:r>
              <a:rPr lang="en-GB" sz="1800">
                <a:solidFill>
                  <a:srgbClr val="FFC000"/>
                </a:solidFill>
              </a:rPr>
              <a:t> </a:t>
            </a:r>
            <a:r>
              <a:rPr lang="en-GB" sz="1800" err="1">
                <a:solidFill>
                  <a:srgbClr val="FFC000"/>
                </a:solidFill>
              </a:rPr>
              <a:t>einsetzen</a:t>
            </a:r>
            <a:r>
              <a:rPr lang="en-GB" sz="1800">
                <a:solidFill>
                  <a:srgbClr val="FFC000"/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erhaltene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Gleichung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pPr marL="457200" indent="-457200">
              <a:lnSpc>
                <a:spcPct val="250000"/>
              </a:lnSpc>
              <a:buFont typeface="+mj-lt"/>
              <a:buAutoNum type="arabicPeriod"/>
            </a:pP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Die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Lösungsmenge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GB" sz="180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notieren</a:t>
            </a:r>
            <a:r>
              <a:rPr lang="en-GB" sz="180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  <a:endParaRPr lang="en-DE" sz="18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615CF2-8673-DEAB-9343-226B9AAB8B3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433374" cy="646112"/>
          </a:xfrm>
        </p:spPr>
        <p:txBody>
          <a:bodyPr/>
          <a:lstStyle/>
          <a:p>
            <a:r>
              <a:rPr lang="en-GB" err="1"/>
              <a:t>Gleichsetzungsverfahren</a:t>
            </a:r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/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64D762F-506D-9187-C266-EA2B30CFF4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208590"/>
                <a:ext cx="1150700" cy="276999"/>
              </a:xfrm>
              <a:prstGeom prst="rect">
                <a:avLst/>
              </a:prstGeom>
              <a:blipFill>
                <a:blip r:embed="rId2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/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8AA909D-E961-3A92-85A3-CB445F6E82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1508617"/>
                <a:ext cx="1150700" cy="276999"/>
              </a:xfrm>
              <a:prstGeom prst="rect">
                <a:avLst/>
              </a:prstGeom>
              <a:blipFill>
                <a:blip r:embed="rId3"/>
                <a:stretch>
                  <a:fillRect l="-4233" r="-4762" b="-239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D62783-5CB9-7BF3-8877-F7D022968B9A}"/>
              </a:ext>
            </a:extLst>
          </p:cNvPr>
          <p:cNvCxnSpPr/>
          <p:nvPr/>
        </p:nvCxnSpPr>
        <p:spPr>
          <a:xfrm>
            <a:off x="7762875" y="1253984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92FCDE5-C357-8541-FD18-24710C4F655F}"/>
              </a:ext>
            </a:extLst>
          </p:cNvPr>
          <p:cNvCxnSpPr/>
          <p:nvPr/>
        </p:nvCxnSpPr>
        <p:spPr>
          <a:xfrm>
            <a:off x="9115425" y="1230956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/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B69F909-B02B-E202-F287-D446F2A9C2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194729"/>
                <a:ext cx="1150700" cy="276999"/>
              </a:xfrm>
              <a:prstGeom prst="rect">
                <a:avLst/>
              </a:prstGeom>
              <a:blipFill>
                <a:blip r:embed="rId4"/>
                <a:stretch>
                  <a:fillRect l="-4762" r="-3704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/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4A72379-35EC-5F3A-8482-F16F2FEE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002" y="2494756"/>
                <a:ext cx="1150700" cy="276999"/>
              </a:xfrm>
              <a:prstGeom prst="rect">
                <a:avLst/>
              </a:prstGeom>
              <a:blipFill>
                <a:blip r:embed="rId5"/>
                <a:stretch>
                  <a:fillRect l="-4762" r="-3704" b="-23913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1324912-13A4-55CD-C5B5-C152DE12CDF2}"/>
              </a:ext>
            </a:extLst>
          </p:cNvPr>
          <p:cNvCxnSpPr/>
          <p:nvPr/>
        </p:nvCxnSpPr>
        <p:spPr>
          <a:xfrm>
            <a:off x="7762875" y="2240123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0BBB643-A266-8F25-6245-BA713815E53D}"/>
              </a:ext>
            </a:extLst>
          </p:cNvPr>
          <p:cNvCxnSpPr/>
          <p:nvPr/>
        </p:nvCxnSpPr>
        <p:spPr>
          <a:xfrm>
            <a:off x="9115425" y="2217095"/>
            <a:ext cx="0" cy="50926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/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5−3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=4−2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AB714D7-81DC-A779-6678-CA12AE7FD3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07602" y="3205893"/>
                <a:ext cx="1679498" cy="276999"/>
              </a:xfrm>
              <a:prstGeom prst="rect">
                <a:avLst/>
              </a:prstGeom>
              <a:blipFill>
                <a:blip r:embed="rId6"/>
                <a:stretch>
                  <a:fillRect l="-2909" r="-2545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/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4A26379-3C17-8B78-55AC-DAF0F7E24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764" y="3609134"/>
                <a:ext cx="959173" cy="276999"/>
              </a:xfrm>
              <a:prstGeom prst="rect">
                <a:avLst/>
              </a:prstGeom>
              <a:blipFill>
                <a:blip r:embed="rId7"/>
                <a:stretch>
                  <a:fillRect l="-637" r="-5732" b="-88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/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DE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CFFB724-E8FF-E2F6-F74D-B34D477B89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0887" y="3990504"/>
                <a:ext cx="612925" cy="276999"/>
              </a:xfrm>
              <a:prstGeom prst="rect">
                <a:avLst/>
              </a:prstGeom>
              <a:blipFill>
                <a:blip r:embed="rId8"/>
                <a:stretch>
                  <a:fillRect l="-4950" r="-8911" b="-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/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C000"/>
                          </a:solidFill>
                          <a:latin typeface="Cambria Math" panose="02040503050406030204" pitchFamily="18" charset="0"/>
                        </a:rPr>
                        <m:t>=4−2(1)</m:t>
                      </m:r>
                    </m:oMath>
                  </m:oMathPara>
                </a14:m>
                <a:endParaRPr lang="en-DE">
                  <a:solidFill>
                    <a:srgbClr val="FFC000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4635BF4-1889-2F76-845B-D1684A39D9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4698982"/>
                <a:ext cx="1340880" cy="276999"/>
              </a:xfrm>
              <a:prstGeom prst="rect">
                <a:avLst/>
              </a:prstGeom>
              <a:blipFill>
                <a:blip r:embed="rId9"/>
                <a:stretch>
                  <a:fillRect l="-4091" t="-2222" r="-6364" b="-35556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/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63EC423-A9D1-2F9F-B6F0-EFA707FA71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6910" y="5106187"/>
                <a:ext cx="616323" cy="276999"/>
              </a:xfrm>
              <a:prstGeom prst="rect">
                <a:avLst/>
              </a:prstGeom>
              <a:blipFill>
                <a:blip r:embed="rId10"/>
                <a:stretch>
                  <a:fillRect l="-8911" r="-7921" b="-26667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/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={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GB" b="0" i="1" smtClean="0">
                              <a:solidFill>
                                <a:schemeClr val="tx1">
                                  <a:lumMod val="85000"/>
                                  <a:lumOff val="1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en-GB" b="0" i="1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DE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544B78D-7857-4BBD-7285-B048CE2170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9621" y="5752299"/>
                <a:ext cx="1183081" cy="276999"/>
              </a:xfrm>
              <a:prstGeom prst="rect">
                <a:avLst/>
              </a:prstGeom>
              <a:blipFill>
                <a:blip r:embed="rId11"/>
                <a:stretch>
                  <a:fillRect l="-4124" t="-4444" r="-7732" b="-37778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7248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761</Words>
  <Application>Microsoft Office PowerPoint</Application>
  <PresentationFormat>Widescreen</PresentationFormat>
  <Paragraphs>146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1</cp:revision>
  <dcterms:created xsi:type="dcterms:W3CDTF">2022-12-22T20:26:39Z</dcterms:created>
  <dcterms:modified xsi:type="dcterms:W3CDTF">2024-02-21T17:03:09Z</dcterms:modified>
</cp:coreProperties>
</file>