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9" r:id="rId4"/>
    <p:sldId id="278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87" r:id="rId13"/>
    <p:sldId id="277" r:id="rId14"/>
    <p:sldId id="273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4C0A60B4-0681-CE45-B1FD-241F25D94689}"/>
    <pc:docChg chg="modSld">
      <pc:chgData name="Abels, Patrick" userId="ba666de4-0d21-43a6-8e66-51a18aae1b4a" providerId="ADAL" clId="{4C0A60B4-0681-CE45-B1FD-241F25D94689}" dt="2023-12-11T11:05:24.282" v="2" actId="20577"/>
      <pc:docMkLst>
        <pc:docMk/>
      </pc:docMkLst>
      <pc:sldChg chg="modSp">
        <pc:chgData name="Abels, Patrick" userId="ba666de4-0d21-43a6-8e66-51a18aae1b4a" providerId="ADAL" clId="{4C0A60B4-0681-CE45-B1FD-241F25D94689}" dt="2023-12-11T11:05:24.282" v="2" actId="20577"/>
        <pc:sldMkLst>
          <pc:docMk/>
          <pc:sldMk cId="2987719689" sldId="280"/>
        </pc:sldMkLst>
        <pc:spChg chg="mod">
          <ac:chgData name="Abels, Patrick" userId="ba666de4-0d21-43a6-8e66-51a18aae1b4a" providerId="ADAL" clId="{4C0A60B4-0681-CE45-B1FD-241F25D94689}" dt="2023-12-11T11:05:24.282" v="2" actId="20577"/>
          <ac:spMkLst>
            <pc:docMk/>
            <pc:sldMk cId="2987719689" sldId="280"/>
            <ac:spMk id="2" creationId="{BF026697-D187-F7B0-0908-8B94BEAE87CF}"/>
          </ac:spMkLst>
        </pc:s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02059FC4-8CB0-4AC6-A848-8C7B06A7C8D9}"/>
    <pc:docChg chg="custSel addSld delSld modSld">
      <pc:chgData name="Abels, Patrick" userId="ba666de4-0d21-43a6-8e66-51a18aae1b4a" providerId="ADAL" clId="{02059FC4-8CB0-4AC6-A848-8C7B06A7C8D9}" dt="2023-12-10T16:22:10.163" v="1147" actId="1076"/>
      <pc:docMkLst>
        <pc:docMk/>
      </pc:docMkLst>
      <pc:sldChg chg="modSp mod">
        <pc:chgData name="Abels, Patrick" userId="ba666de4-0d21-43a6-8e66-51a18aae1b4a" providerId="ADAL" clId="{02059FC4-8CB0-4AC6-A848-8C7B06A7C8D9}" dt="2023-12-10T16:06:32.773" v="167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02059FC4-8CB0-4AC6-A848-8C7B06A7C8D9}" dt="2023-12-10T16:06:32.773" v="167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del">
        <pc:chgData name="Abels, Patrick" userId="ba666de4-0d21-43a6-8e66-51a18aae1b4a" providerId="ADAL" clId="{02059FC4-8CB0-4AC6-A848-8C7B06A7C8D9}" dt="2023-12-10T16:06:58.295" v="173" actId="4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02059FC4-8CB0-4AC6-A848-8C7B06A7C8D9}" dt="2023-12-10T16:06:54.622" v="172" actId="47"/>
        <pc:sldMkLst>
          <pc:docMk/>
          <pc:sldMk cId="4195507967" sldId="268"/>
        </pc:sldMkLst>
      </pc:sldChg>
      <pc:sldChg chg="del">
        <pc:chgData name="Abels, Patrick" userId="ba666de4-0d21-43a6-8e66-51a18aae1b4a" providerId="ADAL" clId="{02059FC4-8CB0-4AC6-A848-8C7B06A7C8D9}" dt="2023-12-10T16:06:51.322" v="169" actId="47"/>
        <pc:sldMkLst>
          <pc:docMk/>
          <pc:sldMk cId="1535252720" sldId="269"/>
        </pc:sldMkLst>
      </pc:sldChg>
      <pc:sldChg chg="addSp modSp mod">
        <pc:chgData name="Abels, Patrick" userId="ba666de4-0d21-43a6-8e66-51a18aae1b4a" providerId="ADAL" clId="{02059FC4-8CB0-4AC6-A848-8C7B06A7C8D9}" dt="2023-12-10T16:21:58.801" v="1143" actId="1076"/>
        <pc:sldMkLst>
          <pc:docMk/>
          <pc:sldMk cId="1722427942" sldId="273"/>
        </pc:sldMkLst>
        <pc:spChg chg="mod">
          <ac:chgData name="Abels, Patrick" userId="ba666de4-0d21-43a6-8e66-51a18aae1b4a" providerId="ADAL" clId="{02059FC4-8CB0-4AC6-A848-8C7B06A7C8D9}" dt="2023-12-10T16:21:52.008" v="1140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02059FC4-8CB0-4AC6-A848-8C7B06A7C8D9}" dt="2023-12-10T16:21:58.801" v="1143" actId="1076"/>
          <ac:picMkLst>
            <pc:docMk/>
            <pc:sldMk cId="1722427942" sldId="273"/>
            <ac:picMk id="3" creationId="{0A7378BE-2A7A-1AC2-B095-AA390DE5AAA2}"/>
          </ac:picMkLst>
        </pc:picChg>
      </pc:sldChg>
      <pc:sldChg chg="del">
        <pc:chgData name="Abels, Patrick" userId="ba666de4-0d21-43a6-8e66-51a18aae1b4a" providerId="ADAL" clId="{02059FC4-8CB0-4AC6-A848-8C7B06A7C8D9}" dt="2023-12-10T16:06:50.373" v="168" actId="47"/>
        <pc:sldMkLst>
          <pc:docMk/>
          <pc:sldMk cId="2066371292" sldId="274"/>
        </pc:sldMkLst>
      </pc:sldChg>
      <pc:sldChg chg="del">
        <pc:chgData name="Abels, Patrick" userId="ba666de4-0d21-43a6-8e66-51a18aae1b4a" providerId="ADAL" clId="{02059FC4-8CB0-4AC6-A848-8C7B06A7C8D9}" dt="2023-12-10T16:06:52.144" v="170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02059FC4-8CB0-4AC6-A848-8C7B06A7C8D9}" dt="2023-12-10T16:06:53.117" v="171" actId="47"/>
        <pc:sldMkLst>
          <pc:docMk/>
          <pc:sldMk cId="102192478" sldId="276"/>
        </pc:sldMkLst>
      </pc:sldChg>
      <pc:sldChg chg="addSp delSp modSp mod">
        <pc:chgData name="Abels, Patrick" userId="ba666de4-0d21-43a6-8e66-51a18aae1b4a" providerId="ADAL" clId="{02059FC4-8CB0-4AC6-A848-8C7B06A7C8D9}" dt="2023-12-10T16:22:10.163" v="1147" actId="1076"/>
        <pc:sldMkLst>
          <pc:docMk/>
          <pc:sldMk cId="4227723690" sldId="277"/>
        </pc:sldMkLst>
        <pc:spChg chg="mod">
          <ac:chgData name="Abels, Patrick" userId="ba666de4-0d21-43a6-8e66-51a18aae1b4a" providerId="ADAL" clId="{02059FC4-8CB0-4AC6-A848-8C7B06A7C8D9}" dt="2023-12-10T16:21:30.880" v="1133" actId="6549"/>
          <ac:spMkLst>
            <pc:docMk/>
            <pc:sldMk cId="4227723690" sldId="277"/>
            <ac:spMk id="3" creationId="{01ECBF5A-FC38-589B-9B3F-519D1EC2FC51}"/>
          </ac:spMkLst>
        </pc:spChg>
        <pc:picChg chg="del">
          <ac:chgData name="Abels, Patrick" userId="ba666de4-0d21-43a6-8e66-51a18aae1b4a" providerId="ADAL" clId="{02059FC4-8CB0-4AC6-A848-8C7B06A7C8D9}" dt="2023-12-10T16:20:49.507" v="1125" actId="478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02059FC4-8CB0-4AC6-A848-8C7B06A7C8D9}" dt="2023-12-10T16:22:10.163" v="1147" actId="1076"/>
          <ac:picMkLst>
            <pc:docMk/>
            <pc:sldMk cId="4227723690" sldId="277"/>
            <ac:picMk id="5" creationId="{60B4102F-C3F4-1AF6-CA85-6DC82AB31752}"/>
          </ac:picMkLst>
        </pc:picChg>
        <pc:picChg chg="del">
          <ac:chgData name="Abels, Patrick" userId="ba666de4-0d21-43a6-8e66-51a18aae1b4a" providerId="ADAL" clId="{02059FC4-8CB0-4AC6-A848-8C7B06A7C8D9}" dt="2023-12-10T16:20:50.248" v="1126" actId="478"/>
          <ac:picMkLst>
            <pc:docMk/>
            <pc:sldMk cId="4227723690" sldId="277"/>
            <ac:picMk id="6" creationId="{B982B1F7-E00A-73E9-5564-9834685284A1}"/>
          </ac:picMkLst>
        </pc:picChg>
        <pc:picChg chg="add del mod modCrop">
          <ac:chgData name="Abels, Patrick" userId="ba666de4-0d21-43a6-8e66-51a18aae1b4a" providerId="ADAL" clId="{02059FC4-8CB0-4AC6-A848-8C7B06A7C8D9}" dt="2023-12-10T16:21:46.773" v="1136" actId="21"/>
          <ac:picMkLst>
            <pc:docMk/>
            <pc:sldMk cId="4227723690" sldId="277"/>
            <ac:picMk id="7" creationId="{48CA2BAB-DD48-B242-5A1A-8CB23A366AC7}"/>
          </ac:picMkLst>
        </pc:picChg>
      </pc:sldChg>
      <pc:sldChg chg="modSp new mod">
        <pc:chgData name="Abels, Patrick" userId="ba666de4-0d21-43a6-8e66-51a18aae1b4a" providerId="ADAL" clId="{02059FC4-8CB0-4AC6-A848-8C7B06A7C8D9}" dt="2023-12-10T16:15:01.642" v="782" actId="404"/>
        <pc:sldMkLst>
          <pc:docMk/>
          <pc:sldMk cId="3057575422" sldId="278"/>
        </pc:sldMkLst>
        <pc:spChg chg="mod">
          <ac:chgData name="Abels, Patrick" userId="ba666de4-0d21-43a6-8e66-51a18aae1b4a" providerId="ADAL" clId="{02059FC4-8CB0-4AC6-A848-8C7B06A7C8D9}" dt="2023-12-10T16:15:01.642" v="782" actId="404"/>
          <ac:spMkLst>
            <pc:docMk/>
            <pc:sldMk cId="3057575422" sldId="278"/>
            <ac:spMk id="2" creationId="{C1386784-884E-BD8D-1600-FB91646BC833}"/>
          </ac:spMkLst>
        </pc:spChg>
      </pc:sldChg>
      <pc:sldChg chg="modSp new mod">
        <pc:chgData name="Abels, Patrick" userId="ba666de4-0d21-43a6-8e66-51a18aae1b4a" providerId="ADAL" clId="{02059FC4-8CB0-4AC6-A848-8C7B06A7C8D9}" dt="2023-12-10T16:07:47.970" v="228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02059FC4-8CB0-4AC6-A848-8C7B06A7C8D9}" dt="2023-12-10T16:07:47.970" v="228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modSp new mod">
        <pc:chgData name="Abels, Patrick" userId="ba666de4-0d21-43a6-8e66-51a18aae1b4a" providerId="ADAL" clId="{02059FC4-8CB0-4AC6-A848-8C7B06A7C8D9}" dt="2023-12-10T16:19:22.396" v="1121" actId="12"/>
        <pc:sldMkLst>
          <pc:docMk/>
          <pc:sldMk cId="2987719689" sldId="280"/>
        </pc:sldMkLst>
        <pc:spChg chg="mod">
          <ac:chgData name="Abels, Patrick" userId="ba666de4-0d21-43a6-8e66-51a18aae1b4a" providerId="ADAL" clId="{02059FC4-8CB0-4AC6-A848-8C7B06A7C8D9}" dt="2023-12-10T16:19:22.396" v="1121" actId="12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02059FC4-8CB0-4AC6-A848-8C7B06A7C8D9}" dt="2023-12-10T16:15:30.467" v="832" actId="14100"/>
          <ac:spMkLst>
            <pc:docMk/>
            <pc:sldMk cId="2987719689" sldId="280"/>
            <ac:spMk id="3" creationId="{9F615CF2-8673-DEAB-9343-226B9AAB8B31}"/>
          </ac:spMkLst>
        </pc:s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FA49A545-90DC-4DCB-8572-7793A99D8817}"/>
    <pc:docChg chg="undo custSel addSld modSld sldOrd">
      <pc:chgData name="Abels, Patrick" userId="ba666de4-0d21-43a6-8e66-51a18aae1b4a" providerId="ADAL" clId="{FA49A545-90DC-4DCB-8572-7793A99D8817}" dt="2023-12-14T19:24:20.411" v="1062" actId="20577"/>
      <pc:docMkLst>
        <pc:docMk/>
      </pc:docMkLst>
      <pc:sldChg chg="modSp mod">
        <pc:chgData name="Abels, Patrick" userId="ba666de4-0d21-43a6-8e66-51a18aae1b4a" providerId="ADAL" clId="{FA49A545-90DC-4DCB-8572-7793A99D8817}" dt="2023-12-14T19:24:20.411" v="1062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A49A545-90DC-4DCB-8572-7793A99D8817}" dt="2023-12-14T19:24:20.411" v="1062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FA49A545-90DC-4DCB-8572-7793A99D8817}" dt="2023-12-14T19:21:55.188" v="982" actId="1076"/>
        <pc:sldMkLst>
          <pc:docMk/>
          <pc:sldMk cId="1722427942" sldId="273"/>
        </pc:sldMkLst>
        <pc:spChg chg="mod">
          <ac:chgData name="Abels, Patrick" userId="ba666de4-0d21-43a6-8e66-51a18aae1b4a" providerId="ADAL" clId="{FA49A545-90DC-4DCB-8572-7793A99D8817}" dt="2023-12-14T19:19:01.501" v="97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FA49A545-90DC-4DCB-8572-7793A99D8817}" dt="2023-12-14T19:19:03.581" v="977" actId="478"/>
          <ac:picMkLst>
            <pc:docMk/>
            <pc:sldMk cId="1722427942" sldId="273"/>
            <ac:picMk id="3" creationId="{0A7378BE-2A7A-1AC2-B095-AA390DE5AAA2}"/>
          </ac:picMkLst>
        </pc:picChg>
        <pc:picChg chg="add mod">
          <ac:chgData name="Abels, Patrick" userId="ba666de4-0d21-43a6-8e66-51a18aae1b4a" providerId="ADAL" clId="{FA49A545-90DC-4DCB-8572-7793A99D8817}" dt="2023-12-14T19:21:55.188" v="982" actId="1076"/>
          <ac:picMkLst>
            <pc:docMk/>
            <pc:sldMk cId="1722427942" sldId="273"/>
            <ac:picMk id="5" creationId="{3D4C30B7-7A5E-FE38-C6F9-4380A42569BF}"/>
          </ac:picMkLst>
        </pc:picChg>
      </pc:sldChg>
      <pc:sldChg chg="addSp delSp modSp mod">
        <pc:chgData name="Abels, Patrick" userId="ba666de4-0d21-43a6-8e66-51a18aae1b4a" providerId="ADAL" clId="{FA49A545-90DC-4DCB-8572-7793A99D8817}" dt="2023-12-14T19:01:54.093" v="347" actId="1076"/>
        <pc:sldMkLst>
          <pc:docMk/>
          <pc:sldMk cId="4227723690" sldId="277"/>
        </pc:sldMkLst>
        <pc:spChg chg="mod">
          <ac:chgData name="Abels, Patrick" userId="ba666de4-0d21-43a6-8e66-51a18aae1b4a" providerId="ADAL" clId="{FA49A545-90DC-4DCB-8572-7793A99D8817}" dt="2023-12-14T19:01:24.706" v="342" actId="6549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FA49A545-90DC-4DCB-8572-7793A99D8817}" dt="2023-12-14T19:01:54.093" v="347" actId="1076"/>
          <ac:picMkLst>
            <pc:docMk/>
            <pc:sldMk cId="4227723690" sldId="277"/>
            <ac:picMk id="4" creationId="{1087B5E0-FACE-F5E2-5B4F-E49DD15725DF}"/>
          </ac:picMkLst>
        </pc:picChg>
        <pc:picChg chg="del">
          <ac:chgData name="Abels, Patrick" userId="ba666de4-0d21-43a6-8e66-51a18aae1b4a" providerId="ADAL" clId="{FA49A545-90DC-4DCB-8572-7793A99D8817}" dt="2023-12-14T19:01:18.404" v="339" actId="478"/>
          <ac:picMkLst>
            <pc:docMk/>
            <pc:sldMk cId="4227723690" sldId="277"/>
            <ac:picMk id="5" creationId="{60B4102F-C3F4-1AF6-CA85-6DC82AB31752}"/>
          </ac:picMkLst>
        </pc:picChg>
      </pc:sldChg>
      <pc:sldChg chg="addSp delSp modSp mod">
        <pc:chgData name="Abels, Patrick" userId="ba666de4-0d21-43a6-8e66-51a18aae1b4a" providerId="ADAL" clId="{FA49A545-90DC-4DCB-8572-7793A99D8817}" dt="2023-12-14T18:59:53.059" v="338" actId="1076"/>
        <pc:sldMkLst>
          <pc:docMk/>
          <pc:sldMk cId="3057575422" sldId="278"/>
        </pc:sldMkLst>
        <pc:spChg chg="del mod">
          <ac:chgData name="Abels, Patrick" userId="ba666de4-0d21-43a6-8e66-51a18aae1b4a" providerId="ADAL" clId="{FA49A545-90DC-4DCB-8572-7793A99D8817}" dt="2023-12-14T18:59:37.178" v="335" actId="478"/>
          <ac:spMkLst>
            <pc:docMk/>
            <pc:sldMk cId="3057575422" sldId="278"/>
            <ac:spMk id="2" creationId="{C1386784-884E-BD8D-1600-FB91646BC833}"/>
          </ac:spMkLst>
        </pc:spChg>
        <pc:picChg chg="add mod modCrop">
          <ac:chgData name="Abels, Patrick" userId="ba666de4-0d21-43a6-8e66-51a18aae1b4a" providerId="ADAL" clId="{FA49A545-90DC-4DCB-8572-7793A99D8817}" dt="2023-12-14T18:59:42.481" v="337" actId="1076"/>
          <ac:picMkLst>
            <pc:docMk/>
            <pc:sldMk cId="3057575422" sldId="278"/>
            <ac:picMk id="4" creationId="{37CB99BF-9881-44D1-031B-955E362A5BF4}"/>
          </ac:picMkLst>
        </pc:picChg>
        <pc:picChg chg="add mod modCrop">
          <ac:chgData name="Abels, Patrick" userId="ba666de4-0d21-43a6-8e66-51a18aae1b4a" providerId="ADAL" clId="{FA49A545-90DC-4DCB-8572-7793A99D8817}" dt="2023-12-14T18:59:53.059" v="338" actId="1076"/>
          <ac:picMkLst>
            <pc:docMk/>
            <pc:sldMk cId="3057575422" sldId="278"/>
            <ac:picMk id="6" creationId="{9C8F1477-1578-C85A-0547-E1C913D6A954}"/>
          </ac:picMkLst>
        </pc:picChg>
      </pc:sldChg>
      <pc:sldChg chg="modSp mod">
        <pc:chgData name="Abels, Patrick" userId="ba666de4-0d21-43a6-8e66-51a18aae1b4a" providerId="ADAL" clId="{FA49A545-90DC-4DCB-8572-7793A99D8817}" dt="2023-12-14T15:42:10.176" v="29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FA49A545-90DC-4DCB-8572-7793A99D8817}" dt="2023-12-14T15:42:10.176" v="29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addSp modSp mod">
        <pc:chgData name="Abels, Patrick" userId="ba666de4-0d21-43a6-8e66-51a18aae1b4a" providerId="ADAL" clId="{FA49A545-90DC-4DCB-8572-7793A99D8817}" dt="2023-12-14T15:46:26.953" v="259" actId="1076"/>
        <pc:sldMkLst>
          <pc:docMk/>
          <pc:sldMk cId="2987719689" sldId="280"/>
        </pc:sldMkLst>
        <pc:spChg chg="mod">
          <ac:chgData name="Abels, Patrick" userId="ba666de4-0d21-43a6-8e66-51a18aae1b4a" providerId="ADAL" clId="{FA49A545-90DC-4DCB-8572-7793A99D8817}" dt="2023-12-14T15:46:01.587" v="253" actId="20577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FA49A545-90DC-4DCB-8572-7793A99D8817}" dt="2023-12-14T15:42:29.505" v="54" actId="20577"/>
          <ac:spMkLst>
            <pc:docMk/>
            <pc:sldMk cId="2987719689" sldId="280"/>
            <ac:spMk id="3" creationId="{9F615CF2-8673-DEAB-9343-226B9AAB8B31}"/>
          </ac:spMkLst>
        </pc:spChg>
        <pc:cxnChg chg="add mod">
          <ac:chgData name="Abels, Patrick" userId="ba666de4-0d21-43a6-8e66-51a18aae1b4a" providerId="ADAL" clId="{FA49A545-90DC-4DCB-8572-7793A99D8817}" dt="2023-12-14T15:46:19.114" v="257" actId="1076"/>
          <ac:cxnSpMkLst>
            <pc:docMk/>
            <pc:sldMk cId="2987719689" sldId="280"/>
            <ac:cxnSpMk id="5" creationId="{DAF28501-C837-59FC-9596-DEB8D4419E6E}"/>
          </ac:cxnSpMkLst>
        </pc:cxnChg>
        <pc:cxnChg chg="add mod">
          <ac:chgData name="Abels, Patrick" userId="ba666de4-0d21-43a6-8e66-51a18aae1b4a" providerId="ADAL" clId="{FA49A545-90DC-4DCB-8572-7793A99D8817}" dt="2023-12-14T15:46:26.953" v="259" actId="1076"/>
          <ac:cxnSpMkLst>
            <pc:docMk/>
            <pc:sldMk cId="2987719689" sldId="280"/>
            <ac:cxnSpMk id="6" creationId="{DEF245BA-18C9-FAC0-5868-5A71A580CFF4}"/>
          </ac:cxnSpMkLst>
        </pc:cxnChg>
      </pc:sldChg>
      <pc:sldChg chg="addSp modSp new mod ord">
        <pc:chgData name="Abels, Patrick" userId="ba666de4-0d21-43a6-8e66-51a18aae1b4a" providerId="ADAL" clId="{FA49A545-90DC-4DCB-8572-7793A99D8817}" dt="2023-12-14T19:05:13.769" v="453" actId="404"/>
        <pc:sldMkLst>
          <pc:docMk/>
          <pc:sldMk cId="3950680395" sldId="281"/>
        </pc:sldMkLst>
        <pc:spChg chg="mod">
          <ac:chgData name="Abels, Patrick" userId="ba666de4-0d21-43a6-8e66-51a18aae1b4a" providerId="ADAL" clId="{FA49A545-90DC-4DCB-8572-7793A99D8817}" dt="2023-12-14T19:05:13.769" v="453" actId="404"/>
          <ac:spMkLst>
            <pc:docMk/>
            <pc:sldMk cId="3950680395" sldId="281"/>
            <ac:spMk id="2" creationId="{C618311F-0BC9-D965-0D9D-C398D6016CB8}"/>
          </ac:spMkLst>
        </pc:spChg>
        <pc:picChg chg="add mod">
          <ac:chgData name="Abels, Patrick" userId="ba666de4-0d21-43a6-8e66-51a18aae1b4a" providerId="ADAL" clId="{FA49A545-90DC-4DCB-8572-7793A99D8817}" dt="2023-12-14T19:03:44.466" v="420" actId="1076"/>
          <ac:picMkLst>
            <pc:docMk/>
            <pc:sldMk cId="3950680395" sldId="281"/>
            <ac:picMk id="4" creationId="{7A3C1144-25D5-4470-0F00-A75CA126B6ED}"/>
          </ac:picMkLst>
        </pc:picChg>
      </pc:sldChg>
      <pc:sldChg chg="modSp add mod ord">
        <pc:chgData name="Abels, Patrick" userId="ba666de4-0d21-43a6-8e66-51a18aae1b4a" providerId="ADAL" clId="{FA49A545-90DC-4DCB-8572-7793A99D8817}" dt="2023-12-14T19:05:09.718" v="452" actId="404"/>
        <pc:sldMkLst>
          <pc:docMk/>
          <pc:sldMk cId="1985523388" sldId="282"/>
        </pc:sldMkLst>
        <pc:spChg chg="mod">
          <ac:chgData name="Abels, Patrick" userId="ba666de4-0d21-43a6-8e66-51a18aae1b4a" providerId="ADAL" clId="{FA49A545-90DC-4DCB-8572-7793A99D8817}" dt="2023-12-14T19:05:09.718" v="452" actId="404"/>
          <ac:spMkLst>
            <pc:docMk/>
            <pc:sldMk cId="1985523388" sldId="282"/>
            <ac:spMk id="2" creationId="{C618311F-0BC9-D965-0D9D-C398D6016CB8}"/>
          </ac:spMkLst>
        </pc:spChg>
      </pc:sldChg>
      <pc:sldChg chg="addSp delSp modSp new mod">
        <pc:chgData name="Abels, Patrick" userId="ba666de4-0d21-43a6-8e66-51a18aae1b4a" providerId="ADAL" clId="{FA49A545-90DC-4DCB-8572-7793A99D8817}" dt="2023-12-14T19:16:34.598" v="958" actId="207"/>
        <pc:sldMkLst>
          <pc:docMk/>
          <pc:sldMk cId="1969743803" sldId="283"/>
        </pc:sldMkLst>
        <pc:spChg chg="mod">
          <ac:chgData name="Abels, Patrick" userId="ba666de4-0d21-43a6-8e66-51a18aae1b4a" providerId="ADAL" clId="{FA49A545-90DC-4DCB-8572-7793A99D8817}" dt="2023-12-14T19:16:34.598" v="958" actId="207"/>
          <ac:spMkLst>
            <pc:docMk/>
            <pc:sldMk cId="1969743803" sldId="283"/>
            <ac:spMk id="2" creationId="{C76BE0AD-82F3-417E-0871-8CF74779D9C7}"/>
          </ac:spMkLst>
        </pc:spChg>
        <pc:spChg chg="mod">
          <ac:chgData name="Abels, Patrick" userId="ba666de4-0d21-43a6-8e66-51a18aae1b4a" providerId="ADAL" clId="{FA49A545-90DC-4DCB-8572-7793A99D8817}" dt="2023-12-14T19:06:03.859" v="479" actId="14100"/>
          <ac:spMkLst>
            <pc:docMk/>
            <pc:sldMk cId="1969743803" sldId="283"/>
            <ac:spMk id="3" creationId="{9EBC646D-0F5F-984B-0CE1-41ED874A4973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4" creationId="{8577B330-E94F-9CFC-2A0D-B0D6F593F14E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5" creationId="{0FE376E4-2D7D-2B00-3D2F-F860628558D7}"/>
          </ac:spMkLst>
        </pc:spChg>
        <pc:spChg chg="add mod">
          <ac:chgData name="Abels, Patrick" userId="ba666de4-0d21-43a6-8e66-51a18aae1b4a" providerId="ADAL" clId="{FA49A545-90DC-4DCB-8572-7793A99D8817}" dt="2023-12-14T19:16:20.368" v="957" actId="404"/>
          <ac:spMkLst>
            <pc:docMk/>
            <pc:sldMk cId="1969743803" sldId="283"/>
            <ac:spMk id="6" creationId="{C5B2C2A0-C903-B816-4F40-782BACC00F8E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15" creationId="{CB703C37-474F-1C90-A652-746ECFB7AC28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19" creationId="{31466A09-7F2C-6B3D-88AE-3BAB52D091C2}"/>
          </ac:spMkLst>
        </pc:spChg>
        <pc:spChg chg="add mod">
          <ac:chgData name="Abels, Patrick" userId="ba666de4-0d21-43a6-8e66-51a18aae1b4a" providerId="ADAL" clId="{FA49A545-90DC-4DCB-8572-7793A99D8817}" dt="2023-12-14T19:12:18.262" v="897" actId="13926"/>
          <ac:spMkLst>
            <pc:docMk/>
            <pc:sldMk cId="1969743803" sldId="283"/>
            <ac:spMk id="20" creationId="{AE49D052-1754-C452-2515-1F9E89B2FB05}"/>
          </ac:spMkLst>
        </pc:spChg>
        <pc:cxnChg chg="add mod">
          <ac:chgData name="Abels, Patrick" userId="ba666de4-0d21-43a6-8e66-51a18aae1b4a" providerId="ADAL" clId="{FA49A545-90DC-4DCB-8572-7793A99D8817}" dt="2023-12-14T19:10:46.911" v="838" actId="14100"/>
          <ac:cxnSpMkLst>
            <pc:docMk/>
            <pc:sldMk cId="1969743803" sldId="283"/>
            <ac:cxnSpMk id="8" creationId="{2F7ACAF9-E000-24FE-A924-F46910C10EE4}"/>
          </ac:cxnSpMkLst>
        </pc:cxnChg>
        <pc:cxnChg chg="add mod">
          <ac:chgData name="Abels, Patrick" userId="ba666de4-0d21-43a6-8e66-51a18aae1b4a" providerId="ADAL" clId="{FA49A545-90DC-4DCB-8572-7793A99D8817}" dt="2023-12-14T19:15:16.033" v="936" actId="14100"/>
          <ac:cxnSpMkLst>
            <pc:docMk/>
            <pc:sldMk cId="1969743803" sldId="283"/>
            <ac:cxnSpMk id="9" creationId="{630D84EE-1F10-F041-C06A-3DD3FAAAE40D}"/>
          </ac:cxnSpMkLst>
        </pc:cxnChg>
        <pc:cxnChg chg="add mod">
          <ac:chgData name="Abels, Patrick" userId="ba666de4-0d21-43a6-8e66-51a18aae1b4a" providerId="ADAL" clId="{FA49A545-90DC-4DCB-8572-7793A99D8817}" dt="2023-12-14T19:10:49.544" v="839" actId="14100"/>
          <ac:cxnSpMkLst>
            <pc:docMk/>
            <pc:sldMk cId="1969743803" sldId="283"/>
            <ac:cxnSpMk id="10" creationId="{FFE5AD45-D30C-0E73-E895-A42EA8716871}"/>
          </ac:cxnSpMkLst>
        </pc:cxnChg>
        <pc:cxnChg chg="add mod">
          <ac:chgData name="Abels, Patrick" userId="ba666de4-0d21-43a6-8e66-51a18aae1b4a" providerId="ADAL" clId="{FA49A545-90DC-4DCB-8572-7793A99D8817}" dt="2023-12-14T19:13:36.333" v="917" actId="1076"/>
          <ac:cxnSpMkLst>
            <pc:docMk/>
            <pc:sldMk cId="1969743803" sldId="283"/>
            <ac:cxnSpMk id="22" creationId="{55FBD6C4-FEB2-BEA1-9502-1984CEF734E0}"/>
          </ac:cxnSpMkLst>
        </pc:cxnChg>
        <pc:cxnChg chg="add mod">
          <ac:chgData name="Abels, Patrick" userId="ba666de4-0d21-43a6-8e66-51a18aae1b4a" providerId="ADAL" clId="{FA49A545-90DC-4DCB-8572-7793A99D8817}" dt="2023-12-14T19:13:36.333" v="917" actId="1076"/>
          <ac:cxnSpMkLst>
            <pc:docMk/>
            <pc:sldMk cId="1969743803" sldId="283"/>
            <ac:cxnSpMk id="23" creationId="{FE7014D0-B7F4-81D4-5313-27895D49EEBD}"/>
          </ac:cxnSpMkLst>
        </pc:cxnChg>
        <pc:cxnChg chg="add mod">
          <ac:chgData name="Abels, Patrick" userId="ba666de4-0d21-43a6-8e66-51a18aae1b4a" providerId="ADAL" clId="{FA49A545-90DC-4DCB-8572-7793A99D8817}" dt="2023-12-14T19:13:06.931" v="909" actId="1076"/>
          <ac:cxnSpMkLst>
            <pc:docMk/>
            <pc:sldMk cId="1969743803" sldId="283"/>
            <ac:cxnSpMk id="25" creationId="{B78B0553-1FEC-89A2-01F0-116B4005E2D2}"/>
          </ac:cxnSpMkLst>
        </pc:cxnChg>
        <pc:cxnChg chg="add mod">
          <ac:chgData name="Abels, Patrick" userId="ba666de4-0d21-43a6-8e66-51a18aae1b4a" providerId="ADAL" clId="{FA49A545-90DC-4DCB-8572-7793A99D8817}" dt="2023-12-14T19:13:21.664" v="915" actId="14100"/>
          <ac:cxnSpMkLst>
            <pc:docMk/>
            <pc:sldMk cId="1969743803" sldId="283"/>
            <ac:cxnSpMk id="26" creationId="{AC21F194-4849-515D-419C-353B844F0AAC}"/>
          </ac:cxnSpMkLst>
        </pc:cxnChg>
        <pc:cxnChg chg="add mod">
          <ac:chgData name="Abels, Patrick" userId="ba666de4-0d21-43a6-8e66-51a18aae1b4a" providerId="ADAL" clId="{FA49A545-90DC-4DCB-8572-7793A99D8817}" dt="2023-12-14T19:14:02.777" v="921" actId="1076"/>
          <ac:cxnSpMkLst>
            <pc:docMk/>
            <pc:sldMk cId="1969743803" sldId="283"/>
            <ac:cxnSpMk id="27" creationId="{481E2EBE-2641-39A5-8356-1272DBA5A575}"/>
          </ac:cxnSpMkLst>
        </pc:cxnChg>
        <pc:cxnChg chg="add del mod">
          <ac:chgData name="Abels, Patrick" userId="ba666de4-0d21-43a6-8e66-51a18aae1b4a" providerId="ADAL" clId="{FA49A545-90DC-4DCB-8572-7793A99D8817}" dt="2023-12-14T19:13:50.595" v="920" actId="478"/>
          <ac:cxnSpMkLst>
            <pc:docMk/>
            <pc:sldMk cId="1969743803" sldId="283"/>
            <ac:cxnSpMk id="28" creationId="{20752F50-0AAF-E070-D4D7-67A4BA5174FC}"/>
          </ac:cxnSpMkLst>
        </pc:cxnChg>
      </pc:sldChg>
      <pc:sldChg chg="addSp delSp modSp new mod">
        <pc:chgData name="Abels, Patrick" userId="ba666de4-0d21-43a6-8e66-51a18aae1b4a" providerId="ADAL" clId="{FA49A545-90DC-4DCB-8572-7793A99D8817}" dt="2023-12-14T19:22:42.271" v="998" actId="1037"/>
        <pc:sldMkLst>
          <pc:docMk/>
          <pc:sldMk cId="3935385422" sldId="284"/>
        </pc:sldMkLst>
        <pc:spChg chg="del">
          <ac:chgData name="Abels, Patrick" userId="ba666de4-0d21-43a6-8e66-51a18aae1b4a" providerId="ADAL" clId="{FA49A545-90DC-4DCB-8572-7793A99D8817}" dt="2023-12-14T19:17:02.796" v="965" actId="478"/>
          <ac:spMkLst>
            <pc:docMk/>
            <pc:sldMk cId="3935385422" sldId="284"/>
            <ac:spMk id="2" creationId="{AA619996-D186-88BB-A529-28D8679248A9}"/>
          </ac:spMkLst>
        </pc:spChg>
        <pc:spChg chg="mod">
          <ac:chgData name="Abels, Patrick" userId="ba666de4-0d21-43a6-8e66-51a18aae1b4a" providerId="ADAL" clId="{FA49A545-90DC-4DCB-8572-7793A99D8817}" dt="2023-12-14T19:17:15.072" v="968" actId="20577"/>
          <ac:spMkLst>
            <pc:docMk/>
            <pc:sldMk cId="3935385422" sldId="284"/>
            <ac:spMk id="3" creationId="{7D914A29-ECD2-FE9E-6952-90E00A9049B1}"/>
          </ac:spMkLst>
        </pc:spChg>
        <pc:picChg chg="add mod">
          <ac:chgData name="Abels, Patrick" userId="ba666de4-0d21-43a6-8e66-51a18aae1b4a" providerId="ADAL" clId="{FA49A545-90DC-4DCB-8572-7793A99D8817}" dt="2023-12-14T19:22:42.271" v="998" actId="1037"/>
          <ac:picMkLst>
            <pc:docMk/>
            <pc:sldMk cId="3935385422" sldId="284"/>
            <ac:picMk id="5" creationId="{3E51A182-CE62-EE05-0991-9D2845961BA3}"/>
          </ac:picMkLst>
        </pc:picChg>
        <pc:picChg chg="add mod">
          <ac:chgData name="Abels, Patrick" userId="ba666de4-0d21-43a6-8e66-51a18aae1b4a" providerId="ADAL" clId="{FA49A545-90DC-4DCB-8572-7793A99D8817}" dt="2023-12-14T19:22:33.734" v="994" actId="1076"/>
          <ac:picMkLst>
            <pc:docMk/>
            <pc:sldMk cId="3935385422" sldId="284"/>
            <ac:picMk id="7" creationId="{348E479B-36D5-96D0-E9FB-1D232440ADBB}"/>
          </ac:picMkLst>
        </pc:pic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A59EBF8F-D932-4E66-A0A0-34797D1747EB}"/>
    <pc:docChg chg="custSel addSld delSld modSld">
      <pc:chgData name="Abels, Patrick" userId="ba666de4-0d21-43a6-8e66-51a18aae1b4a" providerId="ADAL" clId="{A59EBF8F-D932-4E66-A0A0-34797D1747EB}" dt="2023-12-23T17:16:47.567" v="858"/>
      <pc:docMkLst>
        <pc:docMk/>
      </pc:docMkLst>
      <pc:sldChg chg="modSp mod">
        <pc:chgData name="Abels, Patrick" userId="ba666de4-0d21-43a6-8e66-51a18aae1b4a" providerId="ADAL" clId="{A59EBF8F-D932-4E66-A0A0-34797D1747EB}" dt="2023-12-23T16:39:33.029" v="16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A59EBF8F-D932-4E66-A0A0-34797D1747EB}" dt="2023-12-23T16:39:33.029" v="16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A59EBF8F-D932-4E66-A0A0-34797D1747EB}" dt="2023-12-23T16:47:52.961" v="64" actId="1076"/>
        <pc:sldMkLst>
          <pc:docMk/>
          <pc:sldMk cId="1722427942" sldId="273"/>
        </pc:sldMkLst>
        <pc:spChg chg="mod">
          <ac:chgData name="Abels, Patrick" userId="ba666de4-0d21-43a6-8e66-51a18aae1b4a" providerId="ADAL" clId="{A59EBF8F-D932-4E66-A0A0-34797D1747EB}" dt="2023-12-23T16:47:10.486" v="48" actId="20577"/>
          <ac:spMkLst>
            <pc:docMk/>
            <pc:sldMk cId="1722427942" sldId="273"/>
            <ac:spMk id="2" creationId="{9AB4A751-8F07-093D-AF8D-F931909DA7A8}"/>
          </ac:spMkLst>
        </pc:spChg>
        <pc:picChg chg="add mod ord modCrop">
          <ac:chgData name="Abels, Patrick" userId="ba666de4-0d21-43a6-8e66-51a18aae1b4a" providerId="ADAL" clId="{A59EBF8F-D932-4E66-A0A0-34797D1747EB}" dt="2023-12-23T16:47:52.961" v="64" actId="1076"/>
          <ac:picMkLst>
            <pc:docMk/>
            <pc:sldMk cId="1722427942" sldId="273"/>
            <ac:picMk id="4" creationId="{7DC6BC12-73D2-2E7B-169D-5FDA002BEB4B}"/>
          </ac:picMkLst>
        </pc:picChg>
        <pc:picChg chg="del">
          <ac:chgData name="Abels, Patrick" userId="ba666de4-0d21-43a6-8e66-51a18aae1b4a" providerId="ADAL" clId="{A59EBF8F-D932-4E66-A0A0-34797D1747EB}" dt="2023-12-23T16:47:07.139" v="45" actId="478"/>
          <ac:picMkLst>
            <pc:docMk/>
            <pc:sldMk cId="1722427942" sldId="273"/>
            <ac:picMk id="5" creationId="{9F083E85-6B11-22F1-D659-B1990761EDEA}"/>
          </ac:picMkLst>
        </pc:picChg>
        <pc:picChg chg="add mod">
          <ac:chgData name="Abels, Patrick" userId="ba666de4-0d21-43a6-8e66-51a18aae1b4a" providerId="ADAL" clId="{A59EBF8F-D932-4E66-A0A0-34797D1747EB}" dt="2023-12-23T16:47:41.823" v="61" actId="1076"/>
          <ac:picMkLst>
            <pc:docMk/>
            <pc:sldMk cId="1722427942" sldId="273"/>
            <ac:picMk id="7" creationId="{E4A70F4C-3D67-B344-1662-8663F6FF3747}"/>
          </ac:picMkLst>
        </pc:picChg>
      </pc:sldChg>
      <pc:sldChg chg="addSp delSp modSp mod">
        <pc:chgData name="Abels, Patrick" userId="ba666de4-0d21-43a6-8e66-51a18aae1b4a" providerId="ADAL" clId="{A59EBF8F-D932-4E66-A0A0-34797D1747EB}" dt="2023-12-23T16:43:19.962" v="44" actId="1076"/>
        <pc:sldMkLst>
          <pc:docMk/>
          <pc:sldMk cId="4227723690" sldId="277"/>
        </pc:sldMkLst>
        <pc:spChg chg="mod">
          <ac:chgData name="Abels, Patrick" userId="ba666de4-0d21-43a6-8e66-51a18aae1b4a" providerId="ADAL" clId="{A59EBF8F-D932-4E66-A0A0-34797D1747EB}" dt="2023-12-23T16:41:54.654" v="35" actId="6549"/>
          <ac:spMkLst>
            <pc:docMk/>
            <pc:sldMk cId="4227723690" sldId="277"/>
            <ac:spMk id="3" creationId="{01ECBF5A-FC38-589B-9B3F-519D1EC2FC51}"/>
          </ac:spMkLst>
        </pc:spChg>
        <pc:picChg chg="del">
          <ac:chgData name="Abels, Patrick" userId="ba666de4-0d21-43a6-8e66-51a18aae1b4a" providerId="ADAL" clId="{A59EBF8F-D932-4E66-A0A0-34797D1747EB}" dt="2023-12-23T16:41:49.786" v="28" actId="478"/>
          <ac:picMkLst>
            <pc:docMk/>
            <pc:sldMk cId="4227723690" sldId="277"/>
            <ac:picMk id="4" creationId="{1E5C68E4-EEF1-A282-A718-DEA59FAEC4C0}"/>
          </ac:picMkLst>
        </pc:picChg>
        <pc:picChg chg="add mod modCrop">
          <ac:chgData name="Abels, Patrick" userId="ba666de4-0d21-43a6-8e66-51a18aae1b4a" providerId="ADAL" clId="{A59EBF8F-D932-4E66-A0A0-34797D1747EB}" dt="2023-12-23T16:43:19.962" v="44" actId="1076"/>
          <ac:picMkLst>
            <pc:docMk/>
            <pc:sldMk cId="4227723690" sldId="277"/>
            <ac:picMk id="5" creationId="{672FA8B9-68E1-F83D-CAD1-34088134E1E9}"/>
          </ac:picMkLst>
        </pc:picChg>
        <pc:picChg chg="add mod modCrop">
          <ac:chgData name="Abels, Patrick" userId="ba666de4-0d21-43a6-8e66-51a18aae1b4a" providerId="ADAL" clId="{A59EBF8F-D932-4E66-A0A0-34797D1747EB}" dt="2023-12-23T16:43:19.962" v="44" actId="1076"/>
          <ac:picMkLst>
            <pc:docMk/>
            <pc:sldMk cId="4227723690" sldId="277"/>
            <ac:picMk id="6" creationId="{DC11344D-E439-E142-B4C7-B700AB076D0B}"/>
          </ac:picMkLst>
        </pc:picChg>
        <pc:picChg chg="del">
          <ac:chgData name="Abels, Patrick" userId="ba666de4-0d21-43a6-8e66-51a18aae1b4a" providerId="ADAL" clId="{A59EBF8F-D932-4E66-A0A0-34797D1747EB}" dt="2023-12-23T16:41:49.786" v="28" actId="478"/>
          <ac:picMkLst>
            <pc:docMk/>
            <pc:sldMk cId="4227723690" sldId="277"/>
            <ac:picMk id="7" creationId="{3A11F253-13C3-566F-E247-17528DC05D0D}"/>
          </ac:picMkLst>
        </pc:picChg>
      </pc:sldChg>
      <pc:sldChg chg="addSp delSp modSp mod">
        <pc:chgData name="Abels, Patrick" userId="ba666de4-0d21-43a6-8e66-51a18aae1b4a" providerId="ADAL" clId="{A59EBF8F-D932-4E66-A0A0-34797D1747EB}" dt="2023-12-23T17:16:47.567" v="858"/>
        <pc:sldMkLst>
          <pc:docMk/>
          <pc:sldMk cId="3057575422" sldId="278"/>
        </pc:sldMkLst>
        <pc:spChg chg="del">
          <ac:chgData name="Abels, Patrick" userId="ba666de4-0d21-43a6-8e66-51a18aae1b4a" providerId="ADAL" clId="{A59EBF8F-D932-4E66-A0A0-34797D1747EB}" dt="2023-12-23T16:41:20.449" v="17" actId="478"/>
          <ac:spMkLst>
            <pc:docMk/>
            <pc:sldMk cId="3057575422" sldId="278"/>
            <ac:spMk id="6" creationId="{3C9EEE01-5939-19DD-C260-D64500AD2575}"/>
          </ac:spMkLst>
        </pc:spChg>
        <pc:grpChg chg="del">
          <ac:chgData name="Abels, Patrick" userId="ba666de4-0d21-43a6-8e66-51a18aae1b4a" providerId="ADAL" clId="{A59EBF8F-D932-4E66-A0A0-34797D1747EB}" dt="2023-12-23T16:41:23.996" v="18" actId="478"/>
          <ac:grpSpMkLst>
            <pc:docMk/>
            <pc:sldMk cId="3057575422" sldId="278"/>
            <ac:grpSpMk id="17" creationId="{CCBF43D1-3C0D-3A73-0681-431810303828}"/>
          </ac:grpSpMkLst>
        </pc:grpChg>
        <pc:grpChg chg="del">
          <ac:chgData name="Abels, Patrick" userId="ba666de4-0d21-43a6-8e66-51a18aae1b4a" providerId="ADAL" clId="{A59EBF8F-D932-4E66-A0A0-34797D1747EB}" dt="2023-12-23T16:41:23.996" v="18" actId="478"/>
          <ac:grpSpMkLst>
            <pc:docMk/>
            <pc:sldMk cId="3057575422" sldId="278"/>
            <ac:grpSpMk id="20" creationId="{14F61C40-514E-228D-0B7E-284B6D4E12E6}"/>
          </ac:grpSpMkLst>
        </pc:grpChg>
        <pc:picChg chg="del">
          <ac:chgData name="Abels, Patrick" userId="ba666de4-0d21-43a6-8e66-51a18aae1b4a" providerId="ADAL" clId="{A59EBF8F-D932-4E66-A0A0-34797D1747EB}" dt="2023-12-23T16:41:20.449" v="17" actId="478"/>
          <ac:picMkLst>
            <pc:docMk/>
            <pc:sldMk cId="3057575422" sldId="278"/>
            <ac:picMk id="3" creationId="{E2D7588D-2C7E-5B96-C34E-670066A1A438}"/>
          </ac:picMkLst>
        </pc:picChg>
        <pc:picChg chg="add del">
          <ac:chgData name="Abels, Patrick" userId="ba666de4-0d21-43a6-8e66-51a18aae1b4a" providerId="ADAL" clId="{A59EBF8F-D932-4E66-A0A0-34797D1747EB}" dt="2023-12-23T17:14:12.180" v="845" actId="478"/>
          <ac:picMkLst>
            <pc:docMk/>
            <pc:sldMk cId="3057575422" sldId="278"/>
            <ac:picMk id="4" creationId="{92406C64-AC76-53D0-7679-4492B8DC96B6}"/>
          </ac:picMkLst>
        </pc:picChg>
        <pc:picChg chg="del">
          <ac:chgData name="Abels, Patrick" userId="ba666de4-0d21-43a6-8e66-51a18aae1b4a" providerId="ADAL" clId="{A59EBF8F-D932-4E66-A0A0-34797D1747EB}" dt="2023-12-23T16:41:20.449" v="17" actId="478"/>
          <ac:picMkLst>
            <pc:docMk/>
            <pc:sldMk cId="3057575422" sldId="278"/>
            <ac:picMk id="5" creationId="{E98F9EC1-F831-7E74-75C4-EFDE3632A13A}"/>
          </ac:picMkLst>
        </pc:picChg>
        <pc:picChg chg="add mod">
          <ac:chgData name="Abels, Patrick" userId="ba666de4-0d21-43a6-8e66-51a18aae1b4a" providerId="ADAL" clId="{A59EBF8F-D932-4E66-A0A0-34797D1747EB}" dt="2023-12-23T17:15:09.780" v="856" actId="1076"/>
          <ac:picMkLst>
            <pc:docMk/>
            <pc:sldMk cId="3057575422" sldId="278"/>
            <ac:picMk id="8" creationId="{7D16746D-4559-4812-ABD4-271DE28CA4C6}"/>
          </ac:picMkLst>
        </pc:picChg>
        <pc:picChg chg="add mod modCrop">
          <ac:chgData name="Abels, Patrick" userId="ba666de4-0d21-43a6-8e66-51a18aae1b4a" providerId="ADAL" clId="{A59EBF8F-D932-4E66-A0A0-34797D1747EB}" dt="2023-12-23T17:16:47.567" v="858"/>
          <ac:picMkLst>
            <pc:docMk/>
            <pc:sldMk cId="3057575422" sldId="278"/>
            <ac:picMk id="10" creationId="{207F9252-92F6-27B4-5238-C4A0B4E1AB4D}"/>
          </ac:picMkLst>
        </pc:picChg>
      </pc:sldChg>
      <pc:sldChg chg="modSp mod">
        <pc:chgData name="Abels, Patrick" userId="ba666de4-0d21-43a6-8e66-51a18aae1b4a" providerId="ADAL" clId="{A59EBF8F-D932-4E66-A0A0-34797D1747EB}" dt="2023-12-23T16:39:28.127" v="7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A59EBF8F-D932-4E66-A0A0-34797D1747EB}" dt="2023-12-23T16:39:28.127" v="7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775339188" sldId="285"/>
        </pc:sldMkLst>
      </pc:sldChg>
      <pc:sldChg chg="addSp delSp modSp mod modTransition">
        <pc:chgData name="Abels, Patrick" userId="ba666de4-0d21-43a6-8e66-51a18aae1b4a" providerId="ADAL" clId="{A59EBF8F-D932-4E66-A0A0-34797D1747EB}" dt="2023-12-23T17:12:15.124" v="841"/>
        <pc:sldMkLst>
          <pc:docMk/>
          <pc:sldMk cId="206758726" sldId="286"/>
        </pc:sldMkLst>
        <pc:spChg chg="mod">
          <ac:chgData name="Abels, Patrick" userId="ba666de4-0d21-43a6-8e66-51a18aae1b4a" providerId="ADAL" clId="{A59EBF8F-D932-4E66-A0A0-34797D1747EB}" dt="2023-12-23T16:57:02.066" v="630" actId="207"/>
          <ac:spMkLst>
            <pc:docMk/>
            <pc:sldMk cId="206758726" sldId="286"/>
            <ac:spMk id="2" creationId="{BF026697-D187-F7B0-0908-8B94BEAE87CF}"/>
          </ac:spMkLst>
        </pc:spChg>
        <pc:spChg chg="mod">
          <ac:chgData name="Abels, Patrick" userId="ba666de4-0d21-43a6-8e66-51a18aae1b4a" providerId="ADAL" clId="{A59EBF8F-D932-4E66-A0A0-34797D1747EB}" dt="2023-12-23T16:41:44.470" v="27" actId="20577"/>
          <ac:spMkLst>
            <pc:docMk/>
            <pc:sldMk cId="206758726" sldId="286"/>
            <ac:spMk id="3" creationId="{9F615CF2-8673-DEAB-9343-226B9AAB8B31}"/>
          </ac:spMkLst>
        </pc:spChg>
        <pc:spChg chg="mod">
          <ac:chgData name="Abels, Patrick" userId="ba666de4-0d21-43a6-8e66-51a18aae1b4a" providerId="ADAL" clId="{A59EBF8F-D932-4E66-A0A0-34797D1747EB}" dt="2023-12-23T16:48:31.651" v="72" actId="6549"/>
          <ac:spMkLst>
            <pc:docMk/>
            <pc:sldMk cId="206758726" sldId="286"/>
            <ac:spMk id="4" creationId="{364D762F-506D-9187-C266-EA2B30CFF4E7}"/>
          </ac:spMkLst>
        </pc:spChg>
        <pc:spChg chg="add mod">
          <ac:chgData name="Abels, Patrick" userId="ba666de4-0d21-43a6-8e66-51a18aae1b4a" providerId="ADAL" clId="{A59EBF8F-D932-4E66-A0A0-34797D1747EB}" dt="2023-12-23T16:57:25.160" v="633" actId="207"/>
          <ac:spMkLst>
            <pc:docMk/>
            <pc:sldMk cId="206758726" sldId="286"/>
            <ac:spMk id="5" creationId="{68F5629E-60E7-4126-3FBB-73EED7A7CB52}"/>
          </ac:spMkLst>
        </pc:spChg>
        <pc:spChg chg="add mod">
          <ac:chgData name="Abels, Patrick" userId="ba666de4-0d21-43a6-8e66-51a18aae1b4a" providerId="ADAL" clId="{A59EBF8F-D932-4E66-A0A0-34797D1747EB}" dt="2023-12-23T16:57:25.160" v="633" actId="207"/>
          <ac:spMkLst>
            <pc:docMk/>
            <pc:sldMk cId="206758726" sldId="286"/>
            <ac:spMk id="6" creationId="{BAF4DF44-AEF9-69F7-23C6-CC18E7995F7E}"/>
          </ac:spMkLst>
        </pc:spChg>
        <pc:spChg chg="mod">
          <ac:chgData name="Abels, Patrick" userId="ba666de4-0d21-43a6-8e66-51a18aae1b4a" providerId="ADAL" clId="{A59EBF8F-D932-4E66-A0A0-34797D1747EB}" dt="2023-12-23T16:48:31.651" v="72" actId="6549"/>
          <ac:spMkLst>
            <pc:docMk/>
            <pc:sldMk cId="206758726" sldId="286"/>
            <ac:spMk id="7" creationId="{F8AA909D-E961-3A92-85A3-CB445F6E82F4}"/>
          </ac:spMkLst>
        </pc:spChg>
        <pc:spChg chg="mod">
          <ac:chgData name="Abels, Patrick" userId="ba666de4-0d21-43a6-8e66-51a18aae1b4a" providerId="ADAL" clId="{A59EBF8F-D932-4E66-A0A0-34797D1747EB}" dt="2023-12-23T16:52:04.869" v="290" actId="6549"/>
          <ac:spMkLst>
            <pc:docMk/>
            <pc:sldMk cId="206758726" sldId="286"/>
            <ac:spMk id="13" creationId="{5B69F909-B02B-E202-F287-D446F2A9C2DF}"/>
          </ac:spMkLst>
        </pc:spChg>
        <pc:spChg chg="mod">
          <ac:chgData name="Abels, Patrick" userId="ba666de4-0d21-43a6-8e66-51a18aae1b4a" providerId="ADAL" clId="{A59EBF8F-D932-4E66-A0A0-34797D1747EB}" dt="2023-12-23T16:52:04.869" v="290" actId="6549"/>
          <ac:spMkLst>
            <pc:docMk/>
            <pc:sldMk cId="206758726" sldId="286"/>
            <ac:spMk id="14" creationId="{84A72379-35EC-5F3A-8482-F16F2FEE17FD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19" creationId="{5AB714D7-81DC-A779-6678-CA12AE7FD36E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2" creationId="{44A26379-3C17-8B78-55AC-DAF0F7E243EB}"/>
          </ac:spMkLst>
        </pc:spChg>
        <pc:spChg chg="del">
          <ac:chgData name="Abels, Patrick" userId="ba666de4-0d21-43a6-8e66-51a18aae1b4a" providerId="ADAL" clId="{A59EBF8F-D932-4E66-A0A0-34797D1747EB}" dt="2023-12-23T16:54:45.288" v="438" actId="478"/>
          <ac:spMkLst>
            <pc:docMk/>
            <pc:sldMk cId="206758726" sldId="286"/>
            <ac:spMk id="23" creationId="{FCFFB724-E8FF-E2F6-F74D-B34D477B89D7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5" creationId="{D4635BF4-1889-2F76-845B-D1684A39D920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6" creationId="{D63EC423-A9D1-2F9F-B6F0-EFA707FA71BC}"/>
          </ac:spMkLst>
        </pc:spChg>
        <pc:spChg chg="mod">
          <ac:chgData name="Abels, Patrick" userId="ba666de4-0d21-43a6-8e66-51a18aae1b4a" providerId="ADAL" clId="{A59EBF8F-D932-4E66-A0A0-34797D1747EB}" dt="2023-12-23T16:57:08.200" v="631" actId="207"/>
          <ac:spMkLst>
            <pc:docMk/>
            <pc:sldMk cId="206758726" sldId="286"/>
            <ac:spMk id="27" creationId="{6544B78D-7857-4BBD-7285-B048CE21700F}"/>
          </ac:spMkLst>
        </pc:spChg>
        <pc:grpChg chg="mod">
          <ac:chgData name="Abels, Patrick" userId="ba666de4-0d21-43a6-8e66-51a18aae1b4a" providerId="ADAL" clId="{A59EBF8F-D932-4E66-A0A0-34797D1747EB}" dt="2023-12-23T16:57:42.714" v="635" actId="207"/>
          <ac:grpSpMkLst>
            <pc:docMk/>
            <pc:sldMk cId="206758726" sldId="286"/>
            <ac:grpSpMk id="11" creationId="{B46AB80F-75D4-4D03-2DEF-2812D1C0AA43}"/>
          </ac:grpSpMkLst>
        </pc:grpChg>
        <pc:grpChg chg="mod">
          <ac:chgData name="Abels, Patrick" userId="ba666de4-0d21-43a6-8e66-51a18aae1b4a" providerId="ADAL" clId="{A59EBF8F-D932-4E66-A0A0-34797D1747EB}" dt="2023-12-23T16:57:08.200" v="631" actId="207"/>
          <ac:grpSpMkLst>
            <pc:docMk/>
            <pc:sldMk cId="206758726" sldId="286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A59EBF8F-D932-4E66-A0A0-34797D1747EB}" dt="2023-12-23T16:57:48.317" v="636" actId="208"/>
          <ac:cxnSpMkLst>
            <pc:docMk/>
            <pc:sldMk cId="206758726" sldId="286"/>
            <ac:cxnSpMk id="9" creationId="{19D62783-5CB9-7BF3-8877-F7D022968B9A}"/>
          </ac:cxnSpMkLst>
        </pc:cxnChg>
        <pc:cxnChg chg="mod">
          <ac:chgData name="Abels, Patrick" userId="ba666de4-0d21-43a6-8e66-51a18aae1b4a" providerId="ADAL" clId="{A59EBF8F-D932-4E66-A0A0-34797D1747EB}" dt="2023-12-23T16:57:48.317" v="636" actId="208"/>
          <ac:cxnSpMkLst>
            <pc:docMk/>
            <pc:sldMk cId="206758726" sldId="286"/>
            <ac:cxnSpMk id="10" creationId="{792FCDE5-C357-8541-FD18-24710C4F655F}"/>
          </ac:cxnSpMkLst>
        </pc:cxnChg>
        <pc:cxnChg chg="mod">
          <ac:chgData name="Abels, Patrick" userId="ba666de4-0d21-43a6-8e66-51a18aae1b4a" providerId="ADAL" clId="{A59EBF8F-D932-4E66-A0A0-34797D1747EB}" dt="2023-12-23T16:57:15.871" v="632" actId="208"/>
          <ac:cxnSpMkLst>
            <pc:docMk/>
            <pc:sldMk cId="206758726" sldId="286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A59EBF8F-D932-4E66-A0A0-34797D1747EB}" dt="2023-12-23T16:57:15.871" v="632" actId="208"/>
          <ac:cxnSpMkLst>
            <pc:docMk/>
            <pc:sldMk cId="206758726" sldId="286"/>
            <ac:cxnSpMk id="16" creationId="{A0BBB643-A266-8F25-6245-BA713815E53D}"/>
          </ac:cxnSpMkLst>
        </pc:cxnChg>
      </pc:sldChg>
      <pc:sldChg chg="add">
        <pc:chgData name="Abels, Patrick" userId="ba666de4-0d21-43a6-8e66-51a18aae1b4a" providerId="ADAL" clId="{A59EBF8F-D932-4E66-A0A0-34797D1747EB}" dt="2023-12-23T16:56:55.320" v="629" actId="2890"/>
        <pc:sldMkLst>
          <pc:docMk/>
          <pc:sldMk cId="1563430942" sldId="287"/>
        </pc:sldMkLst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3608631383" sldId="287"/>
        </pc:sldMkLst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3358249968" sldId="288"/>
        </pc:sldMkLst>
      </pc:sldChg>
      <pc:sldChg chg="addSp modSp add mod">
        <pc:chgData name="Abels, Patrick" userId="ba666de4-0d21-43a6-8e66-51a18aae1b4a" providerId="ADAL" clId="{A59EBF8F-D932-4E66-A0A0-34797D1747EB}" dt="2023-12-23T17:01:20.327" v="685" actId="14100"/>
        <pc:sldMkLst>
          <pc:docMk/>
          <pc:sldMk cId="3614096958" sldId="288"/>
        </pc:sldMkLst>
        <pc:spChg chg="mod">
          <ac:chgData name="Abels, Patrick" userId="ba666de4-0d21-43a6-8e66-51a18aae1b4a" providerId="ADAL" clId="{A59EBF8F-D932-4E66-A0A0-34797D1747EB}" dt="2023-12-23T16:57:57.318" v="637" actId="207"/>
          <ac:spMkLst>
            <pc:docMk/>
            <pc:sldMk cId="3614096958" sldId="288"/>
            <ac:spMk id="2" creationId="{BF026697-D187-F7B0-0908-8B94BEAE87CF}"/>
          </ac:spMkLst>
        </pc:spChg>
        <pc:spChg chg="mod">
          <ac:chgData name="Abels, Patrick" userId="ba666de4-0d21-43a6-8e66-51a18aae1b4a" providerId="ADAL" clId="{A59EBF8F-D932-4E66-A0A0-34797D1747EB}" dt="2023-12-23T16:58:05.703" v="638" actId="207"/>
          <ac:spMkLst>
            <pc:docMk/>
            <pc:sldMk cId="3614096958" sldId="288"/>
            <ac:spMk id="5" creationId="{68F5629E-60E7-4126-3FBB-73EED7A7CB52}"/>
          </ac:spMkLst>
        </pc:spChg>
        <pc:spChg chg="mod">
          <ac:chgData name="Abels, Patrick" userId="ba666de4-0d21-43a6-8e66-51a18aae1b4a" providerId="ADAL" clId="{A59EBF8F-D932-4E66-A0A0-34797D1747EB}" dt="2023-12-23T16:58:05.703" v="638" actId="207"/>
          <ac:spMkLst>
            <pc:docMk/>
            <pc:sldMk cId="3614096958" sldId="288"/>
            <ac:spMk id="6" creationId="{BAF4DF44-AEF9-69F7-23C6-CC18E7995F7E}"/>
          </ac:spMkLst>
        </pc:spChg>
        <pc:spChg chg="add mod">
          <ac:chgData name="Abels, Patrick" userId="ba666de4-0d21-43a6-8e66-51a18aae1b4a" providerId="ADAL" clId="{A59EBF8F-D932-4E66-A0A0-34797D1747EB}" dt="2023-12-23T17:00:53.105" v="676" actId="1035"/>
          <ac:spMkLst>
            <pc:docMk/>
            <pc:sldMk cId="3614096958" sldId="288"/>
            <ac:spMk id="8" creationId="{740CE39A-B262-C06B-4BA0-E371BF034CF4}"/>
          </ac:spMkLst>
        </pc:spChg>
        <pc:spChg chg="add mod">
          <ac:chgData name="Abels, Patrick" userId="ba666de4-0d21-43a6-8e66-51a18aae1b4a" providerId="ADAL" clId="{A59EBF8F-D932-4E66-A0A0-34797D1747EB}" dt="2023-12-23T17:00:59.844" v="681" actId="1035"/>
          <ac:spMkLst>
            <pc:docMk/>
            <pc:sldMk cId="3614096958" sldId="288"/>
            <ac:spMk id="17" creationId="{E159D4DB-486E-836A-A6E8-D0B088B2D39A}"/>
          </ac:spMkLst>
        </pc:spChg>
        <pc:spChg chg="add mod">
          <ac:chgData name="Abels, Patrick" userId="ba666de4-0d21-43a6-8e66-51a18aae1b4a" providerId="ADAL" clId="{A59EBF8F-D932-4E66-A0A0-34797D1747EB}" dt="2023-12-23T17:01:20.327" v="685" actId="14100"/>
          <ac:spMkLst>
            <pc:docMk/>
            <pc:sldMk cId="3614096958" sldId="288"/>
            <ac:spMk id="18" creationId="{34FEE73C-3164-61BE-1519-DCAF5C1A1F4B}"/>
          </ac:spMkLst>
        </pc:spChg>
        <pc:grpChg chg="mod">
          <ac:chgData name="Abels, Patrick" userId="ba666de4-0d21-43a6-8e66-51a18aae1b4a" providerId="ADAL" clId="{A59EBF8F-D932-4E66-A0A0-34797D1747EB}" dt="2023-12-23T16:58:05.703" v="638" actId="207"/>
          <ac:grpSpMkLst>
            <pc:docMk/>
            <pc:sldMk cId="3614096958" sldId="288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A59EBF8F-D932-4E66-A0A0-34797D1747EB}" dt="2023-12-23T16:58:11.647" v="639" actId="208"/>
          <ac:cxnSpMkLst>
            <pc:docMk/>
            <pc:sldMk cId="3614096958" sldId="288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A59EBF8F-D932-4E66-A0A0-34797D1747EB}" dt="2023-12-23T16:58:11.647" v="639" actId="208"/>
          <ac:cxnSpMkLst>
            <pc:docMk/>
            <pc:sldMk cId="3614096958" sldId="288"/>
            <ac:cxnSpMk id="16" creationId="{A0BBB643-A266-8F25-6245-BA713815E53D}"/>
          </ac:cxnSpMkLst>
        </pc:cxnChg>
      </pc:sldChg>
      <pc:sldChg chg="addSp delSp modSp add mod">
        <pc:chgData name="Abels, Patrick" userId="ba666de4-0d21-43a6-8e66-51a18aae1b4a" providerId="ADAL" clId="{A59EBF8F-D932-4E66-A0A0-34797D1747EB}" dt="2023-12-23T17:07:22.991" v="769" actId="14100"/>
        <pc:sldMkLst>
          <pc:docMk/>
          <pc:sldMk cId="1075796686" sldId="289"/>
        </pc:sldMkLst>
        <pc:spChg chg="mod">
          <ac:chgData name="Abels, Patrick" userId="ba666de4-0d21-43a6-8e66-51a18aae1b4a" providerId="ADAL" clId="{A59EBF8F-D932-4E66-A0A0-34797D1747EB}" dt="2023-12-23T16:58:46.842" v="646" actId="207"/>
          <ac:spMkLst>
            <pc:docMk/>
            <pc:sldMk cId="1075796686" sldId="289"/>
            <ac:spMk id="2" creationId="{BF026697-D187-F7B0-0908-8B94BEAE87CF}"/>
          </ac:spMkLst>
        </pc:spChg>
        <pc:spChg chg="mod">
          <ac:chgData name="Abels, Patrick" userId="ba666de4-0d21-43a6-8e66-51a18aae1b4a" providerId="ADAL" clId="{A59EBF8F-D932-4E66-A0A0-34797D1747EB}" dt="2023-12-23T16:58:44.366" v="645" actId="207"/>
          <ac:spMkLst>
            <pc:docMk/>
            <pc:sldMk cId="1075796686" sldId="289"/>
            <ac:spMk id="5" creationId="{68F5629E-60E7-4126-3FBB-73EED7A7CB52}"/>
          </ac:spMkLst>
        </pc:spChg>
        <pc:spChg chg="mod">
          <ac:chgData name="Abels, Patrick" userId="ba666de4-0d21-43a6-8e66-51a18aae1b4a" providerId="ADAL" clId="{A59EBF8F-D932-4E66-A0A0-34797D1747EB}" dt="2023-12-23T16:58:44.366" v="645" actId="207"/>
          <ac:spMkLst>
            <pc:docMk/>
            <pc:sldMk cId="1075796686" sldId="289"/>
            <ac:spMk id="6" creationId="{BAF4DF44-AEF9-69F7-23C6-CC18E7995F7E}"/>
          </ac:spMkLst>
        </pc:spChg>
        <pc:spChg chg="add 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8" creationId="{F6828831-BBB1-D641-8534-A2B15EDF98C2}"/>
          </ac:spMkLst>
        </pc:spChg>
        <pc:spChg chg="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18" creationId="{31359535-429C-B7CA-D60E-4E35E1EF8A04}"/>
          </ac:spMkLst>
        </pc:spChg>
        <pc:spChg chg="mod">
          <ac:chgData name="Abels, Patrick" userId="ba666de4-0d21-43a6-8e66-51a18aae1b4a" providerId="ADAL" clId="{A59EBF8F-D932-4E66-A0A0-34797D1747EB}" dt="2023-12-23T16:58:30.543" v="642" actId="207"/>
          <ac:spMkLst>
            <pc:docMk/>
            <pc:sldMk cId="1075796686" sldId="289"/>
            <ac:spMk id="19" creationId="{5AB714D7-81DC-A779-6678-CA12AE7FD36E}"/>
          </ac:spMkLst>
        </pc:spChg>
        <pc:spChg chg="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20" creationId="{4C993CBC-8975-80C3-3B5E-92A2A185C3D8}"/>
          </ac:spMkLst>
        </pc:spChg>
        <pc:spChg chg="add 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24" creationId="{217114C6-6755-035D-0B8B-92AC72E8C450}"/>
          </ac:spMkLst>
        </pc:spChg>
        <pc:spChg chg="add mod">
          <ac:chgData name="Abels, Patrick" userId="ba666de4-0d21-43a6-8e66-51a18aae1b4a" providerId="ADAL" clId="{A59EBF8F-D932-4E66-A0A0-34797D1747EB}" dt="2023-12-23T16:58:38.620" v="644" actId="571"/>
          <ac:spMkLst>
            <pc:docMk/>
            <pc:sldMk cId="1075796686" sldId="289"/>
            <ac:spMk id="28" creationId="{A2824846-B093-771D-AD90-4111B5030122}"/>
          </ac:spMkLst>
        </pc:spChg>
        <pc:spChg chg="add mod">
          <ac:chgData name="Abels, Patrick" userId="ba666de4-0d21-43a6-8e66-51a18aae1b4a" providerId="ADAL" clId="{A59EBF8F-D932-4E66-A0A0-34797D1747EB}" dt="2023-12-23T17:03:05.575" v="701" actId="14100"/>
          <ac:spMkLst>
            <pc:docMk/>
            <pc:sldMk cId="1075796686" sldId="289"/>
            <ac:spMk id="29" creationId="{E72AE894-129F-9021-1A6D-25D7967D045B}"/>
          </ac:spMkLst>
        </pc:spChg>
        <pc:spChg chg="add mod">
          <ac:chgData name="Abels, Patrick" userId="ba666de4-0d21-43a6-8e66-51a18aae1b4a" providerId="ADAL" clId="{A59EBF8F-D932-4E66-A0A0-34797D1747EB}" dt="2023-12-23T17:02:59.711" v="700" actId="1035"/>
          <ac:spMkLst>
            <pc:docMk/>
            <pc:sldMk cId="1075796686" sldId="289"/>
            <ac:spMk id="30" creationId="{C008D526-2257-B664-0C3C-544BDFAE7589}"/>
          </ac:spMkLst>
        </pc:spChg>
        <pc:spChg chg="add del mod">
          <ac:chgData name="Abels, Patrick" userId="ba666de4-0d21-43a6-8e66-51a18aae1b4a" providerId="ADAL" clId="{A59EBF8F-D932-4E66-A0A0-34797D1747EB}" dt="2023-12-23T17:03:50.389" v="705" actId="478"/>
          <ac:spMkLst>
            <pc:docMk/>
            <pc:sldMk cId="1075796686" sldId="289"/>
            <ac:spMk id="31" creationId="{CD72FE05-A043-6CB7-7D01-7A00063F0C39}"/>
          </ac:spMkLst>
        </pc:spChg>
        <pc:spChg chg="add mod ord">
          <ac:chgData name="Abels, Patrick" userId="ba666de4-0d21-43a6-8e66-51a18aae1b4a" providerId="ADAL" clId="{A59EBF8F-D932-4E66-A0A0-34797D1747EB}" dt="2023-12-23T17:04:11.253" v="711" actId="2085"/>
          <ac:spMkLst>
            <pc:docMk/>
            <pc:sldMk cId="1075796686" sldId="289"/>
            <ac:spMk id="32" creationId="{3C688AF0-1511-52E2-7C6B-3A9A16975727}"/>
          </ac:spMkLst>
        </pc:spChg>
        <pc:spChg chg="add mod ord">
          <ac:chgData name="Abels, Patrick" userId="ba666de4-0d21-43a6-8e66-51a18aae1b4a" providerId="ADAL" clId="{A59EBF8F-D932-4E66-A0A0-34797D1747EB}" dt="2023-12-23T17:04:18.989" v="715" actId="167"/>
          <ac:spMkLst>
            <pc:docMk/>
            <pc:sldMk cId="1075796686" sldId="289"/>
            <ac:spMk id="33" creationId="{8C23692F-31D4-00C9-5622-B8ACD34B7D4B}"/>
          </ac:spMkLst>
        </pc:spChg>
        <pc:spChg chg="add del mod">
          <ac:chgData name="Abels, Patrick" userId="ba666de4-0d21-43a6-8e66-51a18aae1b4a" providerId="ADAL" clId="{A59EBF8F-D932-4E66-A0A0-34797D1747EB}" dt="2023-12-23T17:06:12.543" v="739" actId="478"/>
          <ac:spMkLst>
            <pc:docMk/>
            <pc:sldMk cId="1075796686" sldId="289"/>
            <ac:spMk id="34" creationId="{3EB6618B-F791-2929-AA0B-4DB6B0AE2FFC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37" creationId="{5C36CB9F-207C-0B1D-65D2-7905F66A5216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38" creationId="{8075DE9D-96D2-132B-6EA5-B20544A59469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39" creationId="{D498F7DE-F059-B769-F358-80B2D82D802D}"/>
          </ac:spMkLst>
        </pc:spChg>
        <pc:spChg chg="add mod ord">
          <ac:chgData name="Abels, Patrick" userId="ba666de4-0d21-43a6-8e66-51a18aae1b4a" providerId="ADAL" clId="{A59EBF8F-D932-4E66-A0A0-34797D1747EB}" dt="2023-12-23T17:05:30.787" v="733" actId="167"/>
          <ac:spMkLst>
            <pc:docMk/>
            <pc:sldMk cId="1075796686" sldId="289"/>
            <ac:spMk id="40" creationId="{7F3C1C08-6D13-DB6F-71A9-BD94FF651040}"/>
          </ac:spMkLst>
        </pc:spChg>
        <pc:spChg chg="add del mod">
          <ac:chgData name="Abels, Patrick" userId="ba666de4-0d21-43a6-8e66-51a18aae1b4a" providerId="ADAL" clId="{A59EBF8F-D932-4E66-A0A0-34797D1747EB}" dt="2023-12-23T17:06:12.543" v="739" actId="478"/>
          <ac:spMkLst>
            <pc:docMk/>
            <pc:sldMk cId="1075796686" sldId="289"/>
            <ac:spMk id="41" creationId="{27B9E4E8-AC37-2A96-8160-BEF70CD31C73}"/>
          </ac:spMkLst>
        </pc:spChg>
        <pc:spChg chg="add del mod">
          <ac:chgData name="Abels, Patrick" userId="ba666de4-0d21-43a6-8e66-51a18aae1b4a" providerId="ADAL" clId="{A59EBF8F-D932-4E66-A0A0-34797D1747EB}" dt="2023-12-23T17:06:12.543" v="739" actId="478"/>
          <ac:spMkLst>
            <pc:docMk/>
            <pc:sldMk cId="1075796686" sldId="289"/>
            <ac:spMk id="42" creationId="{9E3C8623-08DF-18AA-C31D-E6CF5E616A21}"/>
          </ac:spMkLst>
        </pc:spChg>
        <pc:spChg chg="add mod">
          <ac:chgData name="Abels, Patrick" userId="ba666de4-0d21-43a6-8e66-51a18aae1b4a" providerId="ADAL" clId="{A59EBF8F-D932-4E66-A0A0-34797D1747EB}" dt="2023-12-23T17:07:14.958" v="768" actId="1035"/>
          <ac:spMkLst>
            <pc:docMk/>
            <pc:sldMk cId="1075796686" sldId="289"/>
            <ac:spMk id="49" creationId="{DC7C70D1-54D0-9B90-8403-AFA405F737E3}"/>
          </ac:spMkLst>
        </pc:spChg>
        <pc:grpChg chg="mod">
          <ac:chgData name="Abels, Patrick" userId="ba666de4-0d21-43a6-8e66-51a18aae1b4a" providerId="ADAL" clId="{A59EBF8F-D932-4E66-A0A0-34797D1747EB}" dt="2023-12-23T16:58:44.366" v="645" actId="207"/>
          <ac:grpSpMkLst>
            <pc:docMk/>
            <pc:sldMk cId="1075796686" sldId="289"/>
            <ac:grpSpMk id="12" creationId="{84C3BA98-DA9E-F6B2-5676-4C4CD3478B87}"/>
          </ac:grpSpMkLst>
        </pc:grpChg>
        <pc:grpChg chg="add mod">
          <ac:chgData name="Abels, Patrick" userId="ba666de4-0d21-43a6-8e66-51a18aae1b4a" providerId="ADAL" clId="{A59EBF8F-D932-4E66-A0A0-34797D1747EB}" dt="2023-12-23T16:58:38.620" v="644" actId="571"/>
          <ac:grpSpMkLst>
            <pc:docMk/>
            <pc:sldMk cId="1075796686" sldId="289"/>
            <ac:grpSpMk id="17" creationId="{39C3318F-8739-A125-8C8F-C7EAE3E3A6C0}"/>
          </ac:grpSpMkLst>
        </pc:grpChg>
        <pc:cxnChg chg="mod">
          <ac:chgData name="Abels, Patrick" userId="ba666de4-0d21-43a6-8e66-51a18aae1b4a" providerId="ADAL" clId="{A59EBF8F-D932-4E66-A0A0-34797D1747EB}" dt="2023-12-23T16:58:52.736" v="647" actId="208"/>
          <ac:cxnSpMkLst>
            <pc:docMk/>
            <pc:sldMk cId="1075796686" sldId="289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A59EBF8F-D932-4E66-A0A0-34797D1747EB}" dt="2023-12-23T16:58:52.736" v="647" actId="208"/>
          <ac:cxnSpMkLst>
            <pc:docMk/>
            <pc:sldMk cId="1075796686" sldId="289"/>
            <ac:cxnSpMk id="16" creationId="{A0BBB643-A266-8F25-6245-BA713815E53D}"/>
          </ac:cxnSpMkLst>
        </pc:cxnChg>
        <pc:cxnChg chg="mod">
          <ac:chgData name="Abels, Patrick" userId="ba666de4-0d21-43a6-8e66-51a18aae1b4a" providerId="ADAL" clId="{A59EBF8F-D932-4E66-A0A0-34797D1747EB}" dt="2023-12-23T16:58:38.620" v="644" actId="571"/>
          <ac:cxnSpMkLst>
            <pc:docMk/>
            <pc:sldMk cId="1075796686" sldId="289"/>
            <ac:cxnSpMk id="21" creationId="{2945B00D-3584-D15E-49BD-4464983C2D93}"/>
          </ac:cxnSpMkLst>
        </pc:cxnChg>
        <pc:cxnChg chg="mod">
          <ac:chgData name="Abels, Patrick" userId="ba666de4-0d21-43a6-8e66-51a18aae1b4a" providerId="ADAL" clId="{A59EBF8F-D932-4E66-A0A0-34797D1747EB}" dt="2023-12-23T16:58:38.620" v="644" actId="571"/>
          <ac:cxnSpMkLst>
            <pc:docMk/>
            <pc:sldMk cId="1075796686" sldId="289"/>
            <ac:cxnSpMk id="23" creationId="{E494E902-A692-FB7E-2346-BA40FF342EA3}"/>
          </ac:cxnSpMkLst>
        </pc:cxnChg>
        <pc:cxnChg chg="add mod">
          <ac:chgData name="Abels, Patrick" userId="ba666de4-0d21-43a6-8e66-51a18aae1b4a" providerId="ADAL" clId="{A59EBF8F-D932-4E66-A0A0-34797D1747EB}" dt="2023-12-23T17:04:48.656" v="720" actId="208"/>
          <ac:cxnSpMkLst>
            <pc:docMk/>
            <pc:sldMk cId="1075796686" sldId="289"/>
            <ac:cxnSpMk id="36" creationId="{44ADB54C-6F94-1505-B38F-8BD76F18CC3D}"/>
          </ac:cxnSpMkLst>
        </pc:cxnChg>
        <pc:cxnChg chg="add mod">
          <ac:chgData name="Abels, Patrick" userId="ba666de4-0d21-43a6-8e66-51a18aae1b4a" providerId="ADAL" clId="{A59EBF8F-D932-4E66-A0A0-34797D1747EB}" dt="2023-12-23T17:06:21.359" v="742" actId="14100"/>
          <ac:cxnSpMkLst>
            <pc:docMk/>
            <pc:sldMk cId="1075796686" sldId="289"/>
            <ac:cxnSpMk id="43" creationId="{BA13F649-6B57-336D-D9D3-BE6D7886F766}"/>
          </ac:cxnSpMkLst>
        </pc:cxnChg>
        <pc:cxnChg chg="add mod">
          <ac:chgData name="Abels, Patrick" userId="ba666de4-0d21-43a6-8e66-51a18aae1b4a" providerId="ADAL" clId="{A59EBF8F-D932-4E66-A0A0-34797D1747EB}" dt="2023-12-23T17:07:22.991" v="769" actId="14100"/>
          <ac:cxnSpMkLst>
            <pc:docMk/>
            <pc:sldMk cId="1075796686" sldId="289"/>
            <ac:cxnSpMk id="46" creationId="{A51F21EF-77BC-38C6-C695-1F3BE4E18DDE}"/>
          </ac:cxnSpMkLst>
        </pc:cxn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4193180657" sldId="289"/>
        </pc:sldMkLst>
      </pc:sldChg>
      <pc:sldChg chg="addSp modSp add mod">
        <pc:chgData name="Abels, Patrick" userId="ba666de4-0d21-43a6-8e66-51a18aae1b4a" providerId="ADAL" clId="{A59EBF8F-D932-4E66-A0A0-34797D1747EB}" dt="2023-12-23T17:08:10.087" v="780" actId="1076"/>
        <pc:sldMkLst>
          <pc:docMk/>
          <pc:sldMk cId="704195004" sldId="290"/>
        </pc:sldMkLst>
        <pc:spChg chg="mod">
          <ac:chgData name="Abels, Patrick" userId="ba666de4-0d21-43a6-8e66-51a18aae1b4a" providerId="ADAL" clId="{A59EBF8F-D932-4E66-A0A0-34797D1747EB}" dt="2023-12-23T16:59:12.650" v="651" actId="207"/>
          <ac:spMkLst>
            <pc:docMk/>
            <pc:sldMk cId="704195004" sldId="290"/>
            <ac:spMk id="2" creationId="{BF026697-D187-F7B0-0908-8B94BEAE87CF}"/>
          </ac:spMkLst>
        </pc:spChg>
        <pc:spChg chg="add mod">
          <ac:chgData name="Abels, Patrick" userId="ba666de4-0d21-43a6-8e66-51a18aae1b4a" providerId="ADAL" clId="{A59EBF8F-D932-4E66-A0A0-34797D1747EB}" dt="2023-12-23T17:07:54.864" v="771" actId="1076"/>
          <ac:spMkLst>
            <pc:docMk/>
            <pc:sldMk cId="704195004" sldId="290"/>
            <ac:spMk id="8" creationId="{0C45418A-74B6-F5D4-C2C0-3A682AAE286B}"/>
          </ac:spMkLst>
        </pc:spChg>
        <pc:spChg chg="add mod">
          <ac:chgData name="Abels, Patrick" userId="ba666de4-0d21-43a6-8e66-51a18aae1b4a" providerId="ADAL" clId="{A59EBF8F-D932-4E66-A0A0-34797D1747EB}" dt="2023-12-23T17:08:10.087" v="780" actId="1076"/>
          <ac:spMkLst>
            <pc:docMk/>
            <pc:sldMk cId="704195004" sldId="290"/>
            <ac:spMk id="17" creationId="{0ECED95A-18D5-2037-3994-DF1A107D30A4}"/>
          </ac:spMkLst>
        </pc:spChg>
        <pc:spChg chg="mod">
          <ac:chgData name="Abels, Patrick" userId="ba666de4-0d21-43a6-8e66-51a18aae1b4a" providerId="ADAL" clId="{A59EBF8F-D932-4E66-A0A0-34797D1747EB}" dt="2023-12-23T16:59:09.434" v="650" actId="207"/>
          <ac:spMkLst>
            <pc:docMk/>
            <pc:sldMk cId="704195004" sldId="290"/>
            <ac:spMk id="19" creationId="{5AB714D7-81DC-A779-6678-CA12AE7FD36E}"/>
          </ac:spMkLst>
        </pc:spChg>
        <pc:spChg chg="mod">
          <ac:chgData name="Abels, Patrick" userId="ba666de4-0d21-43a6-8e66-51a18aae1b4a" providerId="ADAL" clId="{A59EBF8F-D932-4E66-A0A0-34797D1747EB}" dt="2023-12-23T16:59:15.801" v="652" actId="207"/>
          <ac:spMkLst>
            <pc:docMk/>
            <pc:sldMk cId="704195004" sldId="290"/>
            <ac:spMk id="22" creationId="{44A26379-3C17-8B78-55AC-DAF0F7E243EB}"/>
          </ac:spMkLst>
        </pc:sp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1497509002" sldId="290"/>
        </pc:sldMkLst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463414053" sldId="291"/>
        </pc:sldMkLst>
      </pc:sldChg>
      <pc:sldChg chg="addSp delSp modSp add mod">
        <pc:chgData name="Abels, Patrick" userId="ba666de4-0d21-43a6-8e66-51a18aae1b4a" providerId="ADAL" clId="{A59EBF8F-D932-4E66-A0A0-34797D1747EB}" dt="2023-12-23T17:09:40.061" v="814" actId="1076"/>
        <pc:sldMkLst>
          <pc:docMk/>
          <pc:sldMk cId="2710310830" sldId="291"/>
        </pc:sldMkLst>
        <pc:spChg chg="mod">
          <ac:chgData name="Abels, Patrick" userId="ba666de4-0d21-43a6-8e66-51a18aae1b4a" providerId="ADAL" clId="{A59EBF8F-D932-4E66-A0A0-34797D1747EB}" dt="2023-12-23T16:59:31.001" v="656" actId="207"/>
          <ac:spMkLst>
            <pc:docMk/>
            <pc:sldMk cId="2710310830" sldId="291"/>
            <ac:spMk id="2" creationId="{BF026697-D187-F7B0-0908-8B94BEAE87CF}"/>
          </ac:spMkLst>
        </pc:spChg>
        <pc:spChg chg="add del mod">
          <ac:chgData name="Abels, Patrick" userId="ba666de4-0d21-43a6-8e66-51a18aae1b4a" providerId="ADAL" clId="{A59EBF8F-D932-4E66-A0A0-34797D1747EB}" dt="2023-12-23T17:08:54.342" v="797" actId="478"/>
          <ac:spMkLst>
            <pc:docMk/>
            <pc:sldMk cId="2710310830" sldId="291"/>
            <ac:spMk id="8" creationId="{5B240C22-02CF-9061-A57F-20F6F68E7B42}"/>
          </ac:spMkLst>
        </pc:spChg>
        <pc:spChg chg="add mod">
          <ac:chgData name="Abels, Patrick" userId="ba666de4-0d21-43a6-8e66-51a18aae1b4a" providerId="ADAL" clId="{A59EBF8F-D932-4E66-A0A0-34797D1747EB}" dt="2023-12-23T17:08:47.839" v="796" actId="1038"/>
          <ac:spMkLst>
            <pc:docMk/>
            <pc:sldMk cId="2710310830" sldId="291"/>
            <ac:spMk id="17" creationId="{A2CCED23-748D-739B-164B-90C31304A624}"/>
          </ac:spMkLst>
        </pc:spChg>
        <pc:spChg chg="add mod">
          <ac:chgData name="Abels, Patrick" userId="ba666de4-0d21-43a6-8e66-51a18aae1b4a" providerId="ADAL" clId="{A59EBF8F-D932-4E66-A0A0-34797D1747EB}" dt="2023-12-23T17:09:09.436" v="807" actId="1582"/>
          <ac:spMkLst>
            <pc:docMk/>
            <pc:sldMk cId="2710310830" sldId="291"/>
            <ac:spMk id="18" creationId="{0A7C50FD-FDCC-DEC5-08DF-69E15901ED18}"/>
          </ac:spMkLst>
        </pc:spChg>
        <pc:spChg chg="add mod">
          <ac:chgData name="Abels, Patrick" userId="ba666de4-0d21-43a6-8e66-51a18aae1b4a" providerId="ADAL" clId="{A59EBF8F-D932-4E66-A0A0-34797D1747EB}" dt="2023-12-23T17:09:40.061" v="814" actId="1076"/>
          <ac:spMkLst>
            <pc:docMk/>
            <pc:sldMk cId="2710310830" sldId="291"/>
            <ac:spMk id="20" creationId="{2B046293-6F14-01FD-CBC9-C59245863480}"/>
          </ac:spMkLst>
        </pc:spChg>
        <pc:spChg chg="mod">
          <ac:chgData name="Abels, Patrick" userId="ba666de4-0d21-43a6-8e66-51a18aae1b4a" providerId="ADAL" clId="{A59EBF8F-D932-4E66-A0A0-34797D1747EB}" dt="2023-12-23T16:59:31.001" v="656" actId="207"/>
          <ac:spMkLst>
            <pc:docMk/>
            <pc:sldMk cId="2710310830" sldId="291"/>
            <ac:spMk id="22" creationId="{44A26379-3C17-8B78-55AC-DAF0F7E243EB}"/>
          </ac:spMkLst>
        </pc:spChg>
        <pc:spChg chg="mod">
          <ac:chgData name="Abels, Patrick" userId="ba666de4-0d21-43a6-8e66-51a18aae1b4a" providerId="ADAL" clId="{A59EBF8F-D932-4E66-A0A0-34797D1747EB}" dt="2023-12-23T16:59:24.990" v="655" actId="207"/>
          <ac:spMkLst>
            <pc:docMk/>
            <pc:sldMk cId="2710310830" sldId="291"/>
            <ac:spMk id="25" creationId="{D4635BF4-1889-2F76-845B-D1684A39D920}"/>
          </ac:spMkLst>
        </pc:spChg>
      </pc:sldChg>
      <pc:sldChg chg="del">
        <pc:chgData name="Abels, Patrick" userId="ba666de4-0d21-43a6-8e66-51a18aae1b4a" providerId="ADAL" clId="{A59EBF8F-D932-4E66-A0A0-34797D1747EB}" dt="2023-12-23T16:41:39.396" v="19" actId="47"/>
        <pc:sldMkLst>
          <pc:docMk/>
          <pc:sldMk cId="6945286" sldId="292"/>
        </pc:sldMkLst>
      </pc:sldChg>
      <pc:sldChg chg="addSp modSp add mod">
        <pc:chgData name="Abels, Patrick" userId="ba666de4-0d21-43a6-8e66-51a18aae1b4a" providerId="ADAL" clId="{A59EBF8F-D932-4E66-A0A0-34797D1747EB}" dt="2023-12-23T17:10:30.317" v="829" actId="20577"/>
        <pc:sldMkLst>
          <pc:docMk/>
          <pc:sldMk cId="3509051723" sldId="292"/>
        </pc:sldMkLst>
        <pc:spChg chg="mod">
          <ac:chgData name="Abels, Patrick" userId="ba666de4-0d21-43a6-8e66-51a18aae1b4a" providerId="ADAL" clId="{A59EBF8F-D932-4E66-A0A0-34797D1747EB}" dt="2023-12-23T16:59:46.015" v="659" actId="207"/>
          <ac:spMkLst>
            <pc:docMk/>
            <pc:sldMk cId="3509051723" sldId="292"/>
            <ac:spMk id="2" creationId="{BF026697-D187-F7B0-0908-8B94BEAE87CF}"/>
          </ac:spMkLst>
        </pc:spChg>
        <pc:spChg chg="add mod">
          <ac:chgData name="Abels, Patrick" userId="ba666de4-0d21-43a6-8e66-51a18aae1b4a" providerId="ADAL" clId="{A59EBF8F-D932-4E66-A0A0-34797D1747EB}" dt="2023-12-23T17:10:00.376" v="816" actId="1076"/>
          <ac:spMkLst>
            <pc:docMk/>
            <pc:sldMk cId="3509051723" sldId="292"/>
            <ac:spMk id="8" creationId="{D7F7047E-1F27-B81D-6519-2C63340EBBF8}"/>
          </ac:spMkLst>
        </pc:spChg>
        <pc:spChg chg="add mod">
          <ac:chgData name="Abels, Patrick" userId="ba666de4-0d21-43a6-8e66-51a18aae1b4a" providerId="ADAL" clId="{A59EBF8F-D932-4E66-A0A0-34797D1747EB}" dt="2023-12-23T17:10:30.317" v="829" actId="20577"/>
          <ac:spMkLst>
            <pc:docMk/>
            <pc:sldMk cId="3509051723" sldId="292"/>
            <ac:spMk id="17" creationId="{B5559A85-F579-A59A-4F1C-23F6B9AF399C}"/>
          </ac:spMkLst>
        </pc:spChg>
        <pc:spChg chg="mod">
          <ac:chgData name="Abels, Patrick" userId="ba666de4-0d21-43a6-8e66-51a18aae1b4a" providerId="ADAL" clId="{A59EBF8F-D932-4E66-A0A0-34797D1747EB}" dt="2023-12-23T16:59:41.207" v="658" actId="207"/>
          <ac:spMkLst>
            <pc:docMk/>
            <pc:sldMk cId="3509051723" sldId="292"/>
            <ac:spMk id="25" creationId="{D4635BF4-1889-2F76-845B-D1684A39D920}"/>
          </ac:spMkLst>
        </pc:spChg>
        <pc:spChg chg="mod">
          <ac:chgData name="Abels, Patrick" userId="ba666de4-0d21-43a6-8e66-51a18aae1b4a" providerId="ADAL" clId="{A59EBF8F-D932-4E66-A0A0-34797D1747EB}" dt="2023-12-23T16:59:46.015" v="659" actId="207"/>
          <ac:spMkLst>
            <pc:docMk/>
            <pc:sldMk cId="3509051723" sldId="292"/>
            <ac:spMk id="26" creationId="{D63EC423-A9D1-2F9F-B6F0-EFA707FA71BC}"/>
          </ac:spMkLst>
        </pc:spChg>
      </pc:sldChg>
      <pc:sldChg chg="addSp modSp add mod">
        <pc:chgData name="Abels, Patrick" userId="ba666de4-0d21-43a6-8e66-51a18aae1b4a" providerId="ADAL" clId="{A59EBF8F-D932-4E66-A0A0-34797D1747EB}" dt="2023-12-23T17:11:45.772" v="840" actId="1582"/>
        <pc:sldMkLst>
          <pc:docMk/>
          <pc:sldMk cId="547873388" sldId="293"/>
        </pc:sldMkLst>
        <pc:spChg chg="mod">
          <ac:chgData name="Abels, Patrick" userId="ba666de4-0d21-43a6-8e66-51a18aae1b4a" providerId="ADAL" clId="{A59EBF8F-D932-4E66-A0A0-34797D1747EB}" dt="2023-12-23T17:00:06.531" v="662" actId="207"/>
          <ac:spMkLst>
            <pc:docMk/>
            <pc:sldMk cId="547873388" sldId="293"/>
            <ac:spMk id="2" creationId="{BF026697-D187-F7B0-0908-8B94BEAE87CF}"/>
          </ac:spMkLst>
        </pc:spChg>
        <pc:spChg chg="add mod">
          <ac:chgData name="Abels, Patrick" userId="ba666de4-0d21-43a6-8e66-51a18aae1b4a" providerId="ADAL" clId="{A59EBF8F-D932-4E66-A0A0-34797D1747EB}" dt="2023-12-23T17:10:53.378" v="830"/>
          <ac:spMkLst>
            <pc:docMk/>
            <pc:sldMk cId="547873388" sldId="293"/>
            <ac:spMk id="8" creationId="{E83A35D9-C740-2EEA-261F-4DEC0AF4C6F1}"/>
          </ac:spMkLst>
        </pc:spChg>
        <pc:spChg chg="add mod">
          <ac:chgData name="Abels, Patrick" userId="ba666de4-0d21-43a6-8e66-51a18aae1b4a" providerId="ADAL" clId="{A59EBF8F-D932-4E66-A0A0-34797D1747EB}" dt="2023-12-23T17:10:57.231" v="832" actId="1076"/>
          <ac:spMkLst>
            <pc:docMk/>
            <pc:sldMk cId="547873388" sldId="293"/>
            <ac:spMk id="17" creationId="{0F9B6524-F8F6-880D-B8F2-EA4E2EE752EB}"/>
          </ac:spMkLst>
        </pc:spChg>
        <pc:spChg chg="mod">
          <ac:chgData name="Abels, Patrick" userId="ba666de4-0d21-43a6-8e66-51a18aae1b4a" providerId="ADAL" clId="{A59EBF8F-D932-4E66-A0A0-34797D1747EB}" dt="2023-12-23T17:00:06.531" v="662" actId="207"/>
          <ac:spMkLst>
            <pc:docMk/>
            <pc:sldMk cId="547873388" sldId="293"/>
            <ac:spMk id="26" creationId="{D63EC423-A9D1-2F9F-B6F0-EFA707FA71BC}"/>
          </ac:spMkLst>
        </pc:spChg>
        <pc:spChg chg="mod">
          <ac:chgData name="Abels, Patrick" userId="ba666de4-0d21-43a6-8e66-51a18aae1b4a" providerId="ADAL" clId="{A59EBF8F-D932-4E66-A0A0-34797D1747EB}" dt="2023-12-23T17:00:01.684" v="661" actId="207"/>
          <ac:spMkLst>
            <pc:docMk/>
            <pc:sldMk cId="547873388" sldId="293"/>
            <ac:spMk id="27" creationId="{6544B78D-7857-4BBD-7285-B048CE21700F}"/>
          </ac:spMkLst>
        </pc:spChg>
        <pc:cxnChg chg="add mod">
          <ac:chgData name="Abels, Patrick" userId="ba666de4-0d21-43a6-8e66-51a18aae1b4a" providerId="ADAL" clId="{A59EBF8F-D932-4E66-A0A0-34797D1747EB}" dt="2023-12-23T17:11:45.772" v="840" actId="1582"/>
          <ac:cxnSpMkLst>
            <pc:docMk/>
            <pc:sldMk cId="547873388" sldId="293"/>
            <ac:cxnSpMk id="18" creationId="{77659AF1-3C73-AC14-BF8C-8FBEC5DEBADE}"/>
          </ac:cxnSpMkLst>
        </pc:cxnChg>
        <pc:cxnChg chg="add mod">
          <ac:chgData name="Abels, Patrick" userId="ba666de4-0d21-43a6-8e66-51a18aae1b4a" providerId="ADAL" clId="{A59EBF8F-D932-4E66-A0A0-34797D1747EB}" dt="2023-12-23T17:11:45.772" v="840" actId="1582"/>
          <ac:cxnSpMkLst>
            <pc:docMk/>
            <pc:sldMk cId="547873388" sldId="293"/>
            <ac:cxnSpMk id="23" creationId="{3E3FC31C-AC4F-7F76-BAF4-F0A99FF571E5}"/>
          </ac:cxnSpMkLst>
        </pc:cxn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D8E8EB82-8A21-4B4E-813B-D0FEFA2C78B6}"/>
    <pc:docChg chg="undo custSel addSld delSld modSld">
      <pc:chgData name="Abels, Patrick" userId="ba666de4-0d21-43a6-8e66-51a18aae1b4a" providerId="ADAL" clId="{D8E8EB82-8A21-4B4E-813B-D0FEFA2C78B6}" dt="2023-12-23T16:38:02.552" v="477"/>
      <pc:docMkLst>
        <pc:docMk/>
      </pc:docMkLst>
      <pc:sldChg chg="modSp mod">
        <pc:chgData name="Abels, Patrick" userId="ba666de4-0d21-43a6-8e66-51a18aae1b4a" providerId="ADAL" clId="{D8E8EB82-8A21-4B4E-813B-D0FEFA2C78B6}" dt="2023-12-14T20:56:42.149" v="18" actId="1076"/>
        <pc:sldMkLst>
          <pc:docMk/>
          <pc:sldMk cId="4053142725" sldId="258"/>
        </pc:sldMkLst>
        <pc:spChg chg="mod">
          <ac:chgData name="Abels, Patrick" userId="ba666de4-0d21-43a6-8e66-51a18aae1b4a" providerId="ADAL" clId="{D8E8EB82-8A21-4B4E-813B-D0FEFA2C78B6}" dt="2023-12-14T20:56:38.215" v="17" actId="20577"/>
          <ac:spMkLst>
            <pc:docMk/>
            <pc:sldMk cId="4053142725" sldId="258"/>
            <ac:spMk id="2" creationId="{B07DB424-5D60-EB8E-705E-00413050711F}"/>
          </ac:spMkLst>
        </pc:spChg>
        <pc:spChg chg="mod">
          <ac:chgData name="Abels, Patrick" userId="ba666de4-0d21-43a6-8e66-51a18aae1b4a" providerId="ADAL" clId="{D8E8EB82-8A21-4B4E-813B-D0FEFA2C78B6}" dt="2023-12-14T20:56:42.149" v="18" actId="1076"/>
          <ac:spMkLst>
            <pc:docMk/>
            <pc:sldMk cId="4053142725" sldId="258"/>
            <ac:spMk id="3" creationId="{5579CE7A-29F9-4A7D-D947-76E45722033E}"/>
          </ac:spMkLst>
        </pc:spChg>
        <pc:spChg chg="mod">
          <ac:chgData name="Abels, Patrick" userId="ba666de4-0d21-43a6-8e66-51a18aae1b4a" providerId="ADAL" clId="{D8E8EB82-8A21-4B4E-813B-D0FEFA2C78B6}" dt="2023-12-14T20:56:42.149" v="18" actId="1076"/>
          <ac:spMkLst>
            <pc:docMk/>
            <pc:sldMk cId="4053142725" sldId="258"/>
            <ac:spMk id="4" creationId="{49DA132C-AF74-BE20-E683-C9DB3FCB780E}"/>
          </ac:spMkLst>
        </pc:spChg>
        <pc:cxnChg chg="mod">
          <ac:chgData name="Abels, Patrick" userId="ba666de4-0d21-43a6-8e66-51a18aae1b4a" providerId="ADAL" clId="{D8E8EB82-8A21-4B4E-813B-D0FEFA2C78B6}" dt="2023-12-14T20:56:42.149" v="18" actId="1076"/>
          <ac:cxnSpMkLst>
            <pc:docMk/>
            <pc:sldMk cId="4053142725" sldId="258"/>
            <ac:cxnSpMk id="5" creationId="{519DCC93-9CE5-A362-E498-0D8F594E4604}"/>
          </ac:cxnSpMkLst>
        </pc:cxnChg>
        <pc:cxnChg chg="mod">
          <ac:chgData name="Abels, Patrick" userId="ba666de4-0d21-43a6-8e66-51a18aae1b4a" providerId="ADAL" clId="{D8E8EB82-8A21-4B4E-813B-D0FEFA2C78B6}" dt="2023-12-14T20:56:42.149" v="18" actId="1076"/>
          <ac:cxnSpMkLst>
            <pc:docMk/>
            <pc:sldMk cId="4053142725" sldId="258"/>
            <ac:cxnSpMk id="6" creationId="{ECC9F8F6-0946-F6A0-E6CE-47087434DE2A}"/>
          </ac:cxnSpMkLst>
        </pc:cxnChg>
      </pc:sldChg>
      <pc:sldChg chg="addSp delSp modSp mod">
        <pc:chgData name="Abels, Patrick" userId="ba666de4-0d21-43a6-8e66-51a18aae1b4a" providerId="ADAL" clId="{D8E8EB82-8A21-4B4E-813B-D0FEFA2C78B6}" dt="2023-12-23T16:25:56.466" v="32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D8E8EB82-8A21-4B4E-813B-D0FEFA2C78B6}" dt="2023-12-23T16:25:24.996" v="321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D8E8EB82-8A21-4B4E-813B-D0FEFA2C78B6}" dt="2023-12-23T16:25:21.669" v="317" actId="478"/>
          <ac:picMkLst>
            <pc:docMk/>
            <pc:sldMk cId="1722427942" sldId="273"/>
            <ac:picMk id="4" creationId="{18C6BD7B-E103-6BA0-469E-4BD59F13C02A}"/>
          </ac:picMkLst>
        </pc:picChg>
        <pc:picChg chg="add mod">
          <ac:chgData name="Abels, Patrick" userId="ba666de4-0d21-43a6-8e66-51a18aae1b4a" providerId="ADAL" clId="{D8E8EB82-8A21-4B4E-813B-D0FEFA2C78B6}" dt="2023-12-23T16:25:56.466" v="327" actId="1076"/>
          <ac:picMkLst>
            <pc:docMk/>
            <pc:sldMk cId="1722427942" sldId="273"/>
            <ac:picMk id="5" creationId="{9F083E85-6B11-22F1-D659-B1990761EDEA}"/>
          </ac:picMkLst>
        </pc:picChg>
        <pc:picChg chg="del">
          <ac:chgData name="Abels, Patrick" userId="ba666de4-0d21-43a6-8e66-51a18aae1b4a" providerId="ADAL" clId="{D8E8EB82-8A21-4B4E-813B-D0FEFA2C78B6}" dt="2023-12-23T16:25:28.414" v="322" actId="478"/>
          <ac:picMkLst>
            <pc:docMk/>
            <pc:sldMk cId="1722427942" sldId="273"/>
            <ac:picMk id="7" creationId="{17CF42BB-BCAA-F2D5-ECA5-ADE49AA457C1}"/>
          </ac:picMkLst>
        </pc:picChg>
      </pc:sldChg>
      <pc:sldChg chg="addSp delSp modSp mod">
        <pc:chgData name="Abels, Patrick" userId="ba666de4-0d21-43a6-8e66-51a18aae1b4a" providerId="ADAL" clId="{D8E8EB82-8A21-4B4E-813B-D0FEFA2C78B6}" dt="2023-12-23T16:29:09.318" v="348" actId="1035"/>
        <pc:sldMkLst>
          <pc:docMk/>
          <pc:sldMk cId="4227723690" sldId="277"/>
        </pc:sldMkLst>
        <pc:spChg chg="mod">
          <ac:chgData name="Abels, Patrick" userId="ba666de4-0d21-43a6-8e66-51a18aae1b4a" providerId="ADAL" clId="{D8E8EB82-8A21-4B4E-813B-D0FEFA2C78B6}" dt="2023-12-23T16:24:05.046" v="31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D8E8EB82-8A21-4B4E-813B-D0FEFA2C78B6}" dt="2023-12-23T16:29:09.318" v="348" actId="1035"/>
          <ac:picMkLst>
            <pc:docMk/>
            <pc:sldMk cId="4227723690" sldId="277"/>
            <ac:picMk id="4" creationId="{1E5C68E4-EEF1-A282-A718-DEA59FAEC4C0}"/>
          </ac:picMkLst>
        </pc:picChg>
        <pc:picChg chg="del">
          <ac:chgData name="Abels, Patrick" userId="ba666de4-0d21-43a6-8e66-51a18aae1b4a" providerId="ADAL" clId="{D8E8EB82-8A21-4B4E-813B-D0FEFA2C78B6}" dt="2023-12-23T16:23:35.133" v="308" actId="478"/>
          <ac:picMkLst>
            <pc:docMk/>
            <pc:sldMk cId="4227723690" sldId="277"/>
            <ac:picMk id="5" creationId="{226DF73E-49A8-1F0D-50E2-B45B41A3A7E8}"/>
          </ac:picMkLst>
        </pc:picChg>
        <pc:picChg chg="add mod">
          <ac:chgData name="Abels, Patrick" userId="ba666de4-0d21-43a6-8e66-51a18aae1b4a" providerId="ADAL" clId="{D8E8EB82-8A21-4B4E-813B-D0FEFA2C78B6}" dt="2023-12-23T16:29:09.318" v="348" actId="1035"/>
          <ac:picMkLst>
            <pc:docMk/>
            <pc:sldMk cId="4227723690" sldId="277"/>
            <ac:picMk id="7" creationId="{3A11F253-13C3-566F-E247-17528DC05D0D}"/>
          </ac:picMkLst>
        </pc:picChg>
      </pc:sldChg>
      <pc:sldChg chg="addSp delSp modSp mod">
        <pc:chgData name="Abels, Patrick" userId="ba666de4-0d21-43a6-8e66-51a18aae1b4a" providerId="ADAL" clId="{D8E8EB82-8A21-4B4E-813B-D0FEFA2C78B6}" dt="2023-12-23T16:37:30.997" v="476"/>
        <pc:sldMkLst>
          <pc:docMk/>
          <pc:sldMk cId="3057575422" sldId="278"/>
        </pc:sldMkLst>
        <pc:spChg chg="add mod">
          <ac:chgData name="Abels, Patrick" userId="ba666de4-0d21-43a6-8e66-51a18aae1b4a" providerId="ADAL" clId="{D8E8EB82-8A21-4B4E-813B-D0FEFA2C78B6}" dt="2023-12-23T16:36:40.277" v="468" actId="14100"/>
          <ac:spMkLst>
            <pc:docMk/>
            <pc:sldMk cId="3057575422" sldId="278"/>
            <ac:spMk id="6" creationId="{3C9EEE01-5939-19DD-C260-D64500AD2575}"/>
          </ac:spMkLst>
        </pc:spChg>
        <pc:spChg chg="del">
          <ac:chgData name="Abels, Patrick" userId="ba666de4-0d21-43a6-8e66-51a18aae1b4a" providerId="ADAL" clId="{D8E8EB82-8A21-4B4E-813B-D0FEFA2C78B6}" dt="2023-12-23T16:34:18.048" v="350" actId="478"/>
          <ac:spMkLst>
            <pc:docMk/>
            <pc:sldMk cId="3057575422" sldId="278"/>
            <ac:spMk id="10" creationId="{ED4E83AB-94EB-B433-0245-CE7063A524BA}"/>
          </ac:spMkLst>
        </pc:spChg>
        <pc:spChg chg="del">
          <ac:chgData name="Abels, Patrick" userId="ba666de4-0d21-43a6-8e66-51a18aae1b4a" providerId="ADAL" clId="{D8E8EB82-8A21-4B4E-813B-D0FEFA2C78B6}" dt="2023-12-23T16:34:18.048" v="350" actId="478"/>
          <ac:spMkLst>
            <pc:docMk/>
            <pc:sldMk cId="3057575422" sldId="278"/>
            <ac:spMk id="11" creationId="{53DAAB2F-4617-8FEC-F80E-FF09104DF448}"/>
          </ac:spMkLst>
        </pc:spChg>
        <pc:spChg chg="del">
          <ac:chgData name="Abels, Patrick" userId="ba666de4-0d21-43a6-8e66-51a18aae1b4a" providerId="ADAL" clId="{D8E8EB82-8A21-4B4E-813B-D0FEFA2C78B6}" dt="2023-12-23T16:34:18.048" v="350" actId="478"/>
          <ac:spMkLst>
            <pc:docMk/>
            <pc:sldMk cId="3057575422" sldId="278"/>
            <ac:spMk id="13" creationId="{164E0785-5D07-54ED-02B8-3C2A407785F2}"/>
          </ac:spMkLst>
        </pc:spChg>
        <pc:grpChg chg="mod">
          <ac:chgData name="Abels, Patrick" userId="ba666de4-0d21-43a6-8e66-51a18aae1b4a" providerId="ADAL" clId="{D8E8EB82-8A21-4B4E-813B-D0FEFA2C78B6}" dt="2023-12-23T16:37:27.291" v="473"/>
          <ac:grpSpMkLst>
            <pc:docMk/>
            <pc:sldMk cId="3057575422" sldId="278"/>
            <ac:grpSpMk id="17" creationId="{CCBF43D1-3C0D-3A73-0681-431810303828}"/>
          </ac:grpSpMkLst>
        </pc:grpChg>
        <pc:grpChg chg="mod">
          <ac:chgData name="Abels, Patrick" userId="ba666de4-0d21-43a6-8e66-51a18aae1b4a" providerId="ADAL" clId="{D8E8EB82-8A21-4B4E-813B-D0FEFA2C78B6}" dt="2023-12-23T16:37:30.997" v="476"/>
          <ac:grpSpMkLst>
            <pc:docMk/>
            <pc:sldMk cId="3057575422" sldId="278"/>
            <ac:grpSpMk id="20" creationId="{14F61C40-514E-228D-0B7E-284B6D4E12E6}"/>
          </ac:grpSpMkLst>
        </pc:grpChg>
        <pc:picChg chg="add mod">
          <ac:chgData name="Abels, Patrick" userId="ba666de4-0d21-43a6-8e66-51a18aae1b4a" providerId="ADAL" clId="{D8E8EB82-8A21-4B4E-813B-D0FEFA2C78B6}" dt="2023-12-23T16:35:36.777" v="367" actId="1076"/>
          <ac:picMkLst>
            <pc:docMk/>
            <pc:sldMk cId="3057575422" sldId="278"/>
            <ac:picMk id="3" creationId="{E2D7588D-2C7E-5B96-C34E-670066A1A438}"/>
          </ac:picMkLst>
        </pc:picChg>
        <pc:picChg chg="add mod">
          <ac:chgData name="Abels, Patrick" userId="ba666de4-0d21-43a6-8e66-51a18aae1b4a" providerId="ADAL" clId="{D8E8EB82-8A21-4B4E-813B-D0FEFA2C78B6}" dt="2023-12-23T16:35:32.315" v="366" actId="1076"/>
          <ac:picMkLst>
            <pc:docMk/>
            <pc:sldMk cId="3057575422" sldId="278"/>
            <ac:picMk id="5" creationId="{E98F9EC1-F831-7E74-75C4-EFDE3632A13A}"/>
          </ac:picMkLst>
        </pc:picChg>
        <pc:picChg chg="del">
          <ac:chgData name="Abels, Patrick" userId="ba666de4-0d21-43a6-8e66-51a18aae1b4a" providerId="ADAL" clId="{D8E8EB82-8A21-4B4E-813B-D0FEFA2C78B6}" dt="2023-12-23T16:34:16.485" v="349" actId="478"/>
          <ac:picMkLst>
            <pc:docMk/>
            <pc:sldMk cId="3057575422" sldId="278"/>
            <ac:picMk id="7" creationId="{E07ACC2F-A973-9428-1234-25F07FC581F0}"/>
          </ac:picMkLst>
        </pc:picChg>
        <pc:picChg chg="del">
          <ac:chgData name="Abels, Patrick" userId="ba666de4-0d21-43a6-8e66-51a18aae1b4a" providerId="ADAL" clId="{D8E8EB82-8A21-4B4E-813B-D0FEFA2C78B6}" dt="2023-12-23T16:34:18.048" v="350" actId="478"/>
          <ac:picMkLst>
            <pc:docMk/>
            <pc:sldMk cId="3057575422" sldId="278"/>
            <ac:picMk id="8" creationId="{9DC7CB0A-C4A5-42ED-BE98-7F875E3689C1}"/>
          </ac:picMkLst>
        </pc:picChg>
        <pc:picChg chg="del">
          <ac:chgData name="Abels, Patrick" userId="ba666de4-0d21-43a6-8e66-51a18aae1b4a" providerId="ADAL" clId="{D8E8EB82-8A21-4B4E-813B-D0FEFA2C78B6}" dt="2023-12-23T16:34:18.048" v="350" actId="478"/>
          <ac:picMkLst>
            <pc:docMk/>
            <pc:sldMk cId="3057575422" sldId="278"/>
            <ac:picMk id="9" creationId="{49D1453B-3011-00AE-14C5-C3E0CEBAD435}"/>
          </ac:picMkLst>
        </pc:picChg>
        <pc:picChg chg="del">
          <ac:chgData name="Abels, Patrick" userId="ba666de4-0d21-43a6-8e66-51a18aae1b4a" providerId="ADAL" clId="{D8E8EB82-8A21-4B4E-813B-D0FEFA2C78B6}" dt="2023-12-23T16:34:18.048" v="350" actId="478"/>
          <ac:picMkLst>
            <pc:docMk/>
            <pc:sldMk cId="3057575422" sldId="278"/>
            <ac:picMk id="12" creationId="{4D8343D0-B611-29B6-B39B-0911A8C3214C}"/>
          </ac:picMkLst>
        </pc:picChg>
        <pc:inkChg chg="add del">
          <ac:chgData name="Abels, Patrick" userId="ba666de4-0d21-43a6-8e66-51a18aae1b4a" providerId="ADAL" clId="{D8E8EB82-8A21-4B4E-813B-D0FEFA2C78B6}" dt="2023-12-23T16:37:18.972" v="470" actId="9405"/>
          <ac:inkMkLst>
            <pc:docMk/>
            <pc:sldMk cId="3057575422" sldId="278"/>
            <ac:inkMk id="14" creationId="{7C8D44AA-7BDD-85C1-2347-C587BF07320D}"/>
          </ac:inkMkLst>
        </pc:inkChg>
        <pc:inkChg chg="add mod">
          <ac:chgData name="Abels, Patrick" userId="ba666de4-0d21-43a6-8e66-51a18aae1b4a" providerId="ADAL" clId="{D8E8EB82-8A21-4B4E-813B-D0FEFA2C78B6}" dt="2023-12-23T16:37:27.291" v="473"/>
          <ac:inkMkLst>
            <pc:docMk/>
            <pc:sldMk cId="3057575422" sldId="278"/>
            <ac:inkMk id="15" creationId="{DCF06041-6862-ED1A-306B-049C8650F928}"/>
          </ac:inkMkLst>
        </pc:inkChg>
        <pc:inkChg chg="add mod">
          <ac:chgData name="Abels, Patrick" userId="ba666de4-0d21-43a6-8e66-51a18aae1b4a" providerId="ADAL" clId="{D8E8EB82-8A21-4B4E-813B-D0FEFA2C78B6}" dt="2023-12-23T16:37:27.291" v="473"/>
          <ac:inkMkLst>
            <pc:docMk/>
            <pc:sldMk cId="3057575422" sldId="278"/>
            <ac:inkMk id="16" creationId="{A199BDC2-C02A-3692-ED97-940BD345D16E}"/>
          </ac:inkMkLst>
        </pc:inkChg>
        <pc:inkChg chg="add mod">
          <ac:chgData name="Abels, Patrick" userId="ba666de4-0d21-43a6-8e66-51a18aae1b4a" providerId="ADAL" clId="{D8E8EB82-8A21-4B4E-813B-D0FEFA2C78B6}" dt="2023-12-23T16:37:30.997" v="476"/>
          <ac:inkMkLst>
            <pc:docMk/>
            <pc:sldMk cId="3057575422" sldId="278"/>
            <ac:inkMk id="18" creationId="{D7F91741-6024-604C-45AE-A5314DB13350}"/>
          </ac:inkMkLst>
        </pc:inkChg>
        <pc:inkChg chg="add mod">
          <ac:chgData name="Abels, Patrick" userId="ba666de4-0d21-43a6-8e66-51a18aae1b4a" providerId="ADAL" clId="{D8E8EB82-8A21-4B4E-813B-D0FEFA2C78B6}" dt="2023-12-23T16:37:30.997" v="476"/>
          <ac:inkMkLst>
            <pc:docMk/>
            <pc:sldMk cId="3057575422" sldId="278"/>
            <ac:inkMk id="19" creationId="{15A8FEF7-07D8-8CE1-8EEE-84C7BE827A05}"/>
          </ac:inkMkLst>
        </pc:inkChg>
      </pc:sldChg>
      <pc:sldChg chg="modSp mod">
        <pc:chgData name="Abels, Patrick" userId="ba666de4-0d21-43a6-8e66-51a18aae1b4a" providerId="ADAL" clId="{D8E8EB82-8A21-4B4E-813B-D0FEFA2C78B6}" dt="2023-12-14T20:56:56.253" v="28" actId="20577"/>
        <pc:sldMkLst>
          <pc:docMk/>
          <pc:sldMk cId="2219771542" sldId="279"/>
        </pc:sldMkLst>
        <pc:spChg chg="mod">
          <ac:chgData name="Abels, Patrick" userId="ba666de4-0d21-43a6-8e66-51a18aae1b4a" providerId="ADAL" clId="{D8E8EB82-8A21-4B4E-813B-D0FEFA2C78B6}" dt="2023-12-14T20:56:56.253" v="28" actId="20577"/>
          <ac:spMkLst>
            <pc:docMk/>
            <pc:sldMk cId="2219771542" sldId="279"/>
            <ac:spMk id="2" creationId="{1DA3477C-A05E-4FA4-6380-0014DE5EFA72}"/>
          </ac:spMkLst>
        </pc:spChg>
      </pc:sldChg>
      <pc:sldChg chg="modSp del mod">
        <pc:chgData name="Abels, Patrick" userId="ba666de4-0d21-43a6-8e66-51a18aae1b4a" providerId="ADAL" clId="{D8E8EB82-8A21-4B4E-813B-D0FEFA2C78B6}" dt="2023-12-14T20:59:55.064" v="73" actId="47"/>
        <pc:sldMkLst>
          <pc:docMk/>
          <pc:sldMk cId="2987719689" sldId="280"/>
        </pc:sldMkLst>
        <pc:spChg chg="mod">
          <ac:chgData name="Abels, Patrick" userId="ba666de4-0d21-43a6-8e66-51a18aae1b4a" providerId="ADAL" clId="{D8E8EB82-8A21-4B4E-813B-D0FEFA2C78B6}" dt="2023-12-14T20:58:51.087" v="31" actId="20577"/>
          <ac:spMkLst>
            <pc:docMk/>
            <pc:sldMk cId="2987719689" sldId="280"/>
            <ac:spMk id="3" creationId="{9F615CF2-8673-DEAB-9343-226B9AAB8B31}"/>
          </ac:spMkLst>
        </pc:spChg>
        <pc:spChg chg="mod">
          <ac:chgData name="Abels, Patrick" userId="ba666de4-0d21-43a6-8e66-51a18aae1b4a" providerId="ADAL" clId="{D8E8EB82-8A21-4B4E-813B-D0FEFA2C78B6}" dt="2023-12-14T20:59:12.051" v="39" actId="20577"/>
          <ac:spMkLst>
            <pc:docMk/>
            <pc:sldMk cId="2987719689" sldId="280"/>
            <ac:spMk id="4" creationId="{364D762F-506D-9187-C266-EA2B30CFF4E7}"/>
          </ac:spMkLst>
        </pc:spChg>
        <pc:spChg chg="mod">
          <ac:chgData name="Abels, Patrick" userId="ba666de4-0d21-43a6-8e66-51a18aae1b4a" providerId="ADAL" clId="{D8E8EB82-8A21-4B4E-813B-D0FEFA2C78B6}" dt="2023-12-14T20:59:32.673" v="72" actId="6549"/>
          <ac:spMkLst>
            <pc:docMk/>
            <pc:sldMk cId="2987719689" sldId="280"/>
            <ac:spMk id="7" creationId="{F8AA909D-E961-3A92-85A3-CB445F6E82F4}"/>
          </ac:spMkLst>
        </pc:spChg>
        <pc:cxnChg chg="mod">
          <ac:chgData name="Abels, Patrick" userId="ba666de4-0d21-43a6-8e66-51a18aae1b4a" providerId="ADAL" clId="{D8E8EB82-8A21-4B4E-813B-D0FEFA2C78B6}" dt="2023-12-14T20:59:20.010" v="62" actId="1037"/>
          <ac:cxnSpMkLst>
            <pc:docMk/>
            <pc:sldMk cId="2987719689" sldId="280"/>
            <ac:cxnSpMk id="10" creationId="{792FCDE5-C357-8541-FD18-24710C4F655F}"/>
          </ac:cxnSpMkLst>
        </pc:cxnChg>
      </pc:sldChg>
      <pc:sldChg chg="modSp mod modTransition">
        <pc:chgData name="Abels, Patrick" userId="ba666de4-0d21-43a6-8e66-51a18aae1b4a" providerId="ADAL" clId="{D8E8EB82-8A21-4B4E-813B-D0FEFA2C78B6}" dt="2023-12-23T16:38:02.552" v="477"/>
        <pc:sldMkLst>
          <pc:docMk/>
          <pc:sldMk cId="775339188" sldId="285"/>
        </pc:sldMkLst>
        <pc:spChg chg="mod">
          <ac:chgData name="Abels, Patrick" userId="ba666de4-0d21-43a6-8e66-51a18aae1b4a" providerId="ADAL" clId="{D8E8EB82-8A21-4B4E-813B-D0FEFA2C78B6}" dt="2023-12-23T16:04:35.188" v="162" actId="207"/>
          <ac:spMkLst>
            <pc:docMk/>
            <pc:sldMk cId="775339188" sldId="285"/>
            <ac:spMk id="2" creationId="{BF026697-D187-F7B0-0908-8B94BEAE87CF}"/>
          </ac:spMkLst>
        </pc:spChg>
        <pc:spChg chg="mod">
          <ac:chgData name="Abels, Patrick" userId="ba666de4-0d21-43a6-8e66-51a18aae1b4a" providerId="ADAL" clId="{D8E8EB82-8A21-4B4E-813B-D0FEFA2C78B6}" dt="2023-12-23T16:00:48.356" v="78" actId="20577"/>
          <ac:spMkLst>
            <pc:docMk/>
            <pc:sldMk cId="775339188" sldId="285"/>
            <ac:spMk id="3" creationId="{9F615CF2-8673-DEAB-9343-226B9AAB8B31}"/>
          </ac:spMkLst>
        </pc:spChg>
        <pc:spChg chg="mod">
          <ac:chgData name="Abels, Patrick" userId="ba666de4-0d21-43a6-8e66-51a18aae1b4a" providerId="ADAL" clId="{D8E8EB82-8A21-4B4E-813B-D0FEFA2C78B6}" dt="2023-12-23T16:02:58.780" v="140" actId="6549"/>
          <ac:spMkLst>
            <pc:docMk/>
            <pc:sldMk cId="775339188" sldId="285"/>
            <ac:spMk id="13" creationId="{5B69F909-B02B-E202-F287-D446F2A9C2DF}"/>
          </ac:spMkLst>
        </pc:spChg>
        <pc:spChg chg="mod">
          <ac:chgData name="Abels, Patrick" userId="ba666de4-0d21-43a6-8e66-51a18aae1b4a" providerId="ADAL" clId="{D8E8EB82-8A21-4B4E-813B-D0FEFA2C78B6}" dt="2023-12-23T16:02:58.780" v="140" actId="6549"/>
          <ac:spMkLst>
            <pc:docMk/>
            <pc:sldMk cId="775339188" sldId="285"/>
            <ac:spMk id="14" creationId="{84A72379-35EC-5F3A-8482-F16F2FEE17FD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19" creationId="{5AB714D7-81DC-A779-6678-CA12AE7FD36E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2" creationId="{44A26379-3C17-8B78-55AC-DAF0F7E243EB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3" creationId="{FCFFB724-E8FF-E2F6-F74D-B34D477B89D7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5" creationId="{D4635BF4-1889-2F76-845B-D1684A39D920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6" creationId="{D63EC423-A9D1-2F9F-B6F0-EFA707FA71BC}"/>
          </ac:spMkLst>
        </pc:spChg>
        <pc:spChg chg="mod">
          <ac:chgData name="Abels, Patrick" userId="ba666de4-0d21-43a6-8e66-51a18aae1b4a" providerId="ADAL" clId="{D8E8EB82-8A21-4B4E-813B-D0FEFA2C78B6}" dt="2023-12-23T16:04:40.799" v="163" actId="207"/>
          <ac:spMkLst>
            <pc:docMk/>
            <pc:sldMk cId="775339188" sldId="285"/>
            <ac:spMk id="27" creationId="{6544B78D-7857-4BBD-7285-B048CE21700F}"/>
          </ac:spMkLst>
        </pc:spChg>
        <pc:grpChg chg="mod">
          <ac:chgData name="Abels, Patrick" userId="ba666de4-0d21-43a6-8e66-51a18aae1b4a" providerId="ADAL" clId="{D8E8EB82-8A21-4B4E-813B-D0FEFA2C78B6}" dt="2023-12-23T16:05:02.208" v="166" actId="207"/>
          <ac:grpSpMkLst>
            <pc:docMk/>
            <pc:sldMk cId="775339188" sldId="285"/>
            <ac:grpSpMk id="11" creationId="{B46AB80F-75D4-4D03-2DEF-2812D1C0AA43}"/>
          </ac:grpSpMkLst>
        </pc:grpChg>
        <pc:grpChg chg="mod">
          <ac:chgData name="Abels, Patrick" userId="ba666de4-0d21-43a6-8e66-51a18aae1b4a" providerId="ADAL" clId="{D8E8EB82-8A21-4B4E-813B-D0FEFA2C78B6}" dt="2023-12-23T16:04:40.799" v="163" actId="207"/>
          <ac:grpSpMkLst>
            <pc:docMk/>
            <pc:sldMk cId="775339188" sldId="285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D8E8EB82-8A21-4B4E-813B-D0FEFA2C78B6}" dt="2023-12-23T16:05:09.066" v="167" actId="208"/>
          <ac:cxnSpMkLst>
            <pc:docMk/>
            <pc:sldMk cId="775339188" sldId="285"/>
            <ac:cxnSpMk id="9" creationId="{19D62783-5CB9-7BF3-8877-F7D022968B9A}"/>
          </ac:cxnSpMkLst>
        </pc:cxnChg>
        <pc:cxnChg chg="mod">
          <ac:chgData name="Abels, Patrick" userId="ba666de4-0d21-43a6-8e66-51a18aae1b4a" providerId="ADAL" clId="{D8E8EB82-8A21-4B4E-813B-D0FEFA2C78B6}" dt="2023-12-23T16:05:09.066" v="167" actId="208"/>
          <ac:cxnSpMkLst>
            <pc:docMk/>
            <pc:sldMk cId="775339188" sldId="285"/>
            <ac:cxnSpMk id="10" creationId="{792FCDE5-C357-8541-FD18-24710C4F655F}"/>
          </ac:cxnSpMkLst>
        </pc:cxnChg>
        <pc:cxnChg chg="mod">
          <ac:chgData name="Abels, Patrick" userId="ba666de4-0d21-43a6-8e66-51a18aae1b4a" providerId="ADAL" clId="{D8E8EB82-8A21-4B4E-813B-D0FEFA2C78B6}" dt="2023-12-23T16:04:52.523" v="164" actId="208"/>
          <ac:cxnSpMkLst>
            <pc:docMk/>
            <pc:sldMk cId="775339188" sldId="285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D8E8EB82-8A21-4B4E-813B-D0FEFA2C78B6}" dt="2023-12-23T16:04:52.523" v="164" actId="208"/>
          <ac:cxnSpMkLst>
            <pc:docMk/>
            <pc:sldMk cId="775339188" sldId="285"/>
            <ac:cxnSpMk id="16" creationId="{A0BBB643-A266-8F25-6245-BA713815E53D}"/>
          </ac:cxnSpMkLst>
        </pc:cxnChg>
      </pc:sldChg>
      <pc:sldChg chg="add">
        <pc:chgData name="Abels, Patrick" userId="ba666de4-0d21-43a6-8e66-51a18aae1b4a" providerId="ADAL" clId="{D8E8EB82-8A21-4B4E-813B-D0FEFA2C78B6}" dt="2023-12-23T16:04:27.289" v="161" actId="2890"/>
        <pc:sldMkLst>
          <pc:docMk/>
          <pc:sldMk cId="206758726" sldId="286"/>
        </pc:sldMkLst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1370547986" sldId="286"/>
        </pc:sldMkLst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344965253" sldId="287"/>
        </pc:sldMkLst>
      </pc:sldChg>
      <pc:sldChg chg="addSp modSp add mod">
        <pc:chgData name="Abels, Patrick" userId="ba666de4-0d21-43a6-8e66-51a18aae1b4a" providerId="ADAL" clId="{D8E8EB82-8A21-4B4E-813B-D0FEFA2C78B6}" dt="2023-12-23T16:16:25.966" v="206" actId="20577"/>
        <pc:sldMkLst>
          <pc:docMk/>
          <pc:sldMk cId="3608631383" sldId="287"/>
        </pc:sldMkLst>
        <pc:spChg chg="mod">
          <ac:chgData name="Abels, Patrick" userId="ba666de4-0d21-43a6-8e66-51a18aae1b4a" providerId="ADAL" clId="{D8E8EB82-8A21-4B4E-813B-D0FEFA2C78B6}" dt="2023-12-23T16:05:15.440" v="168" actId="207"/>
          <ac:spMkLst>
            <pc:docMk/>
            <pc:sldMk cId="3608631383" sldId="287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15:58.863" v="197" actId="207"/>
          <ac:spMkLst>
            <pc:docMk/>
            <pc:sldMk cId="3608631383" sldId="287"/>
            <ac:spMk id="5" creationId="{D03156BB-B8F7-9DDC-2122-5B7347380BDD}"/>
          </ac:spMkLst>
        </pc:spChg>
        <pc:spChg chg="add mod">
          <ac:chgData name="Abels, Patrick" userId="ba666de4-0d21-43a6-8e66-51a18aae1b4a" providerId="ADAL" clId="{D8E8EB82-8A21-4B4E-813B-D0FEFA2C78B6}" dt="2023-12-23T16:16:25.966" v="206" actId="20577"/>
          <ac:spMkLst>
            <pc:docMk/>
            <pc:sldMk cId="3608631383" sldId="287"/>
            <ac:spMk id="6" creationId="{7EA741EC-3F0F-6658-077F-C73F5B0A4E36}"/>
          </ac:spMkLst>
        </pc:spChg>
        <pc:grpChg chg="mod">
          <ac:chgData name="Abels, Patrick" userId="ba666de4-0d21-43a6-8e66-51a18aae1b4a" providerId="ADAL" clId="{D8E8EB82-8A21-4B4E-813B-D0FEFA2C78B6}" dt="2023-12-23T16:05:24.019" v="169" actId="207"/>
          <ac:grpSpMkLst>
            <pc:docMk/>
            <pc:sldMk cId="3608631383" sldId="287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D8E8EB82-8A21-4B4E-813B-D0FEFA2C78B6}" dt="2023-12-23T16:05:28.386" v="170" actId="208"/>
          <ac:cxnSpMkLst>
            <pc:docMk/>
            <pc:sldMk cId="3608631383" sldId="287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D8E8EB82-8A21-4B4E-813B-D0FEFA2C78B6}" dt="2023-12-23T16:05:28.386" v="170" actId="208"/>
          <ac:cxnSpMkLst>
            <pc:docMk/>
            <pc:sldMk cId="3608631383" sldId="287"/>
            <ac:cxnSpMk id="16" creationId="{A0BBB643-A266-8F25-6245-BA713815E53D}"/>
          </ac:cxnSpMkLst>
        </pc:cxn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21417525" sldId="288"/>
        </pc:sldMkLst>
      </pc:sldChg>
      <pc:sldChg chg="addSp modSp add mod">
        <pc:chgData name="Abels, Patrick" userId="ba666de4-0d21-43a6-8e66-51a18aae1b4a" providerId="ADAL" clId="{D8E8EB82-8A21-4B4E-813B-D0FEFA2C78B6}" dt="2023-12-23T16:18:19.019" v="238" actId="14100"/>
        <pc:sldMkLst>
          <pc:docMk/>
          <pc:sldMk cId="3358249968" sldId="288"/>
        </pc:sldMkLst>
        <pc:spChg chg="mod">
          <ac:chgData name="Abels, Patrick" userId="ba666de4-0d21-43a6-8e66-51a18aae1b4a" providerId="ADAL" clId="{D8E8EB82-8A21-4B4E-813B-D0FEFA2C78B6}" dt="2023-12-23T16:13:34.486" v="177" actId="207"/>
          <ac:spMkLst>
            <pc:docMk/>
            <pc:sldMk cId="3358249968" sldId="288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17:46.765" v="230" actId="1035"/>
          <ac:spMkLst>
            <pc:docMk/>
            <pc:sldMk cId="3358249968" sldId="288"/>
            <ac:spMk id="5" creationId="{06D0B572-72DA-A716-CE9F-6F315AB3D35C}"/>
          </ac:spMkLst>
        </pc:spChg>
        <pc:spChg chg="add mod">
          <ac:chgData name="Abels, Patrick" userId="ba666de4-0d21-43a6-8e66-51a18aae1b4a" providerId="ADAL" clId="{D8E8EB82-8A21-4B4E-813B-D0FEFA2C78B6}" dt="2023-12-23T16:17:40.026" v="226" actId="207"/>
          <ac:spMkLst>
            <pc:docMk/>
            <pc:sldMk cId="3358249968" sldId="288"/>
            <ac:spMk id="6" creationId="{05B26FF5-C081-D147-F076-CEFD202427F4}"/>
          </ac:spMkLst>
        </pc:spChg>
        <pc:spChg chg="add mod">
          <ac:chgData name="Abels, Patrick" userId="ba666de4-0d21-43a6-8e66-51a18aae1b4a" providerId="ADAL" clId="{D8E8EB82-8A21-4B4E-813B-D0FEFA2C78B6}" dt="2023-12-23T16:18:19.019" v="238" actId="14100"/>
          <ac:spMkLst>
            <pc:docMk/>
            <pc:sldMk cId="3358249968" sldId="288"/>
            <ac:spMk id="8" creationId="{8E2AF1B2-2D43-6E30-B04B-CBB8F54BECCB}"/>
          </ac:spMkLst>
        </pc:spChg>
        <pc:spChg chg="mod">
          <ac:chgData name="Abels, Patrick" userId="ba666de4-0d21-43a6-8e66-51a18aae1b4a" providerId="ADAL" clId="{D8E8EB82-8A21-4B4E-813B-D0FEFA2C78B6}" dt="2023-12-23T16:05:47.503" v="174" actId="207"/>
          <ac:spMkLst>
            <pc:docMk/>
            <pc:sldMk cId="3358249968" sldId="288"/>
            <ac:spMk id="19" creationId="{5AB714D7-81DC-A779-6678-CA12AE7FD36E}"/>
          </ac:spMkLst>
        </pc:spChg>
        <pc:grpChg chg="mod">
          <ac:chgData name="Abels, Patrick" userId="ba666de4-0d21-43a6-8e66-51a18aae1b4a" providerId="ADAL" clId="{D8E8EB82-8A21-4B4E-813B-D0FEFA2C78B6}" dt="2023-12-23T16:05:55.278" v="175" actId="207"/>
          <ac:grpSpMkLst>
            <pc:docMk/>
            <pc:sldMk cId="3358249968" sldId="288"/>
            <ac:grpSpMk id="12" creationId="{84C3BA98-DA9E-F6B2-5676-4C4CD3478B87}"/>
          </ac:grpSpMkLst>
        </pc:grpChg>
        <pc:cxnChg chg="mod">
          <ac:chgData name="Abels, Patrick" userId="ba666de4-0d21-43a6-8e66-51a18aae1b4a" providerId="ADAL" clId="{D8E8EB82-8A21-4B4E-813B-D0FEFA2C78B6}" dt="2023-12-23T16:06:00.369" v="176" actId="208"/>
          <ac:cxnSpMkLst>
            <pc:docMk/>
            <pc:sldMk cId="3358249968" sldId="288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D8E8EB82-8A21-4B4E-813B-D0FEFA2C78B6}" dt="2023-12-23T16:06:00.369" v="176" actId="208"/>
          <ac:cxnSpMkLst>
            <pc:docMk/>
            <pc:sldMk cId="3358249968" sldId="288"/>
            <ac:cxnSpMk id="16" creationId="{A0BBB643-A266-8F25-6245-BA713815E53D}"/>
          </ac:cxnSpMkLst>
        </pc:cxn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3771538810" sldId="289"/>
        </pc:sldMkLst>
      </pc:sldChg>
      <pc:sldChg chg="addSp modSp add mod">
        <pc:chgData name="Abels, Patrick" userId="ba666de4-0d21-43a6-8e66-51a18aae1b4a" providerId="ADAL" clId="{D8E8EB82-8A21-4B4E-813B-D0FEFA2C78B6}" dt="2023-12-23T16:19:51.339" v="262" actId="167"/>
        <pc:sldMkLst>
          <pc:docMk/>
          <pc:sldMk cId="4193180657" sldId="289"/>
        </pc:sldMkLst>
        <pc:spChg chg="mod">
          <ac:chgData name="Abels, Patrick" userId="ba666de4-0d21-43a6-8e66-51a18aae1b4a" providerId="ADAL" clId="{D8E8EB82-8A21-4B4E-813B-D0FEFA2C78B6}" dt="2023-12-23T16:14:02.438" v="180" actId="207"/>
          <ac:spMkLst>
            <pc:docMk/>
            <pc:sldMk cId="4193180657" sldId="289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19:04.835" v="245" actId="14100"/>
          <ac:spMkLst>
            <pc:docMk/>
            <pc:sldMk cId="4193180657" sldId="289"/>
            <ac:spMk id="5" creationId="{0454380A-20A8-4133-081E-D8FCE2F3DAD9}"/>
          </ac:spMkLst>
        </pc:spChg>
        <pc:spChg chg="add mod">
          <ac:chgData name="Abels, Patrick" userId="ba666de4-0d21-43a6-8e66-51a18aae1b4a" providerId="ADAL" clId="{D8E8EB82-8A21-4B4E-813B-D0FEFA2C78B6}" dt="2023-12-23T16:19:25.796" v="250" actId="1076"/>
          <ac:spMkLst>
            <pc:docMk/>
            <pc:sldMk cId="4193180657" sldId="289"/>
            <ac:spMk id="6" creationId="{6C789117-DF8D-D65E-DA48-6E6406708907}"/>
          </ac:spMkLst>
        </pc:spChg>
        <pc:spChg chg="add mod ord">
          <ac:chgData name="Abels, Patrick" userId="ba666de4-0d21-43a6-8e66-51a18aae1b4a" providerId="ADAL" clId="{D8E8EB82-8A21-4B4E-813B-D0FEFA2C78B6}" dt="2023-12-23T16:19:51.339" v="262" actId="167"/>
          <ac:spMkLst>
            <pc:docMk/>
            <pc:sldMk cId="4193180657" sldId="289"/>
            <ac:spMk id="8" creationId="{FA910259-F17D-8E86-2F87-BBC77466920F}"/>
          </ac:spMkLst>
        </pc:spChg>
        <pc:spChg chg="add mod">
          <ac:chgData name="Abels, Patrick" userId="ba666de4-0d21-43a6-8e66-51a18aae1b4a" providerId="ADAL" clId="{D8E8EB82-8A21-4B4E-813B-D0FEFA2C78B6}" dt="2023-12-23T16:19:42.685" v="261" actId="1037"/>
          <ac:spMkLst>
            <pc:docMk/>
            <pc:sldMk cId="4193180657" sldId="289"/>
            <ac:spMk id="17" creationId="{B7D6BD9C-1AF2-4CCD-430B-B406202E290E}"/>
          </ac:spMkLst>
        </pc:spChg>
        <pc:spChg chg="mod">
          <ac:chgData name="Abels, Patrick" userId="ba666de4-0d21-43a6-8e66-51a18aae1b4a" providerId="ADAL" clId="{D8E8EB82-8A21-4B4E-813B-D0FEFA2C78B6}" dt="2023-12-23T16:13:52.457" v="179" actId="207"/>
          <ac:spMkLst>
            <pc:docMk/>
            <pc:sldMk cId="4193180657" sldId="289"/>
            <ac:spMk id="19" creationId="{5AB714D7-81DC-A779-6678-CA12AE7FD36E}"/>
          </ac:spMkLst>
        </pc:spChg>
        <pc:spChg chg="mod">
          <ac:chgData name="Abels, Patrick" userId="ba666de4-0d21-43a6-8e66-51a18aae1b4a" providerId="ADAL" clId="{D8E8EB82-8A21-4B4E-813B-D0FEFA2C78B6}" dt="2023-12-23T16:14:02.438" v="180" actId="207"/>
          <ac:spMkLst>
            <pc:docMk/>
            <pc:sldMk cId="4193180657" sldId="289"/>
            <ac:spMk id="22" creationId="{44A26379-3C17-8B78-55AC-DAF0F7E243EB}"/>
          </ac:spMkLst>
        </pc:spChg>
        <pc:spChg chg="mod">
          <ac:chgData name="Abels, Patrick" userId="ba666de4-0d21-43a6-8e66-51a18aae1b4a" providerId="ADAL" clId="{D8E8EB82-8A21-4B4E-813B-D0FEFA2C78B6}" dt="2023-12-23T16:14:02.438" v="180" actId="207"/>
          <ac:spMkLst>
            <pc:docMk/>
            <pc:sldMk cId="4193180657" sldId="289"/>
            <ac:spMk id="23" creationId="{FCFFB724-E8FF-E2F6-F74D-B34D477B89D7}"/>
          </ac:spMkLst>
        </pc:spChg>
      </pc:sldChg>
      <pc:sldChg chg="addSp modSp add mod">
        <pc:chgData name="Abels, Patrick" userId="ba666de4-0d21-43a6-8e66-51a18aae1b4a" providerId="ADAL" clId="{D8E8EB82-8A21-4B4E-813B-D0FEFA2C78B6}" dt="2023-12-23T16:21:02.658" v="294" actId="14100"/>
        <pc:sldMkLst>
          <pc:docMk/>
          <pc:sldMk cId="1497509002" sldId="290"/>
        </pc:sldMkLst>
        <pc:spChg chg="mod">
          <ac:chgData name="Abels, Patrick" userId="ba666de4-0d21-43a6-8e66-51a18aae1b4a" providerId="ADAL" clId="{D8E8EB82-8A21-4B4E-813B-D0FEFA2C78B6}" dt="2023-12-23T16:14:25.509" v="183" actId="207"/>
          <ac:spMkLst>
            <pc:docMk/>
            <pc:sldMk cId="1497509002" sldId="290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20:32.175" v="274" actId="1038"/>
          <ac:spMkLst>
            <pc:docMk/>
            <pc:sldMk cId="1497509002" sldId="290"/>
            <ac:spMk id="5" creationId="{703638A8-BE1E-55CD-498D-72E12E643924}"/>
          </ac:spMkLst>
        </pc:spChg>
        <pc:spChg chg="add mod">
          <ac:chgData name="Abels, Patrick" userId="ba666de4-0d21-43a6-8e66-51a18aae1b4a" providerId="ADAL" clId="{D8E8EB82-8A21-4B4E-813B-D0FEFA2C78B6}" dt="2023-12-23T16:20:18.063" v="269" actId="1038"/>
          <ac:spMkLst>
            <pc:docMk/>
            <pc:sldMk cId="1497509002" sldId="290"/>
            <ac:spMk id="6" creationId="{BCBB5269-2D80-7B80-0F04-1CB978BDC0FE}"/>
          </ac:spMkLst>
        </pc:spChg>
        <pc:spChg chg="add mod">
          <ac:chgData name="Abels, Patrick" userId="ba666de4-0d21-43a6-8e66-51a18aae1b4a" providerId="ADAL" clId="{D8E8EB82-8A21-4B4E-813B-D0FEFA2C78B6}" dt="2023-12-23T16:21:02.658" v="294" actId="14100"/>
          <ac:spMkLst>
            <pc:docMk/>
            <pc:sldMk cId="1497509002" sldId="290"/>
            <ac:spMk id="8" creationId="{54FC8AC3-04AD-B96E-011D-3B6AF46CE22D}"/>
          </ac:spMkLst>
        </pc:spChg>
        <pc:spChg chg="mod">
          <ac:chgData name="Abels, Patrick" userId="ba666de4-0d21-43a6-8e66-51a18aae1b4a" providerId="ADAL" clId="{D8E8EB82-8A21-4B4E-813B-D0FEFA2C78B6}" dt="2023-12-23T16:14:25.509" v="183" actId="207"/>
          <ac:spMkLst>
            <pc:docMk/>
            <pc:sldMk cId="1497509002" sldId="290"/>
            <ac:spMk id="22" creationId="{44A26379-3C17-8B78-55AC-DAF0F7E243EB}"/>
          </ac:spMkLst>
        </pc:spChg>
        <pc:spChg chg="mod">
          <ac:chgData name="Abels, Patrick" userId="ba666de4-0d21-43a6-8e66-51a18aae1b4a" providerId="ADAL" clId="{D8E8EB82-8A21-4B4E-813B-D0FEFA2C78B6}" dt="2023-12-23T16:14:25.509" v="183" actId="207"/>
          <ac:spMkLst>
            <pc:docMk/>
            <pc:sldMk cId="1497509002" sldId="290"/>
            <ac:spMk id="23" creationId="{FCFFB724-E8FF-E2F6-F74D-B34D477B89D7}"/>
          </ac:spMkLst>
        </pc:spChg>
        <pc:spChg chg="mod">
          <ac:chgData name="Abels, Patrick" userId="ba666de4-0d21-43a6-8e66-51a18aae1b4a" providerId="ADAL" clId="{D8E8EB82-8A21-4B4E-813B-D0FEFA2C78B6}" dt="2023-12-23T16:14:17.563" v="182" actId="207"/>
          <ac:spMkLst>
            <pc:docMk/>
            <pc:sldMk cId="1497509002" sldId="290"/>
            <ac:spMk id="25" creationId="{D4635BF4-1889-2F76-845B-D1684A39D920}"/>
          </ac:spMkLst>
        </pc:sp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2667248760" sldId="290"/>
        </pc:sldMkLst>
      </pc:sldChg>
      <pc:sldChg chg="addSp modSp add mod">
        <pc:chgData name="Abels, Patrick" userId="ba666de4-0d21-43a6-8e66-51a18aae1b4a" providerId="ADAL" clId="{D8E8EB82-8A21-4B4E-813B-D0FEFA2C78B6}" dt="2023-12-23T16:21:25.653" v="296" actId="1076"/>
        <pc:sldMkLst>
          <pc:docMk/>
          <pc:sldMk cId="463414053" sldId="291"/>
        </pc:sldMkLst>
        <pc:spChg chg="mod">
          <ac:chgData name="Abels, Patrick" userId="ba666de4-0d21-43a6-8e66-51a18aae1b4a" providerId="ADAL" clId="{D8E8EB82-8A21-4B4E-813B-D0FEFA2C78B6}" dt="2023-12-23T16:14:41.987" v="186" actId="207"/>
          <ac:spMkLst>
            <pc:docMk/>
            <pc:sldMk cId="463414053" sldId="291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21:25.653" v="296" actId="1076"/>
          <ac:spMkLst>
            <pc:docMk/>
            <pc:sldMk cId="463414053" sldId="291"/>
            <ac:spMk id="5" creationId="{82FB4E70-86AA-49EA-864B-2A68F5A9DE95}"/>
          </ac:spMkLst>
        </pc:spChg>
        <pc:spChg chg="add mod">
          <ac:chgData name="Abels, Patrick" userId="ba666de4-0d21-43a6-8e66-51a18aae1b4a" providerId="ADAL" clId="{D8E8EB82-8A21-4B4E-813B-D0FEFA2C78B6}" dt="2023-12-23T16:21:25.653" v="296" actId="1076"/>
          <ac:spMkLst>
            <pc:docMk/>
            <pc:sldMk cId="463414053" sldId="291"/>
            <ac:spMk id="6" creationId="{1ADE3173-2E06-AD50-28EF-C8711BCF8E13}"/>
          </ac:spMkLst>
        </pc:spChg>
        <pc:spChg chg="mod">
          <ac:chgData name="Abels, Patrick" userId="ba666de4-0d21-43a6-8e66-51a18aae1b4a" providerId="ADAL" clId="{D8E8EB82-8A21-4B4E-813B-D0FEFA2C78B6}" dt="2023-12-23T16:14:41.987" v="186" actId="207"/>
          <ac:spMkLst>
            <pc:docMk/>
            <pc:sldMk cId="463414053" sldId="291"/>
            <ac:spMk id="25" creationId="{D4635BF4-1889-2F76-845B-D1684A39D920}"/>
          </ac:spMkLst>
        </pc:spChg>
        <pc:spChg chg="mod">
          <ac:chgData name="Abels, Patrick" userId="ba666de4-0d21-43a6-8e66-51a18aae1b4a" providerId="ADAL" clId="{D8E8EB82-8A21-4B4E-813B-D0FEFA2C78B6}" dt="2023-12-23T16:14:36.045" v="185" actId="207"/>
          <ac:spMkLst>
            <pc:docMk/>
            <pc:sldMk cId="463414053" sldId="291"/>
            <ac:spMk id="26" creationId="{D63EC423-A9D1-2F9F-B6F0-EFA707FA71BC}"/>
          </ac:spMkLst>
        </pc:spChg>
      </pc:sldChg>
      <pc:sldChg chg="del">
        <pc:chgData name="Abels, Patrick" userId="ba666de4-0d21-43a6-8e66-51a18aae1b4a" providerId="ADAL" clId="{D8E8EB82-8A21-4B4E-813B-D0FEFA2C78B6}" dt="2023-12-14T20:59:55.064" v="73" actId="47"/>
        <pc:sldMkLst>
          <pc:docMk/>
          <pc:sldMk cId="3398456487" sldId="291"/>
        </pc:sldMkLst>
      </pc:sldChg>
      <pc:sldChg chg="addSp modSp add mod">
        <pc:chgData name="Abels, Patrick" userId="ba666de4-0d21-43a6-8e66-51a18aae1b4a" providerId="ADAL" clId="{D8E8EB82-8A21-4B4E-813B-D0FEFA2C78B6}" dt="2023-12-23T16:22:09.290" v="307" actId="14100"/>
        <pc:sldMkLst>
          <pc:docMk/>
          <pc:sldMk cId="6945286" sldId="292"/>
        </pc:sldMkLst>
        <pc:spChg chg="mod">
          <ac:chgData name="Abels, Patrick" userId="ba666de4-0d21-43a6-8e66-51a18aae1b4a" providerId="ADAL" clId="{D8E8EB82-8A21-4B4E-813B-D0FEFA2C78B6}" dt="2023-12-23T16:14:56.669" v="189" actId="207"/>
          <ac:spMkLst>
            <pc:docMk/>
            <pc:sldMk cId="6945286" sldId="292"/>
            <ac:spMk id="2" creationId="{BF026697-D187-F7B0-0908-8B94BEAE87CF}"/>
          </ac:spMkLst>
        </pc:spChg>
        <pc:spChg chg="add mod">
          <ac:chgData name="Abels, Patrick" userId="ba666de4-0d21-43a6-8e66-51a18aae1b4a" providerId="ADAL" clId="{D8E8EB82-8A21-4B4E-813B-D0FEFA2C78B6}" dt="2023-12-23T16:21:37.888" v="297"/>
          <ac:spMkLst>
            <pc:docMk/>
            <pc:sldMk cId="6945286" sldId="292"/>
            <ac:spMk id="5" creationId="{5A84BD57-CD87-C67B-5FCB-5CED4DB56286}"/>
          </ac:spMkLst>
        </pc:spChg>
        <pc:spChg chg="add mod">
          <ac:chgData name="Abels, Patrick" userId="ba666de4-0d21-43a6-8e66-51a18aae1b4a" providerId="ADAL" clId="{D8E8EB82-8A21-4B4E-813B-D0FEFA2C78B6}" dt="2023-12-23T16:21:42.363" v="299" actId="1076"/>
          <ac:spMkLst>
            <pc:docMk/>
            <pc:sldMk cId="6945286" sldId="292"/>
            <ac:spMk id="6" creationId="{FEE1CE44-4FD5-BB5A-BDE4-6273B20E7A22}"/>
          </ac:spMkLst>
        </pc:spChg>
        <pc:spChg chg="mod">
          <ac:chgData name="Abels, Patrick" userId="ba666de4-0d21-43a6-8e66-51a18aae1b4a" providerId="ADAL" clId="{D8E8EB82-8A21-4B4E-813B-D0FEFA2C78B6}" dt="2023-12-23T16:14:56.669" v="189" actId="207"/>
          <ac:spMkLst>
            <pc:docMk/>
            <pc:sldMk cId="6945286" sldId="292"/>
            <ac:spMk id="26" creationId="{D63EC423-A9D1-2F9F-B6F0-EFA707FA71BC}"/>
          </ac:spMkLst>
        </pc:spChg>
        <pc:spChg chg="mod">
          <ac:chgData name="Abels, Patrick" userId="ba666de4-0d21-43a6-8e66-51a18aae1b4a" providerId="ADAL" clId="{D8E8EB82-8A21-4B4E-813B-D0FEFA2C78B6}" dt="2023-12-23T16:14:51.901" v="188" actId="207"/>
          <ac:spMkLst>
            <pc:docMk/>
            <pc:sldMk cId="6945286" sldId="292"/>
            <ac:spMk id="27" creationId="{6544B78D-7857-4BBD-7285-B048CE21700F}"/>
          </ac:spMkLst>
        </pc:spChg>
        <pc:cxnChg chg="add mod">
          <ac:chgData name="Abels, Patrick" userId="ba666de4-0d21-43a6-8e66-51a18aae1b4a" providerId="ADAL" clId="{D8E8EB82-8A21-4B4E-813B-D0FEFA2C78B6}" dt="2023-12-23T16:22:00.298" v="304" actId="693"/>
          <ac:cxnSpMkLst>
            <pc:docMk/>
            <pc:sldMk cId="6945286" sldId="292"/>
            <ac:cxnSpMk id="17" creationId="{1F9EB58C-52D7-3613-5E74-3161BBE1C712}"/>
          </ac:cxnSpMkLst>
        </pc:cxnChg>
        <pc:cxnChg chg="add mod">
          <ac:chgData name="Abels, Patrick" userId="ba666de4-0d21-43a6-8e66-51a18aae1b4a" providerId="ADAL" clId="{D8E8EB82-8A21-4B4E-813B-D0FEFA2C78B6}" dt="2023-12-23T16:22:09.290" v="307" actId="14100"/>
          <ac:cxnSpMkLst>
            <pc:docMk/>
            <pc:sldMk cId="6945286" sldId="292"/>
            <ac:cxnSpMk id="21" creationId="{C7A767A5-2A79-9DD5-7452-3EBD3EB94A89}"/>
          </ac:cxnSpMkLst>
        </pc:cxn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1ABB91FB-49FA-447F-AD40-DAB0D0C36203}"/>
    <pc:docChg chg="undo custSel addSld delSld modSld">
      <pc:chgData name="Abels, Patrick" userId="ba666de4-0d21-43a6-8e66-51a18aae1b4a" providerId="ADAL" clId="{1ABB91FB-49FA-447F-AD40-DAB0D0C36203}" dt="2023-12-14T20:53:48.341" v="790" actId="1076"/>
      <pc:docMkLst>
        <pc:docMk/>
      </pc:docMkLst>
      <pc:sldChg chg="addSp modSp mod">
        <pc:chgData name="Abels, Patrick" userId="ba666de4-0d21-43a6-8e66-51a18aae1b4a" providerId="ADAL" clId="{1ABB91FB-49FA-447F-AD40-DAB0D0C36203}" dt="2023-12-14T20:53:48.341" v="79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ABB91FB-49FA-447F-AD40-DAB0D0C36203}" dt="2023-12-14T20:52:50.097" v="770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ABB91FB-49FA-447F-AD40-DAB0D0C36203}" dt="2023-12-14T20:53:48.341" v="790" actId="1076"/>
          <ac:spMkLst>
            <pc:docMk/>
            <pc:sldMk cId="4053142725" sldId="258"/>
            <ac:spMk id="3" creationId="{5579CE7A-29F9-4A7D-D947-76E45722033E}"/>
          </ac:spMkLst>
        </pc:spChg>
        <pc:spChg chg="add mod">
          <ac:chgData name="Abels, Patrick" userId="ba666de4-0d21-43a6-8e66-51a18aae1b4a" providerId="ADAL" clId="{1ABB91FB-49FA-447F-AD40-DAB0D0C36203}" dt="2023-12-14T20:53:48.341" v="790" actId="1076"/>
          <ac:spMkLst>
            <pc:docMk/>
            <pc:sldMk cId="4053142725" sldId="258"/>
            <ac:spMk id="4" creationId="{49DA132C-AF74-BE20-E683-C9DB3FCB780E}"/>
          </ac:spMkLst>
        </pc:spChg>
        <pc:cxnChg chg="add mod">
          <ac:chgData name="Abels, Patrick" userId="ba666de4-0d21-43a6-8e66-51a18aae1b4a" providerId="ADAL" clId="{1ABB91FB-49FA-447F-AD40-DAB0D0C36203}" dt="2023-12-14T20:53:48.341" v="790" actId="1076"/>
          <ac:cxnSpMkLst>
            <pc:docMk/>
            <pc:sldMk cId="4053142725" sldId="258"/>
            <ac:cxnSpMk id="5" creationId="{519DCC93-9CE5-A362-E498-0D8F594E4604}"/>
          </ac:cxnSpMkLst>
        </pc:cxnChg>
        <pc:cxnChg chg="add mod">
          <ac:chgData name="Abels, Patrick" userId="ba666de4-0d21-43a6-8e66-51a18aae1b4a" providerId="ADAL" clId="{1ABB91FB-49FA-447F-AD40-DAB0D0C36203}" dt="2023-12-14T20:53:48.341" v="790" actId="1076"/>
          <ac:cxnSpMkLst>
            <pc:docMk/>
            <pc:sldMk cId="4053142725" sldId="258"/>
            <ac:cxnSpMk id="6" creationId="{ECC9F8F6-0946-F6A0-E6CE-47087434DE2A}"/>
          </ac:cxnSpMkLst>
        </pc:cxnChg>
      </pc:sldChg>
      <pc:sldChg chg="addSp delSp modSp mod">
        <pc:chgData name="Abels, Patrick" userId="ba666de4-0d21-43a6-8e66-51a18aae1b4a" providerId="ADAL" clId="{1ABB91FB-49FA-447F-AD40-DAB0D0C36203}" dt="2023-12-14T20:50:38.678" v="75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1ABB91FB-49FA-447F-AD40-DAB0D0C36203}" dt="2023-12-14T20:49:00.643" v="735" actId="6549"/>
          <ac:spMkLst>
            <pc:docMk/>
            <pc:sldMk cId="1722427942" sldId="273"/>
            <ac:spMk id="2" creationId="{9AB4A751-8F07-093D-AF8D-F931909DA7A8}"/>
          </ac:spMkLst>
        </pc:spChg>
        <pc:picChg chg="add mod modCrop">
          <ac:chgData name="Abels, Patrick" userId="ba666de4-0d21-43a6-8e66-51a18aae1b4a" providerId="ADAL" clId="{1ABB91FB-49FA-447F-AD40-DAB0D0C36203}" dt="2023-12-14T20:50:07.412" v="744" actId="1076"/>
          <ac:picMkLst>
            <pc:docMk/>
            <pc:sldMk cId="1722427942" sldId="273"/>
            <ac:picMk id="4" creationId="{18C6BD7B-E103-6BA0-469E-4BD59F13C02A}"/>
          </ac:picMkLst>
        </pc:picChg>
        <pc:picChg chg="del">
          <ac:chgData name="Abels, Patrick" userId="ba666de4-0d21-43a6-8e66-51a18aae1b4a" providerId="ADAL" clId="{1ABB91FB-49FA-447F-AD40-DAB0D0C36203}" dt="2023-12-14T20:48:57.183" v="733" actId="478"/>
          <ac:picMkLst>
            <pc:docMk/>
            <pc:sldMk cId="1722427942" sldId="273"/>
            <ac:picMk id="5" creationId="{3D4C30B7-7A5E-FE38-C6F9-4380A42569BF}"/>
          </ac:picMkLst>
        </pc:picChg>
        <pc:picChg chg="add mod modCrop">
          <ac:chgData name="Abels, Patrick" userId="ba666de4-0d21-43a6-8e66-51a18aae1b4a" providerId="ADAL" clId="{1ABB91FB-49FA-447F-AD40-DAB0D0C36203}" dt="2023-12-14T20:50:38.678" v="750" actId="1076"/>
          <ac:picMkLst>
            <pc:docMk/>
            <pc:sldMk cId="1722427942" sldId="273"/>
            <ac:picMk id="7" creationId="{17CF42BB-BCAA-F2D5-ECA5-ADE49AA457C1}"/>
          </ac:picMkLst>
        </pc:picChg>
      </pc:sldChg>
      <pc:sldChg chg="addSp delSp modSp mod">
        <pc:chgData name="Abels, Patrick" userId="ba666de4-0d21-43a6-8e66-51a18aae1b4a" providerId="ADAL" clId="{1ABB91FB-49FA-447F-AD40-DAB0D0C36203}" dt="2023-12-14T20:39:20.838" v="729" actId="1076"/>
        <pc:sldMkLst>
          <pc:docMk/>
          <pc:sldMk cId="4227723690" sldId="277"/>
        </pc:sldMkLst>
        <pc:picChg chg="del">
          <ac:chgData name="Abels, Patrick" userId="ba666de4-0d21-43a6-8e66-51a18aae1b4a" providerId="ADAL" clId="{1ABB91FB-49FA-447F-AD40-DAB0D0C36203}" dt="2023-12-14T20:39:07.549" v="724" actId="478"/>
          <ac:picMkLst>
            <pc:docMk/>
            <pc:sldMk cId="4227723690" sldId="277"/>
            <ac:picMk id="4" creationId="{1087B5E0-FACE-F5E2-5B4F-E49DD15725DF}"/>
          </ac:picMkLst>
        </pc:picChg>
        <pc:picChg chg="add mod">
          <ac:chgData name="Abels, Patrick" userId="ba666de4-0d21-43a6-8e66-51a18aae1b4a" providerId="ADAL" clId="{1ABB91FB-49FA-447F-AD40-DAB0D0C36203}" dt="2023-12-14T20:39:20.838" v="729" actId="1076"/>
          <ac:picMkLst>
            <pc:docMk/>
            <pc:sldMk cId="4227723690" sldId="277"/>
            <ac:picMk id="5" creationId="{226DF73E-49A8-1F0D-50E2-B45B41A3A7E8}"/>
          </ac:picMkLst>
        </pc:picChg>
      </pc:sldChg>
      <pc:sldChg chg="addSp delSp modSp mod">
        <pc:chgData name="Abels, Patrick" userId="ba666de4-0d21-43a6-8e66-51a18aae1b4a" providerId="ADAL" clId="{1ABB91FB-49FA-447F-AD40-DAB0D0C36203}" dt="2023-12-14T20:19:03.411" v="252" actId="1076"/>
        <pc:sldMkLst>
          <pc:docMk/>
          <pc:sldMk cId="3057575422" sldId="278"/>
        </pc:sldMkLst>
        <pc:spChg chg="add mod">
          <ac:chgData name="Abels, Patrick" userId="ba666de4-0d21-43a6-8e66-51a18aae1b4a" providerId="ADAL" clId="{1ABB91FB-49FA-447F-AD40-DAB0D0C36203}" dt="2023-12-14T20:19:03.411" v="252" actId="1076"/>
          <ac:spMkLst>
            <pc:docMk/>
            <pc:sldMk cId="3057575422" sldId="278"/>
            <ac:spMk id="10" creationId="{ED4E83AB-94EB-B433-0245-CE7063A524BA}"/>
          </ac:spMkLst>
        </pc:spChg>
        <pc:spChg chg="add mod">
          <ac:chgData name="Abels, Patrick" userId="ba666de4-0d21-43a6-8e66-51a18aae1b4a" providerId="ADAL" clId="{1ABB91FB-49FA-447F-AD40-DAB0D0C36203}" dt="2023-12-14T20:19:03.411" v="252" actId="1076"/>
          <ac:spMkLst>
            <pc:docMk/>
            <pc:sldMk cId="3057575422" sldId="278"/>
            <ac:spMk id="11" creationId="{53DAAB2F-4617-8FEC-F80E-FF09104DF448}"/>
          </ac:spMkLst>
        </pc:spChg>
        <pc:spChg chg="add mod">
          <ac:chgData name="Abels, Patrick" userId="ba666de4-0d21-43a6-8e66-51a18aae1b4a" providerId="ADAL" clId="{1ABB91FB-49FA-447F-AD40-DAB0D0C36203}" dt="2023-12-14T20:19:03.411" v="252" actId="1076"/>
          <ac:spMkLst>
            <pc:docMk/>
            <pc:sldMk cId="3057575422" sldId="278"/>
            <ac:spMk id="13" creationId="{164E0785-5D07-54ED-02B8-3C2A407785F2}"/>
          </ac:spMkLst>
        </pc:spChg>
        <pc:picChg chg="add del mod">
          <ac:chgData name="Abels, Patrick" userId="ba666de4-0d21-43a6-8e66-51a18aae1b4a" providerId="ADAL" clId="{1ABB91FB-49FA-447F-AD40-DAB0D0C36203}" dt="2023-12-14T20:13:54.869" v="133" actId="478"/>
          <ac:picMkLst>
            <pc:docMk/>
            <pc:sldMk cId="3057575422" sldId="278"/>
            <ac:picMk id="3" creationId="{9D650AA4-AC53-595E-FAEF-84AAAC32B2F8}"/>
          </ac:picMkLst>
        </pc:picChg>
        <pc:picChg chg="del">
          <ac:chgData name="Abels, Patrick" userId="ba666de4-0d21-43a6-8e66-51a18aae1b4a" providerId="ADAL" clId="{1ABB91FB-49FA-447F-AD40-DAB0D0C36203}" dt="2023-12-14T20:13:04.045" v="126" actId="478"/>
          <ac:picMkLst>
            <pc:docMk/>
            <pc:sldMk cId="3057575422" sldId="278"/>
            <ac:picMk id="4" creationId="{37CB99BF-9881-44D1-031B-955E362A5BF4}"/>
          </ac:picMkLst>
        </pc:picChg>
        <pc:picChg chg="del">
          <ac:chgData name="Abels, Patrick" userId="ba666de4-0d21-43a6-8e66-51a18aae1b4a" providerId="ADAL" clId="{1ABB91FB-49FA-447F-AD40-DAB0D0C36203}" dt="2023-12-14T20:13:04.622" v="127" actId="478"/>
          <ac:picMkLst>
            <pc:docMk/>
            <pc:sldMk cId="3057575422" sldId="278"/>
            <ac:picMk id="6" creationId="{9C8F1477-1578-C85A-0547-E1C913D6A954}"/>
          </ac:picMkLst>
        </pc:picChg>
        <pc:picChg chg="add mod">
          <ac:chgData name="Abels, Patrick" userId="ba666de4-0d21-43a6-8e66-51a18aae1b4a" providerId="ADAL" clId="{1ABB91FB-49FA-447F-AD40-DAB0D0C36203}" dt="2023-12-14T20:14:39.201" v="142" actId="1076"/>
          <ac:picMkLst>
            <pc:docMk/>
            <pc:sldMk cId="3057575422" sldId="278"/>
            <ac:picMk id="7" creationId="{E07ACC2F-A973-9428-1234-25F07FC581F0}"/>
          </ac:picMkLst>
        </pc:picChg>
        <pc:picChg chg="add mod modCrop">
          <ac:chgData name="Abels, Patrick" userId="ba666de4-0d21-43a6-8e66-51a18aae1b4a" providerId="ADAL" clId="{1ABB91FB-49FA-447F-AD40-DAB0D0C36203}" dt="2023-12-14T20:19:03.411" v="252" actId="1076"/>
          <ac:picMkLst>
            <pc:docMk/>
            <pc:sldMk cId="3057575422" sldId="278"/>
            <ac:picMk id="8" creationId="{9DC7CB0A-C4A5-42ED-BE98-7F875E3689C1}"/>
          </ac:picMkLst>
        </pc:picChg>
        <pc:picChg chg="add mod modCrop">
          <ac:chgData name="Abels, Patrick" userId="ba666de4-0d21-43a6-8e66-51a18aae1b4a" providerId="ADAL" clId="{1ABB91FB-49FA-447F-AD40-DAB0D0C36203}" dt="2023-12-14T20:18:53.175" v="250" actId="1076"/>
          <ac:picMkLst>
            <pc:docMk/>
            <pc:sldMk cId="3057575422" sldId="278"/>
            <ac:picMk id="9" creationId="{49D1453B-3011-00AE-14C5-C3E0CEBAD435}"/>
          </ac:picMkLst>
        </pc:picChg>
        <pc:picChg chg="add mod modCrop">
          <ac:chgData name="Abels, Patrick" userId="ba666de4-0d21-43a6-8e66-51a18aae1b4a" providerId="ADAL" clId="{1ABB91FB-49FA-447F-AD40-DAB0D0C36203}" dt="2023-12-14T20:19:03.411" v="252" actId="1076"/>
          <ac:picMkLst>
            <pc:docMk/>
            <pc:sldMk cId="3057575422" sldId="278"/>
            <ac:picMk id="12" creationId="{4D8343D0-B611-29B6-B39B-0911A8C3214C}"/>
          </ac:picMkLst>
        </pc:picChg>
      </pc:sldChg>
      <pc:sldChg chg="modSp mod">
        <pc:chgData name="Abels, Patrick" userId="ba666de4-0d21-43a6-8e66-51a18aae1b4a" providerId="ADAL" clId="{1ABB91FB-49FA-447F-AD40-DAB0D0C36203}" dt="2023-12-14T20:07:57.157" v="125" actId="403"/>
        <pc:sldMkLst>
          <pc:docMk/>
          <pc:sldMk cId="2219771542" sldId="279"/>
        </pc:sldMkLst>
        <pc:spChg chg="mod">
          <ac:chgData name="Abels, Patrick" userId="ba666de4-0d21-43a6-8e66-51a18aae1b4a" providerId="ADAL" clId="{1ABB91FB-49FA-447F-AD40-DAB0D0C36203}" dt="2023-12-14T20:07:57.157" v="125" actId="403"/>
          <ac:spMkLst>
            <pc:docMk/>
            <pc:sldMk cId="2219771542" sldId="279"/>
            <ac:spMk id="2" creationId="{1DA3477C-A05E-4FA4-6380-0014DE5EFA72}"/>
          </ac:spMkLst>
        </pc:spChg>
      </pc:sldChg>
      <pc:sldChg chg="addSp delSp modSp mod">
        <pc:chgData name="Abels, Patrick" userId="ba666de4-0d21-43a6-8e66-51a18aae1b4a" providerId="ADAL" clId="{1ABB91FB-49FA-447F-AD40-DAB0D0C36203}" dt="2023-12-14T20:30:51.343" v="684" actId="208"/>
        <pc:sldMkLst>
          <pc:docMk/>
          <pc:sldMk cId="2987719689" sldId="280"/>
        </pc:sldMkLst>
        <pc:spChg chg="mod">
          <ac:chgData name="Abels, Patrick" userId="ba666de4-0d21-43a6-8e66-51a18aae1b4a" providerId="ADAL" clId="{1ABB91FB-49FA-447F-AD40-DAB0D0C36203}" dt="2023-12-14T20:30:36.535" v="682" actId="207"/>
          <ac:spMkLst>
            <pc:docMk/>
            <pc:sldMk cId="2987719689" sldId="280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19:21.318" v="275" actId="20577"/>
          <ac:spMkLst>
            <pc:docMk/>
            <pc:sldMk cId="2987719689" sldId="280"/>
            <ac:spMk id="3" creationId="{9F615CF2-8673-DEAB-9343-226B9AAB8B31}"/>
          </ac:spMkLst>
        </pc:spChg>
        <pc:spChg chg="add mod topLvl">
          <ac:chgData name="Abels, Patrick" userId="ba666de4-0d21-43a6-8e66-51a18aae1b4a" providerId="ADAL" clId="{1ABB91FB-49FA-447F-AD40-DAB0D0C36203}" dt="2023-12-14T20:29:42.985" v="680" actId="165"/>
          <ac:spMkLst>
            <pc:docMk/>
            <pc:sldMk cId="2987719689" sldId="280"/>
            <ac:spMk id="4" creationId="{364D762F-506D-9187-C266-EA2B30CFF4E7}"/>
          </ac:spMkLst>
        </pc:spChg>
        <pc:spChg chg="add mod topLvl">
          <ac:chgData name="Abels, Patrick" userId="ba666de4-0d21-43a6-8e66-51a18aae1b4a" providerId="ADAL" clId="{1ABB91FB-49FA-447F-AD40-DAB0D0C36203}" dt="2023-12-14T20:29:42.985" v="680" actId="165"/>
          <ac:spMkLst>
            <pc:docMk/>
            <pc:sldMk cId="2987719689" sldId="280"/>
            <ac:spMk id="7" creationId="{F8AA909D-E961-3A92-85A3-CB445F6E82F4}"/>
          </ac:spMkLst>
        </pc:spChg>
        <pc:spChg chg="mod topLvl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13" creationId="{5B69F909-B02B-E202-F287-D446F2A9C2DF}"/>
          </ac:spMkLst>
        </pc:spChg>
        <pc:spChg chg="mod topLvl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14" creationId="{84A72379-35EC-5F3A-8482-F16F2FEE17FD}"/>
          </ac:spMkLst>
        </pc:spChg>
        <pc:spChg chg="del mod topLvl">
          <ac:chgData name="Abels, Patrick" userId="ba666de4-0d21-43a6-8e66-51a18aae1b4a" providerId="ADAL" clId="{1ABB91FB-49FA-447F-AD40-DAB0D0C36203}" dt="2023-12-14T20:24:40.721" v="580" actId="478"/>
          <ac:spMkLst>
            <pc:docMk/>
            <pc:sldMk cId="2987719689" sldId="280"/>
            <ac:spMk id="18" creationId="{DF6760A3-7735-8F9F-5F7C-C80D728DE3DD}"/>
          </ac:spMkLst>
        </pc:spChg>
        <pc:spChg chg="mod topLvl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19" creationId="{5AB714D7-81DC-A779-6678-CA12AE7FD36E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2" creationId="{44A26379-3C17-8B78-55AC-DAF0F7E243EB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3" creationId="{FCFFB724-E8FF-E2F6-F74D-B34D477B89D7}"/>
          </ac:spMkLst>
        </pc:spChg>
        <pc:spChg chg="add mod">
          <ac:chgData name="Abels, Patrick" userId="ba666de4-0d21-43a6-8e66-51a18aae1b4a" providerId="ADAL" clId="{1ABB91FB-49FA-447F-AD40-DAB0D0C36203}" dt="2023-12-14T20:26:21.432" v="612"/>
          <ac:spMkLst>
            <pc:docMk/>
            <pc:sldMk cId="2987719689" sldId="280"/>
            <ac:spMk id="24" creationId="{99148784-6A36-B8FF-7DBB-2E9BDCA672E7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5" creationId="{D4635BF4-1889-2F76-845B-D1684A39D920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6" creationId="{D63EC423-A9D1-2F9F-B6F0-EFA707FA71BC}"/>
          </ac:spMkLst>
        </pc:spChg>
        <pc:spChg chg="add mod">
          <ac:chgData name="Abels, Patrick" userId="ba666de4-0d21-43a6-8e66-51a18aae1b4a" providerId="ADAL" clId="{1ABB91FB-49FA-447F-AD40-DAB0D0C36203}" dt="2023-12-14T20:30:43.993" v="683" actId="207"/>
          <ac:spMkLst>
            <pc:docMk/>
            <pc:sldMk cId="2987719689" sldId="280"/>
            <ac:spMk id="27" creationId="{6544B78D-7857-4BBD-7285-B048CE21700F}"/>
          </ac:spMkLst>
        </pc:spChg>
        <pc:grpChg chg="add del mod">
          <ac:chgData name="Abels, Patrick" userId="ba666de4-0d21-43a6-8e66-51a18aae1b4a" providerId="ADAL" clId="{1ABB91FB-49FA-447F-AD40-DAB0D0C36203}" dt="2023-12-14T20:29:42.985" v="680" actId="165"/>
          <ac:grpSpMkLst>
            <pc:docMk/>
            <pc:sldMk cId="2987719689" sldId="280"/>
            <ac:grpSpMk id="11" creationId="{B46AB80F-75D4-4D03-2DEF-2812D1C0AA43}"/>
          </ac:grpSpMkLst>
        </pc:grpChg>
        <pc:grpChg chg="add del mod">
          <ac:chgData name="Abels, Patrick" userId="ba666de4-0d21-43a6-8e66-51a18aae1b4a" providerId="ADAL" clId="{1ABB91FB-49FA-447F-AD40-DAB0D0C36203}" dt="2023-12-14T20:29:42.985" v="680" actId="165"/>
          <ac:grpSpMkLst>
            <pc:docMk/>
            <pc:sldMk cId="2987719689" sldId="280"/>
            <ac:grpSpMk id="12" creationId="{84C3BA98-DA9E-F6B2-5676-4C4CD3478B87}"/>
          </ac:grpSpMkLst>
        </pc:grpChg>
        <pc:grpChg chg="add del mod">
          <ac:chgData name="Abels, Patrick" userId="ba666de4-0d21-43a6-8e66-51a18aae1b4a" providerId="ADAL" clId="{1ABB91FB-49FA-447F-AD40-DAB0D0C36203}" dt="2023-12-14T20:24:35.896" v="578" actId="165"/>
          <ac:grpSpMkLst>
            <pc:docMk/>
            <pc:sldMk cId="2987719689" sldId="280"/>
            <ac:grpSpMk id="17" creationId="{8704378C-A612-1178-0068-2A1F3616944A}"/>
          </ac:grpSpMkLst>
        </pc:grpChg>
        <pc:cxnChg chg="del">
          <ac:chgData name="Abels, Patrick" userId="ba666de4-0d21-43a6-8e66-51a18aae1b4a" providerId="ADAL" clId="{1ABB91FB-49FA-447F-AD40-DAB0D0C36203}" dt="2023-12-14T20:22:06.821" v="536" actId="478"/>
          <ac:cxnSpMkLst>
            <pc:docMk/>
            <pc:sldMk cId="2987719689" sldId="280"/>
            <ac:cxnSpMk id="5" creationId="{DAF28501-C837-59FC-9596-DEB8D4419E6E}"/>
          </ac:cxnSpMkLst>
        </pc:cxnChg>
        <pc:cxnChg chg="del">
          <ac:chgData name="Abels, Patrick" userId="ba666de4-0d21-43a6-8e66-51a18aae1b4a" providerId="ADAL" clId="{1ABB91FB-49FA-447F-AD40-DAB0D0C36203}" dt="2023-12-14T20:22:06.821" v="536" actId="478"/>
          <ac:cxnSpMkLst>
            <pc:docMk/>
            <pc:sldMk cId="2987719689" sldId="280"/>
            <ac:cxnSpMk id="6" creationId="{DEF245BA-18C9-FAC0-5868-5A71A580CFF4}"/>
          </ac:cxnSpMkLst>
        </pc:cxnChg>
        <pc:cxnChg chg="add mod topLvl">
          <ac:chgData name="Abels, Patrick" userId="ba666de4-0d21-43a6-8e66-51a18aae1b4a" providerId="ADAL" clId="{1ABB91FB-49FA-447F-AD40-DAB0D0C36203}" dt="2023-12-14T20:29:42.985" v="680" actId="165"/>
          <ac:cxnSpMkLst>
            <pc:docMk/>
            <pc:sldMk cId="2987719689" sldId="280"/>
            <ac:cxnSpMk id="9" creationId="{19D62783-5CB9-7BF3-8877-F7D022968B9A}"/>
          </ac:cxnSpMkLst>
        </pc:cxnChg>
        <pc:cxnChg chg="add mod topLvl">
          <ac:chgData name="Abels, Patrick" userId="ba666de4-0d21-43a6-8e66-51a18aae1b4a" providerId="ADAL" clId="{1ABB91FB-49FA-447F-AD40-DAB0D0C36203}" dt="2023-12-14T20:29:42.985" v="680" actId="165"/>
          <ac:cxnSpMkLst>
            <pc:docMk/>
            <pc:sldMk cId="2987719689" sldId="280"/>
            <ac:cxnSpMk id="10" creationId="{792FCDE5-C357-8541-FD18-24710C4F655F}"/>
          </ac:cxnSpMkLst>
        </pc:cxnChg>
        <pc:cxnChg chg="mod topLvl">
          <ac:chgData name="Abels, Patrick" userId="ba666de4-0d21-43a6-8e66-51a18aae1b4a" providerId="ADAL" clId="{1ABB91FB-49FA-447F-AD40-DAB0D0C36203}" dt="2023-12-14T20:30:51.343" v="684" actId="208"/>
          <ac:cxnSpMkLst>
            <pc:docMk/>
            <pc:sldMk cId="2987719689" sldId="280"/>
            <ac:cxnSpMk id="15" creationId="{A1324912-13A4-55CD-C5B5-C152DE12CDF2}"/>
          </ac:cxnSpMkLst>
        </pc:cxnChg>
        <pc:cxnChg chg="mod topLvl">
          <ac:chgData name="Abels, Patrick" userId="ba666de4-0d21-43a6-8e66-51a18aae1b4a" providerId="ADAL" clId="{1ABB91FB-49FA-447F-AD40-DAB0D0C36203}" dt="2023-12-14T20:30:51.343" v="684" actId="208"/>
          <ac:cxnSpMkLst>
            <pc:docMk/>
            <pc:sldMk cId="2987719689" sldId="280"/>
            <ac:cxnSpMk id="16" creationId="{A0BBB643-A266-8F25-6245-BA713815E53D}"/>
          </ac:cxnSpMkLst>
        </pc:cxnChg>
        <pc:cxnChg chg="del mod topLvl">
          <ac:chgData name="Abels, Patrick" userId="ba666de4-0d21-43a6-8e66-51a18aae1b4a" providerId="ADAL" clId="{1ABB91FB-49FA-447F-AD40-DAB0D0C36203}" dt="2023-12-14T20:24:40.721" v="580" actId="478"/>
          <ac:cxnSpMkLst>
            <pc:docMk/>
            <pc:sldMk cId="2987719689" sldId="280"/>
            <ac:cxnSpMk id="20" creationId="{CBC9B9B4-48F9-D6FD-CE18-228164AC2041}"/>
          </ac:cxnSpMkLst>
        </pc:cxnChg>
        <pc:cxnChg chg="del mod topLvl">
          <ac:chgData name="Abels, Patrick" userId="ba666de4-0d21-43a6-8e66-51a18aae1b4a" providerId="ADAL" clId="{1ABB91FB-49FA-447F-AD40-DAB0D0C36203}" dt="2023-12-14T20:24:40.721" v="580" actId="478"/>
          <ac:cxnSpMkLst>
            <pc:docMk/>
            <pc:sldMk cId="2987719689" sldId="280"/>
            <ac:cxnSpMk id="21" creationId="{4834AB1D-D507-441C-AB6B-190F4E19EF4A}"/>
          </ac:cxnSpMkLst>
        </pc:cxnChg>
      </pc:sldChg>
      <pc:sldChg chg="del">
        <pc:chgData name="Abels, Patrick" userId="ba666de4-0d21-43a6-8e66-51a18aae1b4a" providerId="ADAL" clId="{1ABB91FB-49FA-447F-AD40-DAB0D0C36203}" dt="2023-12-14T20:48:52.146" v="730" actId="47"/>
        <pc:sldMkLst>
          <pc:docMk/>
          <pc:sldMk cId="3950680395" sldId="281"/>
        </pc:sldMkLst>
      </pc:sldChg>
      <pc:sldChg chg="del">
        <pc:chgData name="Abels, Patrick" userId="ba666de4-0d21-43a6-8e66-51a18aae1b4a" providerId="ADAL" clId="{1ABB91FB-49FA-447F-AD40-DAB0D0C36203}" dt="2023-12-14T20:39:04.272" v="723" actId="47"/>
        <pc:sldMkLst>
          <pc:docMk/>
          <pc:sldMk cId="1985523388" sldId="282"/>
        </pc:sldMkLst>
      </pc:sldChg>
      <pc:sldChg chg="del">
        <pc:chgData name="Abels, Patrick" userId="ba666de4-0d21-43a6-8e66-51a18aae1b4a" providerId="ADAL" clId="{1ABB91FB-49FA-447F-AD40-DAB0D0C36203}" dt="2023-12-14T20:48:54.157" v="731" actId="47"/>
        <pc:sldMkLst>
          <pc:docMk/>
          <pc:sldMk cId="1969743803" sldId="283"/>
        </pc:sldMkLst>
      </pc:sldChg>
      <pc:sldChg chg="del">
        <pc:chgData name="Abels, Patrick" userId="ba666de4-0d21-43a6-8e66-51a18aae1b4a" providerId="ADAL" clId="{1ABB91FB-49FA-447F-AD40-DAB0D0C36203}" dt="2023-12-14T20:48:55.656" v="732" actId="47"/>
        <pc:sldMkLst>
          <pc:docMk/>
          <pc:sldMk cId="3935385422" sldId="284"/>
        </pc:sldMkLst>
      </pc:sldChg>
      <pc:sldChg chg="add modTransition">
        <pc:chgData name="Abels, Patrick" userId="ba666de4-0d21-43a6-8e66-51a18aae1b4a" providerId="ADAL" clId="{1ABB91FB-49FA-447F-AD40-DAB0D0C36203}" dt="2023-12-14T20:51:30.429" v="753"/>
        <pc:sldMkLst>
          <pc:docMk/>
          <pc:sldMk cId="775339188" sldId="285"/>
        </pc:sldMkLst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1370547986" sldId="286"/>
        </pc:sldMkLst>
        <pc:spChg chg="mod">
          <ac:chgData name="Abels, Patrick" userId="ba666de4-0d21-43a6-8e66-51a18aae1b4a" providerId="ADAL" clId="{1ABB91FB-49FA-447F-AD40-DAB0D0C36203}" dt="2023-12-14T20:31:07.547" v="686" actId="207"/>
          <ac:spMkLst>
            <pc:docMk/>
            <pc:sldMk cId="1370547986" sldId="286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1:17.949" v="687" actId="207"/>
          <ac:spMkLst>
            <pc:docMk/>
            <pc:sldMk cId="1370547986" sldId="286"/>
            <ac:spMk id="4" creationId="{364D762F-506D-9187-C266-EA2B30CFF4E7}"/>
          </ac:spMkLst>
        </pc:spChg>
        <pc:spChg chg="mod">
          <ac:chgData name="Abels, Patrick" userId="ba666de4-0d21-43a6-8e66-51a18aae1b4a" providerId="ADAL" clId="{1ABB91FB-49FA-447F-AD40-DAB0D0C36203}" dt="2023-12-14T20:31:17.949" v="687" actId="207"/>
          <ac:spMkLst>
            <pc:docMk/>
            <pc:sldMk cId="1370547986" sldId="286"/>
            <ac:spMk id="7" creationId="{F8AA909D-E961-3A92-85A3-CB445F6E82F4}"/>
          </ac:spMkLst>
        </pc:spChg>
        <pc:spChg chg="mod">
          <ac:chgData name="Abels, Patrick" userId="ba666de4-0d21-43a6-8e66-51a18aae1b4a" providerId="ADAL" clId="{1ABB91FB-49FA-447F-AD40-DAB0D0C36203}" dt="2023-12-14T20:31:39.663" v="690" actId="207"/>
          <ac:spMkLst>
            <pc:docMk/>
            <pc:sldMk cId="1370547986" sldId="286"/>
            <ac:spMk id="13" creationId="{5B69F909-B02B-E202-F287-D446F2A9C2DF}"/>
          </ac:spMkLst>
        </pc:spChg>
        <pc:spChg chg="mod">
          <ac:chgData name="Abels, Patrick" userId="ba666de4-0d21-43a6-8e66-51a18aae1b4a" providerId="ADAL" clId="{1ABB91FB-49FA-447F-AD40-DAB0D0C36203}" dt="2023-12-14T20:31:39.663" v="690" actId="207"/>
          <ac:spMkLst>
            <pc:docMk/>
            <pc:sldMk cId="1370547986" sldId="286"/>
            <ac:spMk id="14" creationId="{84A72379-35EC-5F3A-8482-F16F2FEE17FD}"/>
          </ac:spMkLst>
        </pc:spChg>
        <pc:cxnChg chg="mod">
          <ac:chgData name="Abels, Patrick" userId="ba666de4-0d21-43a6-8e66-51a18aae1b4a" providerId="ADAL" clId="{1ABB91FB-49FA-447F-AD40-DAB0D0C36203}" dt="2023-12-14T20:31:24.122" v="688" actId="208"/>
          <ac:cxnSpMkLst>
            <pc:docMk/>
            <pc:sldMk cId="1370547986" sldId="286"/>
            <ac:cxnSpMk id="9" creationId="{19D62783-5CB9-7BF3-8877-F7D022968B9A}"/>
          </ac:cxnSpMkLst>
        </pc:cxnChg>
        <pc:cxnChg chg="mod">
          <ac:chgData name="Abels, Patrick" userId="ba666de4-0d21-43a6-8e66-51a18aae1b4a" providerId="ADAL" clId="{1ABB91FB-49FA-447F-AD40-DAB0D0C36203}" dt="2023-12-14T20:31:24.122" v="688" actId="208"/>
          <ac:cxnSpMkLst>
            <pc:docMk/>
            <pc:sldMk cId="1370547986" sldId="286"/>
            <ac:cxnSpMk id="10" creationId="{792FCDE5-C357-8541-FD18-24710C4F655F}"/>
          </ac:cxnSpMkLst>
        </pc:cxnChg>
        <pc:cxnChg chg="mod">
          <ac:chgData name="Abels, Patrick" userId="ba666de4-0d21-43a6-8e66-51a18aae1b4a" providerId="ADAL" clId="{1ABB91FB-49FA-447F-AD40-DAB0D0C36203}" dt="2023-12-14T20:31:31.668" v="689" actId="208"/>
          <ac:cxnSpMkLst>
            <pc:docMk/>
            <pc:sldMk cId="1370547986" sldId="286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1ABB91FB-49FA-447F-AD40-DAB0D0C36203}" dt="2023-12-14T20:31:31.668" v="689" actId="208"/>
          <ac:cxnSpMkLst>
            <pc:docMk/>
            <pc:sldMk cId="1370547986" sldId="286"/>
            <ac:cxnSpMk id="16" creationId="{A0BBB643-A266-8F25-6245-BA713815E53D}"/>
          </ac:cxnSpMkLst>
        </pc:cxn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344965253" sldId="287"/>
        </pc:sldMkLst>
        <pc:spChg chg="mod">
          <ac:chgData name="Abels, Patrick" userId="ba666de4-0d21-43a6-8e66-51a18aae1b4a" providerId="ADAL" clId="{1ABB91FB-49FA-447F-AD40-DAB0D0C36203}" dt="2023-12-14T20:32:03.598" v="694" actId="207"/>
          <ac:spMkLst>
            <pc:docMk/>
            <pc:sldMk cId="344965253" sldId="287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2:12.714" v="695" actId="207"/>
          <ac:spMkLst>
            <pc:docMk/>
            <pc:sldMk cId="344965253" sldId="287"/>
            <ac:spMk id="13" creationId="{5B69F909-B02B-E202-F287-D446F2A9C2DF}"/>
          </ac:spMkLst>
        </pc:spChg>
        <pc:spChg chg="mod">
          <ac:chgData name="Abels, Patrick" userId="ba666de4-0d21-43a6-8e66-51a18aae1b4a" providerId="ADAL" clId="{1ABB91FB-49FA-447F-AD40-DAB0D0C36203}" dt="2023-12-14T20:32:12.714" v="695" actId="207"/>
          <ac:spMkLst>
            <pc:docMk/>
            <pc:sldMk cId="344965253" sldId="287"/>
            <ac:spMk id="14" creationId="{84A72379-35EC-5F3A-8482-F16F2FEE17FD}"/>
          </ac:spMkLst>
        </pc:spChg>
        <pc:spChg chg="mod">
          <ac:chgData name="Abels, Patrick" userId="ba666de4-0d21-43a6-8e66-51a18aae1b4a" providerId="ADAL" clId="{1ABB91FB-49FA-447F-AD40-DAB0D0C36203}" dt="2023-12-14T20:32:28.166" v="697" actId="207"/>
          <ac:spMkLst>
            <pc:docMk/>
            <pc:sldMk cId="344965253" sldId="287"/>
            <ac:spMk id="19" creationId="{5AB714D7-81DC-A779-6678-CA12AE7FD36E}"/>
          </ac:spMkLst>
        </pc:spChg>
        <pc:cxnChg chg="mod">
          <ac:chgData name="Abels, Patrick" userId="ba666de4-0d21-43a6-8e66-51a18aae1b4a" providerId="ADAL" clId="{1ABB91FB-49FA-447F-AD40-DAB0D0C36203}" dt="2023-12-14T20:32:19.578" v="696" actId="208"/>
          <ac:cxnSpMkLst>
            <pc:docMk/>
            <pc:sldMk cId="344965253" sldId="287"/>
            <ac:cxnSpMk id="15" creationId="{A1324912-13A4-55CD-C5B5-C152DE12CDF2}"/>
          </ac:cxnSpMkLst>
        </pc:cxnChg>
        <pc:cxnChg chg="mod">
          <ac:chgData name="Abels, Patrick" userId="ba666de4-0d21-43a6-8e66-51a18aae1b4a" providerId="ADAL" clId="{1ABB91FB-49FA-447F-AD40-DAB0D0C36203}" dt="2023-12-14T20:32:19.578" v="696" actId="208"/>
          <ac:cxnSpMkLst>
            <pc:docMk/>
            <pc:sldMk cId="344965253" sldId="287"/>
            <ac:cxnSpMk id="16" creationId="{A0BBB643-A266-8F25-6245-BA713815E53D}"/>
          </ac:cxnSpMkLst>
        </pc:cxn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21417525" sldId="288"/>
        </pc:sldMkLst>
        <pc:spChg chg="mod">
          <ac:chgData name="Abels, Patrick" userId="ba666de4-0d21-43a6-8e66-51a18aae1b4a" providerId="ADAL" clId="{1ABB91FB-49FA-447F-AD40-DAB0D0C36203}" dt="2023-12-14T20:32:41.715" v="700" actId="207"/>
          <ac:spMkLst>
            <pc:docMk/>
            <pc:sldMk cId="21417525" sldId="288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2:51.646" v="701" actId="207"/>
          <ac:spMkLst>
            <pc:docMk/>
            <pc:sldMk cId="21417525" sldId="288"/>
            <ac:spMk id="19" creationId="{5AB714D7-81DC-A779-6678-CA12AE7FD36E}"/>
          </ac:spMkLst>
        </pc:spChg>
        <pc:spChg chg="mod">
          <ac:chgData name="Abels, Patrick" userId="ba666de4-0d21-43a6-8e66-51a18aae1b4a" providerId="ADAL" clId="{1ABB91FB-49FA-447F-AD40-DAB0D0C36203}" dt="2023-12-14T20:32:57.632" v="702" actId="207"/>
          <ac:spMkLst>
            <pc:docMk/>
            <pc:sldMk cId="21417525" sldId="288"/>
            <ac:spMk id="22" creationId="{44A26379-3C17-8B78-55AC-DAF0F7E243EB}"/>
          </ac:spMkLst>
        </pc:spChg>
        <pc:spChg chg="mod">
          <ac:chgData name="Abels, Patrick" userId="ba666de4-0d21-43a6-8e66-51a18aae1b4a" providerId="ADAL" clId="{1ABB91FB-49FA-447F-AD40-DAB0D0C36203}" dt="2023-12-14T20:32:57.632" v="702" actId="207"/>
          <ac:spMkLst>
            <pc:docMk/>
            <pc:sldMk cId="21417525" sldId="288"/>
            <ac:spMk id="23" creationId="{FCFFB724-E8FF-E2F6-F74D-B34D477B89D7}"/>
          </ac:spMkLst>
        </pc:sp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3771538810" sldId="289"/>
        </pc:sldMkLst>
        <pc:spChg chg="mod">
          <ac:chgData name="Abels, Patrick" userId="ba666de4-0d21-43a6-8e66-51a18aae1b4a" providerId="ADAL" clId="{1ABB91FB-49FA-447F-AD40-DAB0D0C36203}" dt="2023-12-14T20:33:58.260" v="710" actId="207"/>
          <ac:spMkLst>
            <pc:docMk/>
            <pc:sldMk cId="3771538810" sldId="289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3:29.010" v="706" actId="207"/>
          <ac:spMkLst>
            <pc:docMk/>
            <pc:sldMk cId="3771538810" sldId="289"/>
            <ac:spMk id="22" creationId="{44A26379-3C17-8B78-55AC-DAF0F7E243EB}"/>
          </ac:spMkLst>
        </pc:spChg>
        <pc:spChg chg="mod">
          <ac:chgData name="Abels, Patrick" userId="ba666de4-0d21-43a6-8e66-51a18aae1b4a" providerId="ADAL" clId="{1ABB91FB-49FA-447F-AD40-DAB0D0C36203}" dt="2023-12-14T20:33:29.010" v="706" actId="207"/>
          <ac:spMkLst>
            <pc:docMk/>
            <pc:sldMk cId="3771538810" sldId="289"/>
            <ac:spMk id="23" creationId="{FCFFB724-E8FF-E2F6-F74D-B34D477B89D7}"/>
          </ac:spMkLst>
        </pc:spChg>
        <pc:spChg chg="mod">
          <ac:chgData name="Abels, Patrick" userId="ba666de4-0d21-43a6-8e66-51a18aae1b4a" providerId="ADAL" clId="{1ABB91FB-49FA-447F-AD40-DAB0D0C36203}" dt="2023-12-14T20:37:23.318" v="717" actId="207"/>
          <ac:spMkLst>
            <pc:docMk/>
            <pc:sldMk cId="3771538810" sldId="289"/>
            <ac:spMk id="25" creationId="{D4635BF4-1889-2F76-845B-D1684A39D920}"/>
          </ac:spMkLst>
        </pc:spChg>
        <pc:spChg chg="mod">
          <ac:chgData name="Abels, Patrick" userId="ba666de4-0d21-43a6-8e66-51a18aae1b4a" providerId="ADAL" clId="{1ABB91FB-49FA-447F-AD40-DAB0D0C36203}" dt="2023-12-14T20:37:20.001" v="716" actId="207"/>
          <ac:spMkLst>
            <pc:docMk/>
            <pc:sldMk cId="3771538810" sldId="289"/>
            <ac:spMk id="26" creationId="{D63EC423-A9D1-2F9F-B6F0-EFA707FA71BC}"/>
          </ac:spMkLst>
        </pc:sp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2667248760" sldId="290"/>
        </pc:sldMkLst>
        <pc:spChg chg="mod">
          <ac:chgData name="Abels, Patrick" userId="ba666de4-0d21-43a6-8e66-51a18aae1b4a" providerId="ADAL" clId="{1ABB91FB-49FA-447F-AD40-DAB0D0C36203}" dt="2023-12-14T20:36:11.004" v="713" actId="207"/>
          <ac:spMkLst>
            <pc:docMk/>
            <pc:sldMk cId="2667248760" sldId="290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7:05.549" v="714" actId="207"/>
          <ac:spMkLst>
            <pc:docMk/>
            <pc:sldMk cId="2667248760" sldId="290"/>
            <ac:spMk id="22" creationId="{44A26379-3C17-8B78-55AC-DAF0F7E243EB}"/>
          </ac:spMkLst>
        </pc:spChg>
        <pc:spChg chg="mod">
          <ac:chgData name="Abels, Patrick" userId="ba666de4-0d21-43a6-8e66-51a18aae1b4a" providerId="ADAL" clId="{1ABB91FB-49FA-447F-AD40-DAB0D0C36203}" dt="2023-12-14T20:37:05.549" v="714" actId="207"/>
          <ac:spMkLst>
            <pc:docMk/>
            <pc:sldMk cId="2667248760" sldId="290"/>
            <ac:spMk id="23" creationId="{FCFFB724-E8FF-E2F6-F74D-B34D477B89D7}"/>
          </ac:spMkLst>
        </pc:spChg>
        <pc:spChg chg="mod">
          <ac:chgData name="Abels, Patrick" userId="ba666de4-0d21-43a6-8e66-51a18aae1b4a" providerId="ADAL" clId="{1ABB91FB-49FA-447F-AD40-DAB0D0C36203}" dt="2023-12-14T20:37:08.696" v="715" actId="207"/>
          <ac:spMkLst>
            <pc:docMk/>
            <pc:sldMk cId="2667248760" sldId="290"/>
            <ac:spMk id="25" creationId="{D4635BF4-1889-2F76-845B-D1684A39D920}"/>
          </ac:spMkLst>
        </pc:spChg>
      </pc:sldChg>
      <pc:sldChg chg="modSp add mod modTransition">
        <pc:chgData name="Abels, Patrick" userId="ba666de4-0d21-43a6-8e66-51a18aae1b4a" providerId="ADAL" clId="{1ABB91FB-49FA-447F-AD40-DAB0D0C36203}" dt="2023-12-14T20:51:30.429" v="753"/>
        <pc:sldMkLst>
          <pc:docMk/>
          <pc:sldMk cId="3398456487" sldId="291"/>
        </pc:sldMkLst>
        <pc:spChg chg="mod">
          <ac:chgData name="Abels, Patrick" userId="ba666de4-0d21-43a6-8e66-51a18aae1b4a" providerId="ADAL" clId="{1ABB91FB-49FA-447F-AD40-DAB0D0C36203}" dt="2023-12-14T20:37:36.868" v="720" actId="207"/>
          <ac:spMkLst>
            <pc:docMk/>
            <pc:sldMk cId="3398456487" sldId="291"/>
            <ac:spMk id="2" creationId="{BF026697-D187-F7B0-0908-8B94BEAE87CF}"/>
          </ac:spMkLst>
        </pc:spChg>
        <pc:spChg chg="mod">
          <ac:chgData name="Abels, Patrick" userId="ba666de4-0d21-43a6-8e66-51a18aae1b4a" providerId="ADAL" clId="{1ABB91FB-49FA-447F-AD40-DAB0D0C36203}" dt="2023-12-14T20:37:45.592" v="722" actId="207"/>
          <ac:spMkLst>
            <pc:docMk/>
            <pc:sldMk cId="3398456487" sldId="291"/>
            <ac:spMk id="26" creationId="{D63EC423-A9D1-2F9F-B6F0-EFA707FA71BC}"/>
          </ac:spMkLst>
        </pc:spChg>
        <pc:spChg chg="mod">
          <ac:chgData name="Abels, Patrick" userId="ba666de4-0d21-43a6-8e66-51a18aae1b4a" providerId="ADAL" clId="{1ABB91FB-49FA-447F-AD40-DAB0D0C36203}" dt="2023-12-14T20:37:41.309" v="721" actId="207"/>
          <ac:spMkLst>
            <pc:docMk/>
            <pc:sldMk cId="3398456487" sldId="291"/>
            <ac:spMk id="27" creationId="{6544B78D-7857-4BBD-7285-B048CE2170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Tagebucheintrag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err="1">
                <a:solidFill>
                  <a:schemeClr val="bg1"/>
                </a:solidFill>
              </a:rPr>
              <a:t>Schreibe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einen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Tagebucheintrag</a:t>
            </a:r>
            <a:r>
              <a:rPr lang="en-GB" sz="2400" b="0">
                <a:solidFill>
                  <a:schemeClr val="bg1"/>
                </a:solidFill>
              </a:rPr>
              <a:t>, in </a:t>
            </a:r>
            <a:r>
              <a:rPr lang="en-GB" sz="2400" b="0" err="1">
                <a:solidFill>
                  <a:schemeClr val="bg1"/>
                </a:solidFill>
              </a:rPr>
              <a:t>dem</a:t>
            </a:r>
            <a:r>
              <a:rPr lang="en-GB" sz="2400" b="0">
                <a:solidFill>
                  <a:schemeClr val="bg1"/>
                </a:solidFill>
              </a:rPr>
              <a:t> du </a:t>
            </a:r>
            <a:r>
              <a:rPr lang="en-GB" sz="2400" b="0" err="1">
                <a:solidFill>
                  <a:schemeClr val="bg1"/>
                </a:solidFill>
              </a:rPr>
              <a:t>folgende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Fragen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beantwortest</a:t>
            </a:r>
            <a:r>
              <a:rPr lang="en-GB" sz="2400" b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Wochenübung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Hausaufgabe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Kopfübung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Mathematik</a:t>
            </a:r>
            <a:r>
              <a:rPr lang="en-US"/>
              <a:t> 9 Abels</a:t>
            </a:r>
            <a:endParaRPr lang="en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Überschrift</a:t>
            </a:r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53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/>
              <a:t>Mathematik</a:t>
            </a:r>
            <a:r>
              <a:rPr lang="en-GB"/>
              <a:t> 9 Abels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Beide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mit</a:t>
            </a:r>
            <a:r>
              <a:rPr lang="en-GB" sz="1800"/>
              <a:t> </a:t>
            </a:r>
            <a:r>
              <a:rPr lang="en-GB" sz="1800" err="1"/>
              <a:t>Zahlen</a:t>
            </a:r>
            <a:r>
              <a:rPr lang="en-GB" sz="1800"/>
              <a:t> </a:t>
            </a:r>
            <a:r>
              <a:rPr lang="en-GB" sz="1800" err="1"/>
              <a:t>multiplizieren</a:t>
            </a:r>
            <a:r>
              <a:rPr lang="en-GB" sz="1800"/>
              <a:t>, </a:t>
            </a:r>
            <a:r>
              <a:rPr lang="en-GB" sz="1800" err="1"/>
              <a:t>sodass</a:t>
            </a:r>
            <a:r>
              <a:rPr lang="en-GB" sz="1800"/>
              <a:t> </a:t>
            </a:r>
            <a:r>
              <a:rPr lang="en-GB" sz="1800" err="1"/>
              <a:t>vor</a:t>
            </a:r>
            <a:r>
              <a:rPr lang="en-GB" sz="1800"/>
              <a:t> der </a:t>
            </a:r>
            <a:r>
              <a:rPr lang="en-GB" sz="1800" err="1"/>
              <a:t>gleichen</a:t>
            </a:r>
            <a:r>
              <a:rPr lang="en-GB" sz="1800"/>
              <a:t> Variable </a:t>
            </a:r>
            <a:r>
              <a:rPr lang="en-GB" sz="1800" err="1"/>
              <a:t>Gegenzahlen</a:t>
            </a:r>
            <a:r>
              <a:rPr lang="en-GB" sz="1800"/>
              <a:t> </a:t>
            </a:r>
            <a:r>
              <a:rPr lang="en-GB" sz="1800" err="1"/>
              <a:t>stehen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addieren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neue</a:t>
            </a:r>
            <a:r>
              <a:rPr lang="en-GB" sz="1800"/>
              <a:t> </a:t>
            </a:r>
            <a:r>
              <a:rPr lang="en-GB" sz="1800" err="1"/>
              <a:t>Gleichung</a:t>
            </a:r>
            <a:r>
              <a:rPr lang="en-GB" sz="1800"/>
              <a:t> </a:t>
            </a:r>
            <a:r>
              <a:rPr lang="en-GB" sz="1800" err="1"/>
              <a:t>lösen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Lösung</a:t>
            </a:r>
            <a:r>
              <a:rPr lang="en-GB" sz="1800"/>
              <a:t> in </a:t>
            </a:r>
            <a:r>
              <a:rPr lang="en-GB" sz="1800" err="1"/>
              <a:t>eine</a:t>
            </a:r>
            <a:r>
              <a:rPr lang="en-GB" sz="1800"/>
              <a:t> der </a:t>
            </a:r>
            <a:r>
              <a:rPr lang="en-GB" sz="1800" err="1"/>
              <a:t>Ausgangsgleichungen</a:t>
            </a:r>
            <a:r>
              <a:rPr lang="en-GB" sz="1800"/>
              <a:t> </a:t>
            </a:r>
            <a:r>
              <a:rPr lang="en-GB" sz="1800" err="1"/>
              <a:t>einsetzen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rgbClr val="FFC000"/>
                </a:solidFill>
              </a:rPr>
              <a:t>Die </a:t>
            </a:r>
            <a:r>
              <a:rPr lang="en-GB" sz="1800" err="1">
                <a:solidFill>
                  <a:srgbClr val="FFC000"/>
                </a:solidFill>
              </a:rPr>
              <a:t>erhaltene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Gleichung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lösen</a:t>
            </a:r>
            <a:r>
              <a:rPr lang="en-GB" sz="180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D7F7047E-1F27-B81D-6519-2C63340EBBF8}"/>
              </a:ext>
            </a:extLst>
          </p:cNvPr>
          <p:cNvSpPr/>
          <p:nvPr/>
        </p:nvSpPr>
        <p:spPr>
          <a:xfrm>
            <a:off x="9086021" y="4874166"/>
            <a:ext cx="342897" cy="464041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59A85-F579-A59A-4F1C-23F6B9AF399C}"/>
                  </a:ext>
                </a:extLst>
              </p:cNvPr>
              <p:cNvSpPr txBox="1"/>
              <p:nvPr/>
            </p:nvSpPr>
            <p:spPr>
              <a:xfrm>
                <a:off x="9519955" y="4917771"/>
                <a:ext cx="883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|−6 |:2</m:t>
                      </m:r>
                    </m:oMath>
                  </m:oMathPara>
                </a14:m>
                <a:endParaRPr lang="en-DE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59A85-F579-A59A-4F1C-23F6B9AF3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955" y="4917771"/>
                <a:ext cx="883254" cy="276999"/>
              </a:xfrm>
              <a:prstGeom prst="rect">
                <a:avLst/>
              </a:prstGeom>
              <a:blipFill>
                <a:blip r:embed="rId13"/>
                <a:stretch>
                  <a:fillRect l="-8966" t="-4444" r="-551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05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Beide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mit</a:t>
            </a:r>
            <a:r>
              <a:rPr lang="en-GB" sz="1800"/>
              <a:t> </a:t>
            </a:r>
            <a:r>
              <a:rPr lang="en-GB" sz="1800" err="1"/>
              <a:t>Zahlen</a:t>
            </a:r>
            <a:r>
              <a:rPr lang="en-GB" sz="1800"/>
              <a:t> </a:t>
            </a:r>
            <a:r>
              <a:rPr lang="en-GB" sz="1800" err="1"/>
              <a:t>multiplizieren</a:t>
            </a:r>
            <a:r>
              <a:rPr lang="en-GB" sz="1800"/>
              <a:t>, </a:t>
            </a:r>
            <a:r>
              <a:rPr lang="en-GB" sz="1800" err="1"/>
              <a:t>sodass</a:t>
            </a:r>
            <a:r>
              <a:rPr lang="en-GB" sz="1800"/>
              <a:t> </a:t>
            </a:r>
            <a:r>
              <a:rPr lang="en-GB" sz="1800" err="1"/>
              <a:t>vor</a:t>
            </a:r>
            <a:r>
              <a:rPr lang="en-GB" sz="1800"/>
              <a:t> der </a:t>
            </a:r>
            <a:r>
              <a:rPr lang="en-GB" sz="1800" err="1"/>
              <a:t>gleichen</a:t>
            </a:r>
            <a:r>
              <a:rPr lang="en-GB" sz="1800"/>
              <a:t> Variable </a:t>
            </a:r>
            <a:r>
              <a:rPr lang="en-GB" sz="1800" err="1"/>
              <a:t>Gegenzahlen</a:t>
            </a:r>
            <a:r>
              <a:rPr lang="en-GB" sz="1800"/>
              <a:t> </a:t>
            </a:r>
            <a:r>
              <a:rPr lang="en-GB" sz="1800" err="1"/>
              <a:t>stehen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addieren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neue</a:t>
            </a:r>
            <a:r>
              <a:rPr lang="en-GB" sz="1800"/>
              <a:t> </a:t>
            </a:r>
            <a:r>
              <a:rPr lang="en-GB" sz="1800" err="1"/>
              <a:t>Gleichung</a:t>
            </a:r>
            <a:r>
              <a:rPr lang="en-GB" sz="1800"/>
              <a:t> </a:t>
            </a:r>
            <a:r>
              <a:rPr lang="en-GB" sz="1800" err="1"/>
              <a:t>lösen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Lösung</a:t>
            </a:r>
            <a:r>
              <a:rPr lang="en-GB" sz="1800"/>
              <a:t> in </a:t>
            </a:r>
            <a:r>
              <a:rPr lang="en-GB" sz="1800" err="1"/>
              <a:t>eine</a:t>
            </a:r>
            <a:r>
              <a:rPr lang="en-GB" sz="1800"/>
              <a:t> der </a:t>
            </a:r>
            <a:r>
              <a:rPr lang="en-GB" sz="1800" err="1"/>
              <a:t>Ausgangsgleichungen</a:t>
            </a:r>
            <a:r>
              <a:rPr lang="en-GB" sz="1800"/>
              <a:t> </a:t>
            </a:r>
            <a:r>
              <a:rPr lang="en-GB" sz="1800" err="1"/>
              <a:t>einsetzen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erhaltene</a:t>
            </a:r>
            <a:r>
              <a:rPr lang="en-GB" sz="1800"/>
              <a:t> </a:t>
            </a:r>
            <a:r>
              <a:rPr lang="en-GB" sz="1800" err="1"/>
              <a:t>Gleichung</a:t>
            </a:r>
            <a:r>
              <a:rPr lang="en-GB" sz="1800"/>
              <a:t> </a:t>
            </a:r>
            <a:r>
              <a:rPr lang="en-GB" sz="1800" err="1"/>
              <a:t>lösen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rgbClr val="FFC000"/>
                </a:solidFill>
              </a:rPr>
              <a:t>Die </a:t>
            </a:r>
            <a:r>
              <a:rPr lang="en-GB" sz="1800" err="1">
                <a:solidFill>
                  <a:srgbClr val="FFC000"/>
                </a:solidFill>
              </a:rPr>
              <a:t>Lösungsmenge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notieren</a:t>
            </a:r>
            <a:r>
              <a:rPr lang="en-GB" sz="1800">
                <a:solidFill>
                  <a:srgbClr val="FFC000"/>
                </a:solidFill>
              </a:rPr>
              <a:t>.</a:t>
            </a:r>
            <a:endParaRPr lang="en-DE" sz="180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83A35D9-C740-2EEA-261F-4DEC0AF4C6F1}"/>
              </a:ext>
            </a:extLst>
          </p:cNvPr>
          <p:cNvSpPr/>
          <p:nvPr/>
        </p:nvSpPr>
        <p:spPr>
          <a:xfrm>
            <a:off x="7699789" y="4066340"/>
            <a:ext cx="869404" cy="3490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B6524-F8F6-880D-B8F2-EA4E2EE752EB}"/>
              </a:ext>
            </a:extLst>
          </p:cNvPr>
          <p:cNvSpPr/>
          <p:nvPr/>
        </p:nvSpPr>
        <p:spPr>
          <a:xfrm>
            <a:off x="7699789" y="5070152"/>
            <a:ext cx="869404" cy="3490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659AF1-3C73-AC14-BF8C-8FBEC5DEBAD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134491" y="4415408"/>
            <a:ext cx="113770" cy="1266935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3FC31C-AC4F-7F76-BAF4-F0A99FF571E5}"/>
              </a:ext>
            </a:extLst>
          </p:cNvPr>
          <p:cNvCxnSpPr>
            <a:cxnSpLocks/>
          </p:cNvCxnSpPr>
          <p:nvPr/>
        </p:nvCxnSpPr>
        <p:spPr>
          <a:xfrm>
            <a:off x="8422292" y="5419220"/>
            <a:ext cx="0" cy="263123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7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Beide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mit</a:t>
            </a:r>
            <a:r>
              <a:rPr lang="en-GB" sz="1800"/>
              <a:t> </a:t>
            </a:r>
            <a:r>
              <a:rPr lang="en-GB" sz="1800" err="1"/>
              <a:t>Zahlen</a:t>
            </a:r>
            <a:r>
              <a:rPr lang="en-GB" sz="1800"/>
              <a:t> </a:t>
            </a:r>
            <a:r>
              <a:rPr lang="en-GB" sz="1800" err="1"/>
              <a:t>multiplizieren</a:t>
            </a:r>
            <a:r>
              <a:rPr lang="en-GB" sz="1800"/>
              <a:t>, </a:t>
            </a:r>
            <a:r>
              <a:rPr lang="en-GB" sz="1800" err="1"/>
              <a:t>sodass</a:t>
            </a:r>
            <a:r>
              <a:rPr lang="en-GB" sz="1800"/>
              <a:t> </a:t>
            </a:r>
            <a:r>
              <a:rPr lang="en-GB" sz="1800" err="1"/>
              <a:t>vor</a:t>
            </a:r>
            <a:r>
              <a:rPr lang="en-GB" sz="1800"/>
              <a:t> der </a:t>
            </a:r>
            <a:r>
              <a:rPr lang="en-GB" sz="1800" err="1"/>
              <a:t>gleichen</a:t>
            </a:r>
            <a:r>
              <a:rPr lang="en-GB" sz="1800"/>
              <a:t> Variable </a:t>
            </a:r>
            <a:r>
              <a:rPr lang="en-GB" sz="1800" err="1"/>
              <a:t>Gegenzahlen</a:t>
            </a:r>
            <a:r>
              <a:rPr lang="en-GB" sz="1800"/>
              <a:t> </a:t>
            </a:r>
            <a:r>
              <a:rPr lang="en-GB" sz="1800" err="1"/>
              <a:t>stehen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addieren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neue</a:t>
            </a:r>
            <a:r>
              <a:rPr lang="en-GB" sz="1800"/>
              <a:t> </a:t>
            </a:r>
            <a:r>
              <a:rPr lang="en-GB" sz="1800" err="1"/>
              <a:t>Gleichung</a:t>
            </a:r>
            <a:r>
              <a:rPr lang="en-GB" sz="1800"/>
              <a:t> </a:t>
            </a:r>
            <a:r>
              <a:rPr lang="en-GB" sz="1800" err="1"/>
              <a:t>lösen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Lösung</a:t>
            </a:r>
            <a:r>
              <a:rPr lang="en-GB" sz="1800"/>
              <a:t> in </a:t>
            </a:r>
            <a:r>
              <a:rPr lang="en-GB" sz="1800" err="1"/>
              <a:t>eine</a:t>
            </a:r>
            <a:r>
              <a:rPr lang="en-GB" sz="1800"/>
              <a:t> der </a:t>
            </a:r>
            <a:r>
              <a:rPr lang="en-GB" sz="1800" err="1"/>
              <a:t>Ausgangsgleichungen</a:t>
            </a:r>
            <a:r>
              <a:rPr lang="en-GB" sz="1800"/>
              <a:t> </a:t>
            </a:r>
            <a:r>
              <a:rPr lang="en-GB" sz="1800" err="1"/>
              <a:t>einsetzen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erhaltene</a:t>
            </a:r>
            <a:r>
              <a:rPr lang="en-GB" sz="1800"/>
              <a:t> </a:t>
            </a:r>
            <a:r>
              <a:rPr lang="en-GB" sz="1800" err="1"/>
              <a:t>Gleichung</a:t>
            </a:r>
            <a:r>
              <a:rPr lang="en-GB" sz="1800"/>
              <a:t> </a:t>
            </a:r>
            <a:r>
              <a:rPr lang="en-GB" sz="1800" err="1"/>
              <a:t>lösen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Lösungsmenge</a:t>
            </a:r>
            <a:r>
              <a:rPr lang="en-GB" sz="1800"/>
              <a:t> </a:t>
            </a:r>
            <a:r>
              <a:rPr lang="en-GB" sz="1800" err="1"/>
              <a:t>notieren</a:t>
            </a:r>
            <a:r>
              <a:rPr lang="en-GB" sz="1800"/>
              <a:t>.</a:t>
            </a:r>
            <a:endParaRPr lang="en-DE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43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Fun22</a:t>
            </a:r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FA8B9-68E1-F83D-CAD1-34088134E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315"/>
          <a:stretch/>
        </p:blipFill>
        <p:spPr>
          <a:xfrm>
            <a:off x="3271284" y="418268"/>
            <a:ext cx="7268128" cy="2824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1344D-E439-E142-B4C7-B700AB07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29"/>
          <a:stretch/>
        </p:blipFill>
        <p:spPr>
          <a:xfrm>
            <a:off x="3271284" y="3144416"/>
            <a:ext cx="7268128" cy="32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36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Fun23</a:t>
            </a:r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70F4C-3D67-B344-1662-8663F6FF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12" y="1751757"/>
            <a:ext cx="9390976" cy="4602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C6BC12-73D2-2E7B-169D-5FDA002BE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4" t="6403" r="2054" b="41281"/>
          <a:stretch/>
        </p:blipFill>
        <p:spPr>
          <a:xfrm>
            <a:off x="6299206" y="2036616"/>
            <a:ext cx="4421668" cy="25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DB424-5D60-EB8E-705E-004130507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240" y="2036617"/>
            <a:ext cx="11534490" cy="43193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err="1"/>
              <a:t>Löse</a:t>
            </a:r>
            <a:r>
              <a:rPr lang="en-GB" b="0"/>
              <a:t> durch </a:t>
            </a:r>
            <a:r>
              <a:rPr lang="en-GB" b="0" err="1"/>
              <a:t>Einsetzen</a:t>
            </a:r>
            <a:r>
              <a:rPr lang="en-GB" b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79CE7A-29F9-4A7D-D947-76E45722033E}"/>
                  </a:ext>
                </a:extLst>
              </p:cNvPr>
              <p:cNvSpPr txBox="1"/>
              <p:nvPr/>
            </p:nvSpPr>
            <p:spPr>
              <a:xfrm>
                <a:off x="3726697" y="3136911"/>
                <a:ext cx="2037609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DE" sz="32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79CE7A-29F9-4A7D-D947-76E457220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7" y="3136911"/>
                <a:ext cx="203760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DA132C-AF74-BE20-E683-C9DB3FCB780E}"/>
                  </a:ext>
                </a:extLst>
              </p:cNvPr>
              <p:cNvSpPr txBox="1"/>
              <p:nvPr/>
            </p:nvSpPr>
            <p:spPr>
              <a:xfrm>
                <a:off x="3737722" y="3662698"/>
                <a:ext cx="2037609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DE" sz="32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DA132C-AF74-BE20-E683-C9DB3FCB7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22" y="3662698"/>
                <a:ext cx="203760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9DCC93-9CE5-A362-E498-0D8F594E4604}"/>
              </a:ext>
            </a:extLst>
          </p:cNvPr>
          <p:cNvCxnSpPr>
            <a:cxnSpLocks/>
          </p:cNvCxnSpPr>
          <p:nvPr/>
        </p:nvCxnSpPr>
        <p:spPr>
          <a:xfrm>
            <a:off x="3558428" y="3238852"/>
            <a:ext cx="0" cy="834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C9F8F6-0946-F6A0-E6CE-47087434DE2A}"/>
              </a:ext>
            </a:extLst>
          </p:cNvPr>
          <p:cNvCxnSpPr>
            <a:cxnSpLocks/>
          </p:cNvCxnSpPr>
          <p:nvPr/>
        </p:nvCxnSpPr>
        <p:spPr>
          <a:xfrm>
            <a:off x="5950884" y="3215857"/>
            <a:ext cx="0" cy="857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3477C-A05E-4FA4-6380-0014DE5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Wie kann ich </a:t>
            </a:r>
            <a:r>
              <a:rPr lang="en-GB" err="1"/>
              <a:t>ein</a:t>
            </a:r>
            <a:r>
              <a:rPr lang="en-GB"/>
              <a:t> LGS durch </a:t>
            </a:r>
          </a:p>
          <a:p>
            <a:r>
              <a:rPr lang="en-GB" err="1">
                <a:solidFill>
                  <a:srgbClr val="FFC000"/>
                </a:solidFill>
              </a:rPr>
              <a:t>Addieren</a:t>
            </a:r>
            <a:r>
              <a:rPr lang="en-GB">
                <a:solidFill>
                  <a:srgbClr val="FFC000"/>
                </a:solidFill>
              </a:rPr>
              <a:t> </a:t>
            </a:r>
            <a:r>
              <a:rPr lang="en-GB" err="1"/>
              <a:t>lösen</a:t>
            </a:r>
            <a:r>
              <a:rPr lang="en-GB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771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6746D-4559-4812-ABD4-271DE28C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0" y="787622"/>
            <a:ext cx="10994160" cy="2641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F9252-92F6-27B4-5238-C4A0B4E1A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b="11145"/>
          <a:stretch/>
        </p:blipFill>
        <p:spPr>
          <a:xfrm>
            <a:off x="573626" y="3592286"/>
            <a:ext cx="11044748" cy="2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754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Beide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Zahlen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multiplizieren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sodass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vor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Variable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Gegenzahlen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stehen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87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rgbClr val="FFC000"/>
                </a:solidFill>
              </a:rPr>
              <a:t>Beide </a:t>
            </a:r>
            <a:r>
              <a:rPr lang="en-GB" sz="1800" err="1">
                <a:solidFill>
                  <a:srgbClr val="FFC000"/>
                </a:solidFill>
              </a:rPr>
              <a:t>Gleichungen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mit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Zahlen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multiplizieren</a:t>
            </a:r>
            <a:r>
              <a:rPr lang="en-GB" sz="1800">
                <a:solidFill>
                  <a:srgbClr val="FFC000"/>
                </a:solidFill>
              </a:rPr>
              <a:t>, </a:t>
            </a:r>
            <a:r>
              <a:rPr lang="en-GB" sz="1800" err="1">
                <a:solidFill>
                  <a:srgbClr val="FFC000"/>
                </a:solidFill>
              </a:rPr>
              <a:t>sodass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vor</a:t>
            </a:r>
            <a:r>
              <a:rPr lang="en-GB" sz="1800">
                <a:solidFill>
                  <a:srgbClr val="FFC000"/>
                </a:solidFill>
              </a:rPr>
              <a:t> der </a:t>
            </a:r>
            <a:r>
              <a:rPr lang="en-GB" sz="1800" err="1">
                <a:solidFill>
                  <a:srgbClr val="FFC000"/>
                </a:solidFill>
              </a:rPr>
              <a:t>gleichen</a:t>
            </a:r>
            <a:r>
              <a:rPr lang="en-GB" sz="1800">
                <a:solidFill>
                  <a:srgbClr val="FFC000"/>
                </a:solidFill>
              </a:rPr>
              <a:t> Variable </a:t>
            </a:r>
            <a:r>
              <a:rPr lang="en-GB" sz="1800" err="1">
                <a:solidFill>
                  <a:srgbClr val="FFC000"/>
                </a:solidFill>
              </a:rPr>
              <a:t>Gegenzahlen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stehen</a:t>
            </a:r>
            <a:r>
              <a:rPr lang="en-GB" sz="180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40CE39A-B262-C06B-4BA0-E371BF034CF4}"/>
              </a:ext>
            </a:extLst>
          </p:cNvPr>
          <p:cNvSpPr/>
          <p:nvPr/>
        </p:nvSpPr>
        <p:spPr>
          <a:xfrm>
            <a:off x="7569716" y="2751005"/>
            <a:ext cx="386834" cy="3095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59D4DB-486E-836A-A6E8-D0B088B2D39A}"/>
              </a:ext>
            </a:extLst>
          </p:cNvPr>
          <p:cNvSpPr/>
          <p:nvPr/>
        </p:nvSpPr>
        <p:spPr>
          <a:xfrm>
            <a:off x="7749952" y="3057006"/>
            <a:ext cx="386834" cy="3095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FEE73C-3164-61BE-1519-DCAF5C1A1F4B}"/>
              </a:ext>
            </a:extLst>
          </p:cNvPr>
          <p:cNvSpPr/>
          <p:nvPr/>
        </p:nvSpPr>
        <p:spPr>
          <a:xfrm>
            <a:off x="2724666" y="2165351"/>
            <a:ext cx="1301234" cy="37889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409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5C36CB9F-207C-0B1D-65D2-7905F66A5216}"/>
              </a:ext>
            </a:extLst>
          </p:cNvPr>
          <p:cNvSpPr/>
          <p:nvPr/>
        </p:nvSpPr>
        <p:spPr>
          <a:xfrm>
            <a:off x="7589680" y="2735905"/>
            <a:ext cx="52389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075DE9D-96D2-132B-6EA5-B20544A59469}"/>
              </a:ext>
            </a:extLst>
          </p:cNvPr>
          <p:cNvSpPr/>
          <p:nvPr/>
        </p:nvSpPr>
        <p:spPr>
          <a:xfrm>
            <a:off x="7743704" y="3067846"/>
            <a:ext cx="52389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98F7DE-F059-B769-F358-80B2D82D802D}"/>
              </a:ext>
            </a:extLst>
          </p:cNvPr>
          <p:cNvSpPr/>
          <p:nvPr/>
        </p:nvSpPr>
        <p:spPr>
          <a:xfrm>
            <a:off x="7213212" y="3067846"/>
            <a:ext cx="52389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3C1C08-6D13-DB6F-71A9-BD94FF651040}"/>
              </a:ext>
            </a:extLst>
          </p:cNvPr>
          <p:cNvSpPr/>
          <p:nvPr/>
        </p:nvSpPr>
        <p:spPr>
          <a:xfrm>
            <a:off x="7198104" y="2720540"/>
            <a:ext cx="365540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23692F-31D4-00C9-5622-B8ACD34B7D4B}"/>
              </a:ext>
            </a:extLst>
          </p:cNvPr>
          <p:cNvSpPr/>
          <p:nvPr/>
        </p:nvSpPr>
        <p:spPr>
          <a:xfrm>
            <a:off x="8526642" y="3042508"/>
            <a:ext cx="481551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688AF0-1511-52E2-7C6B-3A9A16975727}"/>
              </a:ext>
            </a:extLst>
          </p:cNvPr>
          <p:cNvSpPr/>
          <p:nvPr/>
        </p:nvSpPr>
        <p:spPr>
          <a:xfrm>
            <a:off x="8309230" y="2733675"/>
            <a:ext cx="404785" cy="338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Beide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mit</a:t>
            </a:r>
            <a:r>
              <a:rPr lang="en-GB" sz="1800"/>
              <a:t> </a:t>
            </a:r>
            <a:r>
              <a:rPr lang="en-GB" sz="1800" err="1"/>
              <a:t>Zahlen</a:t>
            </a:r>
            <a:r>
              <a:rPr lang="en-GB" sz="1800"/>
              <a:t> </a:t>
            </a:r>
            <a:r>
              <a:rPr lang="en-GB" sz="1800" err="1"/>
              <a:t>multiplizieren</a:t>
            </a:r>
            <a:r>
              <a:rPr lang="en-GB" sz="1800"/>
              <a:t>, </a:t>
            </a:r>
            <a:r>
              <a:rPr lang="en-GB" sz="1800" err="1"/>
              <a:t>sodass</a:t>
            </a:r>
            <a:r>
              <a:rPr lang="en-GB" sz="1800"/>
              <a:t> </a:t>
            </a:r>
            <a:r>
              <a:rPr lang="en-GB" sz="1800" err="1"/>
              <a:t>vor</a:t>
            </a:r>
            <a:r>
              <a:rPr lang="en-GB" sz="1800"/>
              <a:t> der </a:t>
            </a:r>
            <a:r>
              <a:rPr lang="en-GB" sz="1800" err="1"/>
              <a:t>gleichen</a:t>
            </a:r>
            <a:r>
              <a:rPr lang="en-GB" sz="1800"/>
              <a:t> Variable </a:t>
            </a:r>
            <a:r>
              <a:rPr lang="en-GB" sz="1800" err="1"/>
              <a:t>Gegenzahlen</a:t>
            </a:r>
            <a:r>
              <a:rPr lang="en-GB" sz="1800"/>
              <a:t> </a:t>
            </a:r>
            <a:r>
              <a:rPr lang="en-GB" sz="1800" err="1"/>
              <a:t>stehen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rgbClr val="FFC000"/>
                </a:solidFill>
              </a:rPr>
              <a:t>Die </a:t>
            </a:r>
            <a:r>
              <a:rPr lang="en-GB" sz="1800" err="1">
                <a:solidFill>
                  <a:srgbClr val="FFC000"/>
                </a:solidFill>
              </a:rPr>
              <a:t>Gleichungen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addieren</a:t>
            </a:r>
            <a:r>
              <a:rPr lang="en-GB" sz="180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E72AE894-129F-9021-1A6D-25D7967D045B}"/>
              </a:ext>
            </a:extLst>
          </p:cNvPr>
          <p:cNvSpPr/>
          <p:nvPr/>
        </p:nvSpPr>
        <p:spPr>
          <a:xfrm>
            <a:off x="9220200" y="2863850"/>
            <a:ext cx="342897" cy="464041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C008D526-2257-B664-0C3C-544BDFAE7589}"/>
              </a:ext>
            </a:extLst>
          </p:cNvPr>
          <p:cNvSpPr/>
          <p:nvPr/>
        </p:nvSpPr>
        <p:spPr>
          <a:xfrm>
            <a:off x="9615170" y="3012130"/>
            <a:ext cx="167553" cy="169220"/>
          </a:xfrm>
          <a:prstGeom prst="plus">
            <a:avLst>
              <a:gd name="adj" fmla="val 4205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ADB54C-6F94-1505-B38F-8BD76F18CC3D}"/>
              </a:ext>
            </a:extLst>
          </p:cNvPr>
          <p:cNvCxnSpPr/>
          <p:nvPr/>
        </p:nvCxnSpPr>
        <p:spPr>
          <a:xfrm flipH="1">
            <a:off x="8422292" y="3381006"/>
            <a:ext cx="169258" cy="403396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13F649-6B57-336D-D9D3-BE6D7886F766}"/>
              </a:ext>
            </a:extLst>
          </p:cNvPr>
          <p:cNvCxnSpPr>
            <a:cxnSpLocks/>
          </p:cNvCxnSpPr>
          <p:nvPr/>
        </p:nvCxnSpPr>
        <p:spPr>
          <a:xfrm>
            <a:off x="7519149" y="3441286"/>
            <a:ext cx="189751" cy="342018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1F21EF-77BC-38C6-C695-1F3BE4E18DD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7972425" y="3437094"/>
            <a:ext cx="172333" cy="151403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7C70D1-54D0-9B90-8403-AFA405F737E3}"/>
                  </a:ext>
                </a:extLst>
              </p:cNvPr>
              <p:cNvSpPr txBox="1"/>
              <p:nvPr/>
            </p:nvSpPr>
            <p:spPr>
              <a:xfrm>
                <a:off x="8144758" y="3449997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DE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7C70D1-54D0-9B90-8403-AFA405F7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58" y="3449997"/>
                <a:ext cx="18113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7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Beide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mit</a:t>
            </a:r>
            <a:r>
              <a:rPr lang="en-GB" sz="1800"/>
              <a:t> </a:t>
            </a:r>
            <a:r>
              <a:rPr lang="en-GB" sz="1800" err="1"/>
              <a:t>Zahlen</a:t>
            </a:r>
            <a:r>
              <a:rPr lang="en-GB" sz="1800"/>
              <a:t> </a:t>
            </a:r>
            <a:r>
              <a:rPr lang="en-GB" sz="1800" err="1"/>
              <a:t>multiplizieren</a:t>
            </a:r>
            <a:r>
              <a:rPr lang="en-GB" sz="1800"/>
              <a:t>, </a:t>
            </a:r>
            <a:r>
              <a:rPr lang="en-GB" sz="1800" err="1"/>
              <a:t>sodass</a:t>
            </a:r>
            <a:r>
              <a:rPr lang="en-GB" sz="1800"/>
              <a:t> </a:t>
            </a:r>
            <a:r>
              <a:rPr lang="en-GB" sz="1800" err="1"/>
              <a:t>vor</a:t>
            </a:r>
            <a:r>
              <a:rPr lang="en-GB" sz="1800"/>
              <a:t> der </a:t>
            </a:r>
            <a:r>
              <a:rPr lang="en-GB" sz="1800" err="1"/>
              <a:t>gleichen</a:t>
            </a:r>
            <a:r>
              <a:rPr lang="en-GB" sz="1800"/>
              <a:t> Variable </a:t>
            </a:r>
            <a:r>
              <a:rPr lang="en-GB" sz="1800" err="1"/>
              <a:t>Gegenzahlen</a:t>
            </a:r>
            <a:r>
              <a:rPr lang="en-GB" sz="1800"/>
              <a:t> </a:t>
            </a:r>
            <a:r>
              <a:rPr lang="en-GB" sz="1800" err="1"/>
              <a:t>stehen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addieren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rgbClr val="FFC000"/>
                </a:solidFill>
              </a:rPr>
              <a:t>Die </a:t>
            </a:r>
            <a:r>
              <a:rPr lang="en-GB" sz="1800" err="1">
                <a:solidFill>
                  <a:srgbClr val="FFC000"/>
                </a:solidFill>
              </a:rPr>
              <a:t>neue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Gleichung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lösen</a:t>
            </a:r>
            <a:r>
              <a:rPr lang="en-GB" sz="180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Ausgangsgleichungen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einsetzen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C45418A-74B6-F5D4-C2C0-3A682AAE286B}"/>
              </a:ext>
            </a:extLst>
          </p:cNvPr>
          <p:cNvSpPr/>
          <p:nvPr/>
        </p:nvSpPr>
        <p:spPr>
          <a:xfrm>
            <a:off x="8656164" y="3862312"/>
            <a:ext cx="342897" cy="464041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CED95A-18D5-2037-3994-DF1A107D30A4}"/>
                  </a:ext>
                </a:extLst>
              </p:cNvPr>
              <p:cNvSpPr txBox="1"/>
              <p:nvPr/>
            </p:nvSpPr>
            <p:spPr>
              <a:xfrm>
                <a:off x="9090098" y="3905917"/>
                <a:ext cx="2805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:5</m:t>
                      </m:r>
                    </m:oMath>
                  </m:oMathPara>
                </a14:m>
                <a:endParaRPr lang="en-DE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CED95A-18D5-2037-3994-DF1A107D3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98" y="3905917"/>
                <a:ext cx="280526" cy="276999"/>
              </a:xfrm>
              <a:prstGeom prst="rect">
                <a:avLst/>
              </a:prstGeom>
              <a:blipFill>
                <a:blip r:embed="rId13"/>
                <a:stretch>
                  <a:fillRect l="-10870" r="-21739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9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26697-D187-F7B0-0908-8B94BEAE8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8" y="1427645"/>
            <a:ext cx="6604574" cy="48971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Beide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mit</a:t>
            </a:r>
            <a:r>
              <a:rPr lang="en-GB" sz="1800"/>
              <a:t> </a:t>
            </a:r>
            <a:r>
              <a:rPr lang="en-GB" sz="1800" err="1"/>
              <a:t>Zahlen</a:t>
            </a:r>
            <a:r>
              <a:rPr lang="en-GB" sz="1800"/>
              <a:t> </a:t>
            </a:r>
            <a:r>
              <a:rPr lang="en-GB" sz="1800" err="1"/>
              <a:t>multiplizieren</a:t>
            </a:r>
            <a:r>
              <a:rPr lang="en-GB" sz="1800"/>
              <a:t>, </a:t>
            </a:r>
            <a:r>
              <a:rPr lang="en-GB" sz="1800" err="1"/>
              <a:t>sodass</a:t>
            </a:r>
            <a:r>
              <a:rPr lang="en-GB" sz="1800"/>
              <a:t> </a:t>
            </a:r>
            <a:r>
              <a:rPr lang="en-GB" sz="1800" err="1"/>
              <a:t>vor</a:t>
            </a:r>
            <a:r>
              <a:rPr lang="en-GB" sz="1800"/>
              <a:t> der </a:t>
            </a:r>
            <a:r>
              <a:rPr lang="en-GB" sz="1800" err="1"/>
              <a:t>gleichen</a:t>
            </a:r>
            <a:r>
              <a:rPr lang="en-GB" sz="1800"/>
              <a:t> Variable </a:t>
            </a:r>
            <a:r>
              <a:rPr lang="en-GB" sz="1800" err="1"/>
              <a:t>Gegenzahlen</a:t>
            </a:r>
            <a:r>
              <a:rPr lang="en-GB" sz="1800"/>
              <a:t> </a:t>
            </a:r>
            <a:r>
              <a:rPr lang="en-GB" sz="1800" err="1"/>
              <a:t>stehen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Gleichungen</a:t>
            </a:r>
            <a:r>
              <a:rPr lang="en-GB" sz="1800"/>
              <a:t> </a:t>
            </a:r>
            <a:r>
              <a:rPr lang="en-GB" sz="1800" err="1"/>
              <a:t>addieren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/>
              <a:t>Die </a:t>
            </a:r>
            <a:r>
              <a:rPr lang="en-GB" sz="1800" err="1"/>
              <a:t>neue</a:t>
            </a:r>
            <a:r>
              <a:rPr lang="en-GB" sz="1800"/>
              <a:t> </a:t>
            </a:r>
            <a:r>
              <a:rPr lang="en-GB" sz="1800" err="1"/>
              <a:t>Gleichung</a:t>
            </a:r>
            <a:r>
              <a:rPr lang="en-GB" sz="1800"/>
              <a:t> </a:t>
            </a:r>
            <a:r>
              <a:rPr lang="en-GB" sz="1800" err="1"/>
              <a:t>lösen</a:t>
            </a:r>
            <a:r>
              <a:rPr lang="en-GB" sz="1800"/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rgbClr val="FFC000"/>
                </a:solidFill>
              </a:rPr>
              <a:t>Die </a:t>
            </a:r>
            <a:r>
              <a:rPr lang="en-GB" sz="1800" err="1">
                <a:solidFill>
                  <a:srgbClr val="FFC000"/>
                </a:solidFill>
              </a:rPr>
              <a:t>Lösung</a:t>
            </a:r>
            <a:r>
              <a:rPr lang="en-GB" sz="1800">
                <a:solidFill>
                  <a:srgbClr val="FFC000"/>
                </a:solidFill>
              </a:rPr>
              <a:t> in </a:t>
            </a:r>
            <a:r>
              <a:rPr lang="en-GB" sz="1800" err="1">
                <a:solidFill>
                  <a:srgbClr val="FFC000"/>
                </a:solidFill>
              </a:rPr>
              <a:t>eine</a:t>
            </a:r>
            <a:r>
              <a:rPr lang="en-GB" sz="1800">
                <a:solidFill>
                  <a:srgbClr val="FFC000"/>
                </a:solidFill>
              </a:rPr>
              <a:t> der </a:t>
            </a:r>
            <a:r>
              <a:rPr lang="en-GB" sz="1800" err="1">
                <a:solidFill>
                  <a:srgbClr val="FFC000"/>
                </a:solidFill>
              </a:rPr>
              <a:t>Ausgangsgleichungen</a:t>
            </a:r>
            <a:r>
              <a:rPr lang="en-GB" sz="1800">
                <a:solidFill>
                  <a:srgbClr val="FFC000"/>
                </a:solidFill>
              </a:rPr>
              <a:t> </a:t>
            </a:r>
            <a:r>
              <a:rPr lang="en-GB" sz="1800" err="1">
                <a:solidFill>
                  <a:srgbClr val="FFC000"/>
                </a:solidFill>
              </a:rPr>
              <a:t>einsetzen</a:t>
            </a:r>
            <a:r>
              <a:rPr lang="en-GB" sz="1800">
                <a:solidFill>
                  <a:srgbClr val="FFC000"/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erhaltene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Gleichung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Lösungsmenge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notieren</a:t>
            </a:r>
            <a:r>
              <a:rPr lang="en-GB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DE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5CF2-8673-DEAB-9343-226B9AAB8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433374" cy="646112"/>
          </a:xfrm>
        </p:spPr>
        <p:txBody>
          <a:bodyPr/>
          <a:lstStyle/>
          <a:p>
            <a:r>
              <a:rPr lang="en-GB" err="1"/>
              <a:t>Additionsverfahren</a:t>
            </a:r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B80F-75D4-4D03-2DEF-2812D1C0AA43}"/>
              </a:ext>
            </a:extLst>
          </p:cNvPr>
          <p:cNvGrpSpPr/>
          <p:nvPr/>
        </p:nvGrpSpPr>
        <p:grpSpPr>
          <a:xfrm>
            <a:off x="7313589" y="1703115"/>
            <a:ext cx="1604481" cy="577026"/>
            <a:chOff x="7762875" y="827590"/>
            <a:chExt cx="1604481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64D762F-506D-9187-C266-EA2B30CFF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913" r="-3913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=13</m:t>
                        </m:r>
                      </m:oMath>
                    </m:oMathPara>
                  </a14:m>
                  <a:endParaRPr lang="en-DE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8AA909D-E961-3A92-85A3-CB445F6E8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4071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13" r="-3913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62783-5CB9-7BF3-8877-F7D022968B9A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92FCDE5-C357-8541-FD18-24710C4F655F}"/>
                </a:ext>
              </a:extLst>
            </p:cNvPr>
            <p:cNvCxnSpPr/>
            <p:nvPr/>
          </p:nvCxnSpPr>
          <p:spPr>
            <a:xfrm>
              <a:off x="9367356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3BA98-DA9E-F6B2-5676-4C4CD3478B87}"/>
              </a:ext>
            </a:extLst>
          </p:cNvPr>
          <p:cNvGrpSpPr/>
          <p:nvPr/>
        </p:nvGrpSpPr>
        <p:grpSpPr>
          <a:xfrm>
            <a:off x="7145638" y="2773231"/>
            <a:ext cx="1940383" cy="577026"/>
            <a:chOff x="7762875" y="827590"/>
            <a:chExt cx="1940383" cy="5770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/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69F909-B02B-E202-F287-D446F2A9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827590"/>
                  <a:ext cx="140718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63" r="-3896" b="-3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/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=−26</m:t>
                        </m:r>
                      </m:oMath>
                    </m:oMathPara>
                  </a14:m>
                  <a:endParaRPr lang="en-DE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A72379-35EC-5F3A-8482-F16F2FEE1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02" y="1127617"/>
                  <a:ext cx="1753429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78" b="-326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24912-13A4-55CD-C5B5-C152DE12CDF2}"/>
                </a:ext>
              </a:extLst>
            </p:cNvPr>
            <p:cNvCxnSpPr/>
            <p:nvPr/>
          </p:nvCxnSpPr>
          <p:spPr>
            <a:xfrm>
              <a:off x="7762875" y="872984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BB643-A266-8F25-6245-BA713815E53D}"/>
                </a:ext>
              </a:extLst>
            </p:cNvPr>
            <p:cNvCxnSpPr/>
            <p:nvPr/>
          </p:nvCxnSpPr>
          <p:spPr>
            <a:xfrm>
              <a:off x="9703258" y="849956"/>
              <a:ext cx="0" cy="5092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/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B714D7-81DC-A779-6678-CA12AE7F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7" y="3784402"/>
                <a:ext cx="869404" cy="276999"/>
              </a:xfrm>
              <a:prstGeom prst="rect">
                <a:avLst/>
              </a:prstGeom>
              <a:blipFill>
                <a:blip r:embed="rId6"/>
                <a:stretch>
                  <a:fillRect l="-6294" r="-6294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/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26379-3C17-8B78-55AC-DAF0F7E2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67" y="4094333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/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DE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635BF4-1889-2F76-845B-D1684A39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76" y="4773630"/>
                <a:ext cx="1764907" cy="276999"/>
              </a:xfrm>
              <a:prstGeom prst="rect">
                <a:avLst/>
              </a:prstGeom>
              <a:blipFill>
                <a:blip r:embed="rId8"/>
                <a:stretch>
                  <a:fillRect l="-2768" r="-2768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/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3EC423-A9D1-2F9F-B6F0-EFA707FA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68" y="5106187"/>
                <a:ext cx="616323" cy="276999"/>
              </a:xfrm>
              <a:prstGeom prst="rect">
                <a:avLst/>
              </a:prstGeom>
              <a:blipFill>
                <a:blip r:embed="rId9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/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D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4B78D-7857-4BBD-7285-B048CE21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89" y="5752299"/>
                <a:ext cx="1183080" cy="276999"/>
              </a:xfrm>
              <a:prstGeom prst="rect">
                <a:avLst/>
              </a:prstGeom>
              <a:blipFill>
                <a:blip r:embed="rId10"/>
                <a:stretch>
                  <a:fillRect l="-4124" t="-4444" r="-7732" b="-3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/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|⋅3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F5629E-60E7-4126-3FBB-73EED7A7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694499"/>
                <a:ext cx="423193" cy="276999"/>
              </a:xfrm>
              <a:prstGeom prst="rect">
                <a:avLst/>
              </a:prstGeom>
              <a:blipFill>
                <a:blip r:embed="rId11"/>
                <a:stretch>
                  <a:fillRect l="-18571" t="-2222" r="-1285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/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|⋅(−2)</m:t>
                      </m:r>
                    </m:oMath>
                  </m:oMathPara>
                </a14:m>
                <a:endParaRPr lang="en-DE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4DF44-AEF9-69F7-23C6-CC18E799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65" y="1994526"/>
                <a:ext cx="788677" cy="276999"/>
              </a:xfrm>
              <a:prstGeom prst="rect">
                <a:avLst/>
              </a:prstGeom>
              <a:blipFill>
                <a:blip r:embed="rId12"/>
                <a:stretch>
                  <a:fillRect l="-10000" t="-2174" r="-10000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A2CCED23-748D-739B-164B-90C31304A624}"/>
              </a:ext>
            </a:extLst>
          </p:cNvPr>
          <p:cNvSpPr/>
          <p:nvPr/>
        </p:nvSpPr>
        <p:spPr>
          <a:xfrm>
            <a:off x="7558278" y="1758034"/>
            <a:ext cx="182371" cy="20656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C50FD-FDCC-DEC5-08DF-69E15901ED18}"/>
              </a:ext>
            </a:extLst>
          </p:cNvPr>
          <p:cNvSpPr/>
          <p:nvPr/>
        </p:nvSpPr>
        <p:spPr>
          <a:xfrm>
            <a:off x="7699789" y="4066340"/>
            <a:ext cx="869404" cy="3490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2B046293-6F14-01FD-CBC9-C59245863480}"/>
              </a:ext>
            </a:extLst>
          </p:cNvPr>
          <p:cNvSpPr/>
          <p:nvPr/>
        </p:nvSpPr>
        <p:spPr>
          <a:xfrm rot="10800000">
            <a:off x="6430587" y="1793988"/>
            <a:ext cx="832655" cy="2613298"/>
          </a:xfrm>
          <a:prstGeom prst="curvedLeftArrow">
            <a:avLst>
              <a:gd name="adj1" fmla="val 6652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1</cp:revision>
  <dcterms:created xsi:type="dcterms:W3CDTF">2022-12-22T20:26:39Z</dcterms:created>
  <dcterms:modified xsi:type="dcterms:W3CDTF">2024-03-01T14:18:11Z</dcterms:modified>
</cp:coreProperties>
</file>