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  <p:sldId id="258" r:id="rId3"/>
    <p:sldId id="279" r:id="rId4"/>
    <p:sldId id="294" r:id="rId5"/>
    <p:sldId id="283" r:id="rId6"/>
    <p:sldId id="277" r:id="rId7"/>
    <p:sldId id="273" r:id="rId8"/>
  </p:sldIdLst>
  <p:sldSz cx="12192000" cy="6858000"/>
  <p:notesSz cx="6858000" cy="9144000"/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B0F0"/>
    <a:srgbClr val="000000"/>
    <a:srgbClr val="00B050"/>
    <a:srgbClr val="FF0000"/>
    <a:srgbClr val="4472C4"/>
    <a:srgbClr val="ED7D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AC6B419-9D71-496E-94F3-4EFE26986E41}" v="8" dt="2024-01-30T19:39:27.16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>
      <p:cViewPr varScale="1">
        <p:scale>
          <a:sx n="103" d="100"/>
          <a:sy n="103" d="100"/>
        </p:scale>
        <p:origin x="186" y="10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bels, Patrick" userId="ba666de4-0d21-43a6-8e66-51a18aae1b4a" providerId="ADAL" clId="{FA49A545-90DC-4DCB-8572-7793A99D8817}"/>
    <pc:docChg chg="undo custSel addSld modSld sldOrd">
      <pc:chgData name="Abels, Patrick" userId="ba666de4-0d21-43a6-8e66-51a18aae1b4a" providerId="ADAL" clId="{FA49A545-90DC-4DCB-8572-7793A99D8817}" dt="2023-12-14T19:24:20.411" v="1062" actId="20577"/>
      <pc:docMkLst>
        <pc:docMk/>
      </pc:docMkLst>
      <pc:sldChg chg="modSp mod">
        <pc:chgData name="Abels, Patrick" userId="ba666de4-0d21-43a6-8e66-51a18aae1b4a" providerId="ADAL" clId="{FA49A545-90DC-4DCB-8572-7793A99D8817}" dt="2023-12-14T19:24:20.411" v="1062" actId="20577"/>
        <pc:sldMkLst>
          <pc:docMk/>
          <pc:sldMk cId="4053142725" sldId="258"/>
        </pc:sldMkLst>
        <pc:spChg chg="mod">
          <ac:chgData name="Abels, Patrick" userId="ba666de4-0d21-43a6-8e66-51a18aae1b4a" providerId="ADAL" clId="{FA49A545-90DC-4DCB-8572-7793A99D8817}" dt="2023-12-14T19:24:20.411" v="1062" actId="20577"/>
          <ac:spMkLst>
            <pc:docMk/>
            <pc:sldMk cId="4053142725" sldId="258"/>
            <ac:spMk id="2" creationId="{B07DB424-5D60-EB8E-705E-00413050711F}"/>
          </ac:spMkLst>
        </pc:spChg>
      </pc:sldChg>
      <pc:sldChg chg="addSp delSp modSp mod">
        <pc:chgData name="Abels, Patrick" userId="ba666de4-0d21-43a6-8e66-51a18aae1b4a" providerId="ADAL" clId="{FA49A545-90DC-4DCB-8572-7793A99D8817}" dt="2023-12-14T19:21:55.188" v="982" actId="1076"/>
        <pc:sldMkLst>
          <pc:docMk/>
          <pc:sldMk cId="1722427942" sldId="273"/>
        </pc:sldMkLst>
        <pc:spChg chg="mod">
          <ac:chgData name="Abels, Patrick" userId="ba666de4-0d21-43a6-8e66-51a18aae1b4a" providerId="ADAL" clId="{FA49A545-90DC-4DCB-8572-7793A99D8817}" dt="2023-12-14T19:19:01.501" v="976" actId="6549"/>
          <ac:spMkLst>
            <pc:docMk/>
            <pc:sldMk cId="1722427942" sldId="273"/>
            <ac:spMk id="2" creationId="{9AB4A751-8F07-093D-AF8D-F931909DA7A8}"/>
          </ac:spMkLst>
        </pc:spChg>
        <pc:picChg chg="del">
          <ac:chgData name="Abels, Patrick" userId="ba666de4-0d21-43a6-8e66-51a18aae1b4a" providerId="ADAL" clId="{FA49A545-90DC-4DCB-8572-7793A99D8817}" dt="2023-12-14T19:19:03.581" v="977" actId="478"/>
          <ac:picMkLst>
            <pc:docMk/>
            <pc:sldMk cId="1722427942" sldId="273"/>
            <ac:picMk id="3" creationId="{0A7378BE-2A7A-1AC2-B095-AA390DE5AAA2}"/>
          </ac:picMkLst>
        </pc:picChg>
        <pc:picChg chg="add mod">
          <ac:chgData name="Abels, Patrick" userId="ba666de4-0d21-43a6-8e66-51a18aae1b4a" providerId="ADAL" clId="{FA49A545-90DC-4DCB-8572-7793A99D8817}" dt="2023-12-14T19:21:55.188" v="982" actId="1076"/>
          <ac:picMkLst>
            <pc:docMk/>
            <pc:sldMk cId="1722427942" sldId="273"/>
            <ac:picMk id="5" creationId="{3D4C30B7-7A5E-FE38-C6F9-4380A42569BF}"/>
          </ac:picMkLst>
        </pc:picChg>
      </pc:sldChg>
      <pc:sldChg chg="addSp delSp modSp mod">
        <pc:chgData name="Abels, Patrick" userId="ba666de4-0d21-43a6-8e66-51a18aae1b4a" providerId="ADAL" clId="{FA49A545-90DC-4DCB-8572-7793A99D8817}" dt="2023-12-14T19:01:54.093" v="347" actId="1076"/>
        <pc:sldMkLst>
          <pc:docMk/>
          <pc:sldMk cId="4227723690" sldId="277"/>
        </pc:sldMkLst>
        <pc:spChg chg="mod">
          <ac:chgData name="Abels, Patrick" userId="ba666de4-0d21-43a6-8e66-51a18aae1b4a" providerId="ADAL" clId="{FA49A545-90DC-4DCB-8572-7793A99D8817}" dt="2023-12-14T19:01:24.706" v="342" actId="6549"/>
          <ac:spMkLst>
            <pc:docMk/>
            <pc:sldMk cId="4227723690" sldId="277"/>
            <ac:spMk id="3" creationId="{01ECBF5A-FC38-589B-9B3F-519D1EC2FC51}"/>
          </ac:spMkLst>
        </pc:spChg>
        <pc:picChg chg="add mod">
          <ac:chgData name="Abels, Patrick" userId="ba666de4-0d21-43a6-8e66-51a18aae1b4a" providerId="ADAL" clId="{FA49A545-90DC-4DCB-8572-7793A99D8817}" dt="2023-12-14T19:01:54.093" v="347" actId="1076"/>
          <ac:picMkLst>
            <pc:docMk/>
            <pc:sldMk cId="4227723690" sldId="277"/>
            <ac:picMk id="4" creationId="{1087B5E0-FACE-F5E2-5B4F-E49DD15725DF}"/>
          </ac:picMkLst>
        </pc:picChg>
        <pc:picChg chg="del">
          <ac:chgData name="Abels, Patrick" userId="ba666de4-0d21-43a6-8e66-51a18aae1b4a" providerId="ADAL" clId="{FA49A545-90DC-4DCB-8572-7793A99D8817}" dt="2023-12-14T19:01:18.404" v="339" actId="478"/>
          <ac:picMkLst>
            <pc:docMk/>
            <pc:sldMk cId="4227723690" sldId="277"/>
            <ac:picMk id="5" creationId="{60B4102F-C3F4-1AF6-CA85-6DC82AB31752}"/>
          </ac:picMkLst>
        </pc:picChg>
      </pc:sldChg>
      <pc:sldChg chg="addSp delSp modSp mod">
        <pc:chgData name="Abels, Patrick" userId="ba666de4-0d21-43a6-8e66-51a18aae1b4a" providerId="ADAL" clId="{FA49A545-90DC-4DCB-8572-7793A99D8817}" dt="2023-12-14T18:59:53.059" v="338" actId="1076"/>
        <pc:sldMkLst>
          <pc:docMk/>
          <pc:sldMk cId="3057575422" sldId="278"/>
        </pc:sldMkLst>
        <pc:spChg chg="del mod">
          <ac:chgData name="Abels, Patrick" userId="ba666de4-0d21-43a6-8e66-51a18aae1b4a" providerId="ADAL" clId="{FA49A545-90DC-4DCB-8572-7793A99D8817}" dt="2023-12-14T18:59:37.178" v="335" actId="478"/>
          <ac:spMkLst>
            <pc:docMk/>
            <pc:sldMk cId="3057575422" sldId="278"/>
            <ac:spMk id="2" creationId="{C1386784-884E-BD8D-1600-FB91646BC833}"/>
          </ac:spMkLst>
        </pc:spChg>
        <pc:picChg chg="add mod modCrop">
          <ac:chgData name="Abels, Patrick" userId="ba666de4-0d21-43a6-8e66-51a18aae1b4a" providerId="ADAL" clId="{FA49A545-90DC-4DCB-8572-7793A99D8817}" dt="2023-12-14T18:59:42.481" v="337" actId="1076"/>
          <ac:picMkLst>
            <pc:docMk/>
            <pc:sldMk cId="3057575422" sldId="278"/>
            <ac:picMk id="4" creationId="{37CB99BF-9881-44D1-031B-955E362A5BF4}"/>
          </ac:picMkLst>
        </pc:picChg>
        <pc:picChg chg="add mod modCrop">
          <ac:chgData name="Abels, Patrick" userId="ba666de4-0d21-43a6-8e66-51a18aae1b4a" providerId="ADAL" clId="{FA49A545-90DC-4DCB-8572-7793A99D8817}" dt="2023-12-14T18:59:53.059" v="338" actId="1076"/>
          <ac:picMkLst>
            <pc:docMk/>
            <pc:sldMk cId="3057575422" sldId="278"/>
            <ac:picMk id="6" creationId="{9C8F1477-1578-C85A-0547-E1C913D6A954}"/>
          </ac:picMkLst>
        </pc:picChg>
      </pc:sldChg>
      <pc:sldChg chg="modSp mod">
        <pc:chgData name="Abels, Patrick" userId="ba666de4-0d21-43a6-8e66-51a18aae1b4a" providerId="ADAL" clId="{FA49A545-90DC-4DCB-8572-7793A99D8817}" dt="2023-12-14T15:42:10.176" v="29" actId="20577"/>
        <pc:sldMkLst>
          <pc:docMk/>
          <pc:sldMk cId="2219771542" sldId="279"/>
        </pc:sldMkLst>
        <pc:spChg chg="mod">
          <ac:chgData name="Abels, Patrick" userId="ba666de4-0d21-43a6-8e66-51a18aae1b4a" providerId="ADAL" clId="{FA49A545-90DC-4DCB-8572-7793A99D8817}" dt="2023-12-14T15:42:10.176" v="29" actId="20577"/>
          <ac:spMkLst>
            <pc:docMk/>
            <pc:sldMk cId="2219771542" sldId="279"/>
            <ac:spMk id="2" creationId="{1DA3477C-A05E-4FA4-6380-0014DE5EFA72}"/>
          </ac:spMkLst>
        </pc:spChg>
      </pc:sldChg>
      <pc:sldChg chg="addSp modSp mod">
        <pc:chgData name="Abels, Patrick" userId="ba666de4-0d21-43a6-8e66-51a18aae1b4a" providerId="ADAL" clId="{FA49A545-90DC-4DCB-8572-7793A99D8817}" dt="2023-12-14T15:46:26.953" v="259" actId="1076"/>
        <pc:sldMkLst>
          <pc:docMk/>
          <pc:sldMk cId="2987719689" sldId="280"/>
        </pc:sldMkLst>
        <pc:spChg chg="mod">
          <ac:chgData name="Abels, Patrick" userId="ba666de4-0d21-43a6-8e66-51a18aae1b4a" providerId="ADAL" clId="{FA49A545-90DC-4DCB-8572-7793A99D8817}" dt="2023-12-14T15:46:01.587" v="253" actId="20577"/>
          <ac:spMkLst>
            <pc:docMk/>
            <pc:sldMk cId="2987719689" sldId="280"/>
            <ac:spMk id="2" creationId="{BF026697-D187-F7B0-0908-8B94BEAE87CF}"/>
          </ac:spMkLst>
        </pc:spChg>
        <pc:spChg chg="mod">
          <ac:chgData name="Abels, Patrick" userId="ba666de4-0d21-43a6-8e66-51a18aae1b4a" providerId="ADAL" clId="{FA49A545-90DC-4DCB-8572-7793A99D8817}" dt="2023-12-14T15:42:29.505" v="54" actId="20577"/>
          <ac:spMkLst>
            <pc:docMk/>
            <pc:sldMk cId="2987719689" sldId="280"/>
            <ac:spMk id="3" creationId="{9F615CF2-8673-DEAB-9343-226B9AAB8B31}"/>
          </ac:spMkLst>
        </pc:spChg>
        <pc:cxnChg chg="add mod">
          <ac:chgData name="Abels, Patrick" userId="ba666de4-0d21-43a6-8e66-51a18aae1b4a" providerId="ADAL" clId="{FA49A545-90DC-4DCB-8572-7793A99D8817}" dt="2023-12-14T15:46:19.114" v="257" actId="1076"/>
          <ac:cxnSpMkLst>
            <pc:docMk/>
            <pc:sldMk cId="2987719689" sldId="280"/>
            <ac:cxnSpMk id="5" creationId="{DAF28501-C837-59FC-9596-DEB8D4419E6E}"/>
          </ac:cxnSpMkLst>
        </pc:cxnChg>
        <pc:cxnChg chg="add mod">
          <ac:chgData name="Abels, Patrick" userId="ba666de4-0d21-43a6-8e66-51a18aae1b4a" providerId="ADAL" clId="{FA49A545-90DC-4DCB-8572-7793A99D8817}" dt="2023-12-14T15:46:26.953" v="259" actId="1076"/>
          <ac:cxnSpMkLst>
            <pc:docMk/>
            <pc:sldMk cId="2987719689" sldId="280"/>
            <ac:cxnSpMk id="6" creationId="{DEF245BA-18C9-FAC0-5868-5A71A580CFF4}"/>
          </ac:cxnSpMkLst>
        </pc:cxnChg>
      </pc:sldChg>
      <pc:sldChg chg="addSp modSp new mod ord">
        <pc:chgData name="Abels, Patrick" userId="ba666de4-0d21-43a6-8e66-51a18aae1b4a" providerId="ADAL" clId="{FA49A545-90DC-4DCB-8572-7793A99D8817}" dt="2023-12-14T19:05:13.769" v="453" actId="404"/>
        <pc:sldMkLst>
          <pc:docMk/>
          <pc:sldMk cId="3950680395" sldId="281"/>
        </pc:sldMkLst>
        <pc:spChg chg="mod">
          <ac:chgData name="Abels, Patrick" userId="ba666de4-0d21-43a6-8e66-51a18aae1b4a" providerId="ADAL" clId="{FA49A545-90DC-4DCB-8572-7793A99D8817}" dt="2023-12-14T19:05:13.769" v="453" actId="404"/>
          <ac:spMkLst>
            <pc:docMk/>
            <pc:sldMk cId="3950680395" sldId="281"/>
            <ac:spMk id="2" creationId="{C618311F-0BC9-D965-0D9D-C398D6016CB8}"/>
          </ac:spMkLst>
        </pc:spChg>
        <pc:picChg chg="add mod">
          <ac:chgData name="Abels, Patrick" userId="ba666de4-0d21-43a6-8e66-51a18aae1b4a" providerId="ADAL" clId="{FA49A545-90DC-4DCB-8572-7793A99D8817}" dt="2023-12-14T19:03:44.466" v="420" actId="1076"/>
          <ac:picMkLst>
            <pc:docMk/>
            <pc:sldMk cId="3950680395" sldId="281"/>
            <ac:picMk id="4" creationId="{7A3C1144-25D5-4470-0F00-A75CA126B6ED}"/>
          </ac:picMkLst>
        </pc:picChg>
      </pc:sldChg>
      <pc:sldChg chg="modSp add mod ord">
        <pc:chgData name="Abels, Patrick" userId="ba666de4-0d21-43a6-8e66-51a18aae1b4a" providerId="ADAL" clId="{FA49A545-90DC-4DCB-8572-7793A99D8817}" dt="2023-12-14T19:05:09.718" v="452" actId="404"/>
        <pc:sldMkLst>
          <pc:docMk/>
          <pc:sldMk cId="1985523388" sldId="282"/>
        </pc:sldMkLst>
        <pc:spChg chg="mod">
          <ac:chgData name="Abels, Patrick" userId="ba666de4-0d21-43a6-8e66-51a18aae1b4a" providerId="ADAL" clId="{FA49A545-90DC-4DCB-8572-7793A99D8817}" dt="2023-12-14T19:05:09.718" v="452" actId="404"/>
          <ac:spMkLst>
            <pc:docMk/>
            <pc:sldMk cId="1985523388" sldId="282"/>
            <ac:spMk id="2" creationId="{C618311F-0BC9-D965-0D9D-C398D6016CB8}"/>
          </ac:spMkLst>
        </pc:spChg>
      </pc:sldChg>
      <pc:sldChg chg="addSp delSp modSp new mod">
        <pc:chgData name="Abels, Patrick" userId="ba666de4-0d21-43a6-8e66-51a18aae1b4a" providerId="ADAL" clId="{FA49A545-90DC-4DCB-8572-7793A99D8817}" dt="2023-12-14T19:16:34.598" v="958" actId="207"/>
        <pc:sldMkLst>
          <pc:docMk/>
          <pc:sldMk cId="1969743803" sldId="283"/>
        </pc:sldMkLst>
        <pc:spChg chg="mod">
          <ac:chgData name="Abels, Patrick" userId="ba666de4-0d21-43a6-8e66-51a18aae1b4a" providerId="ADAL" clId="{FA49A545-90DC-4DCB-8572-7793A99D8817}" dt="2023-12-14T19:16:34.598" v="958" actId="207"/>
          <ac:spMkLst>
            <pc:docMk/>
            <pc:sldMk cId="1969743803" sldId="283"/>
            <ac:spMk id="2" creationId="{C76BE0AD-82F3-417E-0871-8CF74779D9C7}"/>
          </ac:spMkLst>
        </pc:spChg>
        <pc:spChg chg="mod">
          <ac:chgData name="Abels, Patrick" userId="ba666de4-0d21-43a6-8e66-51a18aae1b4a" providerId="ADAL" clId="{FA49A545-90DC-4DCB-8572-7793A99D8817}" dt="2023-12-14T19:06:03.859" v="479" actId="14100"/>
          <ac:spMkLst>
            <pc:docMk/>
            <pc:sldMk cId="1969743803" sldId="283"/>
            <ac:spMk id="3" creationId="{9EBC646D-0F5F-984B-0CE1-41ED874A4973}"/>
          </ac:spMkLst>
        </pc:spChg>
        <pc:spChg chg="add mod">
          <ac:chgData name="Abels, Patrick" userId="ba666de4-0d21-43a6-8e66-51a18aae1b4a" providerId="ADAL" clId="{FA49A545-90DC-4DCB-8572-7793A99D8817}" dt="2023-12-14T19:16:20.368" v="957" actId="404"/>
          <ac:spMkLst>
            <pc:docMk/>
            <pc:sldMk cId="1969743803" sldId="283"/>
            <ac:spMk id="4" creationId="{8577B330-E94F-9CFC-2A0D-B0D6F593F14E}"/>
          </ac:spMkLst>
        </pc:spChg>
        <pc:spChg chg="add mod">
          <ac:chgData name="Abels, Patrick" userId="ba666de4-0d21-43a6-8e66-51a18aae1b4a" providerId="ADAL" clId="{FA49A545-90DC-4DCB-8572-7793A99D8817}" dt="2023-12-14T19:16:20.368" v="957" actId="404"/>
          <ac:spMkLst>
            <pc:docMk/>
            <pc:sldMk cId="1969743803" sldId="283"/>
            <ac:spMk id="5" creationId="{0FE376E4-2D7D-2B00-3D2F-F860628558D7}"/>
          </ac:spMkLst>
        </pc:spChg>
        <pc:spChg chg="add mod">
          <ac:chgData name="Abels, Patrick" userId="ba666de4-0d21-43a6-8e66-51a18aae1b4a" providerId="ADAL" clId="{FA49A545-90DC-4DCB-8572-7793A99D8817}" dt="2023-12-14T19:16:20.368" v="957" actId="404"/>
          <ac:spMkLst>
            <pc:docMk/>
            <pc:sldMk cId="1969743803" sldId="283"/>
            <ac:spMk id="6" creationId="{C5B2C2A0-C903-B816-4F40-782BACC00F8E}"/>
          </ac:spMkLst>
        </pc:spChg>
        <pc:spChg chg="add mod">
          <ac:chgData name="Abels, Patrick" userId="ba666de4-0d21-43a6-8e66-51a18aae1b4a" providerId="ADAL" clId="{FA49A545-90DC-4DCB-8572-7793A99D8817}" dt="2023-12-14T19:12:18.262" v="897" actId="13926"/>
          <ac:spMkLst>
            <pc:docMk/>
            <pc:sldMk cId="1969743803" sldId="283"/>
            <ac:spMk id="15" creationId="{CB703C37-474F-1C90-A652-746ECFB7AC28}"/>
          </ac:spMkLst>
        </pc:spChg>
        <pc:spChg chg="add mod">
          <ac:chgData name="Abels, Patrick" userId="ba666de4-0d21-43a6-8e66-51a18aae1b4a" providerId="ADAL" clId="{FA49A545-90DC-4DCB-8572-7793A99D8817}" dt="2023-12-14T19:12:18.262" v="897" actId="13926"/>
          <ac:spMkLst>
            <pc:docMk/>
            <pc:sldMk cId="1969743803" sldId="283"/>
            <ac:spMk id="19" creationId="{31466A09-7F2C-6B3D-88AE-3BAB52D091C2}"/>
          </ac:spMkLst>
        </pc:spChg>
        <pc:spChg chg="add mod">
          <ac:chgData name="Abels, Patrick" userId="ba666de4-0d21-43a6-8e66-51a18aae1b4a" providerId="ADAL" clId="{FA49A545-90DC-4DCB-8572-7793A99D8817}" dt="2023-12-14T19:12:18.262" v="897" actId="13926"/>
          <ac:spMkLst>
            <pc:docMk/>
            <pc:sldMk cId="1969743803" sldId="283"/>
            <ac:spMk id="20" creationId="{AE49D052-1754-C452-2515-1F9E89B2FB05}"/>
          </ac:spMkLst>
        </pc:spChg>
        <pc:cxnChg chg="add mod">
          <ac:chgData name="Abels, Patrick" userId="ba666de4-0d21-43a6-8e66-51a18aae1b4a" providerId="ADAL" clId="{FA49A545-90DC-4DCB-8572-7793A99D8817}" dt="2023-12-14T19:10:46.911" v="838" actId="14100"/>
          <ac:cxnSpMkLst>
            <pc:docMk/>
            <pc:sldMk cId="1969743803" sldId="283"/>
            <ac:cxnSpMk id="8" creationId="{2F7ACAF9-E000-24FE-A924-F46910C10EE4}"/>
          </ac:cxnSpMkLst>
        </pc:cxnChg>
        <pc:cxnChg chg="add mod">
          <ac:chgData name="Abels, Patrick" userId="ba666de4-0d21-43a6-8e66-51a18aae1b4a" providerId="ADAL" clId="{FA49A545-90DC-4DCB-8572-7793A99D8817}" dt="2023-12-14T19:15:16.033" v="936" actId="14100"/>
          <ac:cxnSpMkLst>
            <pc:docMk/>
            <pc:sldMk cId="1969743803" sldId="283"/>
            <ac:cxnSpMk id="9" creationId="{630D84EE-1F10-F041-C06A-3DD3FAAAE40D}"/>
          </ac:cxnSpMkLst>
        </pc:cxnChg>
        <pc:cxnChg chg="add mod">
          <ac:chgData name="Abels, Patrick" userId="ba666de4-0d21-43a6-8e66-51a18aae1b4a" providerId="ADAL" clId="{FA49A545-90DC-4DCB-8572-7793A99D8817}" dt="2023-12-14T19:10:49.544" v="839" actId="14100"/>
          <ac:cxnSpMkLst>
            <pc:docMk/>
            <pc:sldMk cId="1969743803" sldId="283"/>
            <ac:cxnSpMk id="10" creationId="{FFE5AD45-D30C-0E73-E895-A42EA8716871}"/>
          </ac:cxnSpMkLst>
        </pc:cxnChg>
        <pc:cxnChg chg="add mod">
          <ac:chgData name="Abels, Patrick" userId="ba666de4-0d21-43a6-8e66-51a18aae1b4a" providerId="ADAL" clId="{FA49A545-90DC-4DCB-8572-7793A99D8817}" dt="2023-12-14T19:13:36.333" v="917" actId="1076"/>
          <ac:cxnSpMkLst>
            <pc:docMk/>
            <pc:sldMk cId="1969743803" sldId="283"/>
            <ac:cxnSpMk id="22" creationId="{55FBD6C4-FEB2-BEA1-9502-1984CEF734E0}"/>
          </ac:cxnSpMkLst>
        </pc:cxnChg>
        <pc:cxnChg chg="add mod">
          <ac:chgData name="Abels, Patrick" userId="ba666de4-0d21-43a6-8e66-51a18aae1b4a" providerId="ADAL" clId="{FA49A545-90DC-4DCB-8572-7793A99D8817}" dt="2023-12-14T19:13:36.333" v="917" actId="1076"/>
          <ac:cxnSpMkLst>
            <pc:docMk/>
            <pc:sldMk cId="1969743803" sldId="283"/>
            <ac:cxnSpMk id="23" creationId="{FE7014D0-B7F4-81D4-5313-27895D49EEBD}"/>
          </ac:cxnSpMkLst>
        </pc:cxnChg>
        <pc:cxnChg chg="add mod">
          <ac:chgData name="Abels, Patrick" userId="ba666de4-0d21-43a6-8e66-51a18aae1b4a" providerId="ADAL" clId="{FA49A545-90DC-4DCB-8572-7793A99D8817}" dt="2023-12-14T19:13:06.931" v="909" actId="1076"/>
          <ac:cxnSpMkLst>
            <pc:docMk/>
            <pc:sldMk cId="1969743803" sldId="283"/>
            <ac:cxnSpMk id="25" creationId="{B78B0553-1FEC-89A2-01F0-116B4005E2D2}"/>
          </ac:cxnSpMkLst>
        </pc:cxnChg>
        <pc:cxnChg chg="add mod">
          <ac:chgData name="Abels, Patrick" userId="ba666de4-0d21-43a6-8e66-51a18aae1b4a" providerId="ADAL" clId="{FA49A545-90DC-4DCB-8572-7793A99D8817}" dt="2023-12-14T19:13:21.664" v="915" actId="14100"/>
          <ac:cxnSpMkLst>
            <pc:docMk/>
            <pc:sldMk cId="1969743803" sldId="283"/>
            <ac:cxnSpMk id="26" creationId="{AC21F194-4849-515D-419C-353B844F0AAC}"/>
          </ac:cxnSpMkLst>
        </pc:cxnChg>
        <pc:cxnChg chg="add mod">
          <ac:chgData name="Abels, Patrick" userId="ba666de4-0d21-43a6-8e66-51a18aae1b4a" providerId="ADAL" clId="{FA49A545-90DC-4DCB-8572-7793A99D8817}" dt="2023-12-14T19:14:02.777" v="921" actId="1076"/>
          <ac:cxnSpMkLst>
            <pc:docMk/>
            <pc:sldMk cId="1969743803" sldId="283"/>
            <ac:cxnSpMk id="27" creationId="{481E2EBE-2641-39A5-8356-1272DBA5A575}"/>
          </ac:cxnSpMkLst>
        </pc:cxnChg>
        <pc:cxnChg chg="add del mod">
          <ac:chgData name="Abels, Patrick" userId="ba666de4-0d21-43a6-8e66-51a18aae1b4a" providerId="ADAL" clId="{FA49A545-90DC-4DCB-8572-7793A99D8817}" dt="2023-12-14T19:13:50.595" v="920" actId="478"/>
          <ac:cxnSpMkLst>
            <pc:docMk/>
            <pc:sldMk cId="1969743803" sldId="283"/>
            <ac:cxnSpMk id="28" creationId="{20752F50-0AAF-E070-D4D7-67A4BA5174FC}"/>
          </ac:cxnSpMkLst>
        </pc:cxnChg>
      </pc:sldChg>
      <pc:sldChg chg="addSp delSp modSp new mod">
        <pc:chgData name="Abels, Patrick" userId="ba666de4-0d21-43a6-8e66-51a18aae1b4a" providerId="ADAL" clId="{FA49A545-90DC-4DCB-8572-7793A99D8817}" dt="2023-12-14T19:22:42.271" v="998" actId="1037"/>
        <pc:sldMkLst>
          <pc:docMk/>
          <pc:sldMk cId="3935385422" sldId="284"/>
        </pc:sldMkLst>
        <pc:spChg chg="del">
          <ac:chgData name="Abels, Patrick" userId="ba666de4-0d21-43a6-8e66-51a18aae1b4a" providerId="ADAL" clId="{FA49A545-90DC-4DCB-8572-7793A99D8817}" dt="2023-12-14T19:17:02.796" v="965" actId="478"/>
          <ac:spMkLst>
            <pc:docMk/>
            <pc:sldMk cId="3935385422" sldId="284"/>
            <ac:spMk id="2" creationId="{AA619996-D186-88BB-A529-28D8679248A9}"/>
          </ac:spMkLst>
        </pc:spChg>
        <pc:spChg chg="mod">
          <ac:chgData name="Abels, Patrick" userId="ba666de4-0d21-43a6-8e66-51a18aae1b4a" providerId="ADAL" clId="{FA49A545-90DC-4DCB-8572-7793A99D8817}" dt="2023-12-14T19:17:15.072" v="968" actId="20577"/>
          <ac:spMkLst>
            <pc:docMk/>
            <pc:sldMk cId="3935385422" sldId="284"/>
            <ac:spMk id="3" creationId="{7D914A29-ECD2-FE9E-6952-90E00A9049B1}"/>
          </ac:spMkLst>
        </pc:spChg>
        <pc:picChg chg="add mod">
          <ac:chgData name="Abels, Patrick" userId="ba666de4-0d21-43a6-8e66-51a18aae1b4a" providerId="ADAL" clId="{FA49A545-90DC-4DCB-8572-7793A99D8817}" dt="2023-12-14T19:22:42.271" v="998" actId="1037"/>
          <ac:picMkLst>
            <pc:docMk/>
            <pc:sldMk cId="3935385422" sldId="284"/>
            <ac:picMk id="5" creationId="{3E51A182-CE62-EE05-0991-9D2845961BA3}"/>
          </ac:picMkLst>
        </pc:picChg>
        <pc:picChg chg="add mod">
          <ac:chgData name="Abels, Patrick" userId="ba666de4-0d21-43a6-8e66-51a18aae1b4a" providerId="ADAL" clId="{FA49A545-90DC-4DCB-8572-7793A99D8817}" dt="2023-12-14T19:22:33.734" v="994" actId="1076"/>
          <ac:picMkLst>
            <pc:docMk/>
            <pc:sldMk cId="3935385422" sldId="284"/>
            <ac:picMk id="7" creationId="{348E479B-36D5-96D0-E9FB-1D232440ADBB}"/>
          </ac:picMkLst>
        </pc:picChg>
      </pc:sldChg>
    </pc:docChg>
  </pc:docChgLst>
  <pc:docChgLst>
    <pc:chgData name="Abels, Patrick" userId="ba666de4-0d21-43a6-8e66-51a18aae1b4a" providerId="ADAL" clId="{D8DF2073-8301-0340-BCD5-9C384D346332}"/>
    <pc:docChg chg="modSld">
      <pc:chgData name="Abels, Patrick" userId="ba666de4-0d21-43a6-8e66-51a18aae1b4a" providerId="ADAL" clId="{D8DF2073-8301-0340-BCD5-9C384D346332}" dt="2024-01-31T11:13:23.305" v="16" actId="20577"/>
      <pc:docMkLst>
        <pc:docMk/>
      </pc:docMkLst>
      <pc:sldChg chg="modSp">
        <pc:chgData name="Abels, Patrick" userId="ba666de4-0d21-43a6-8e66-51a18aae1b4a" providerId="ADAL" clId="{D8DF2073-8301-0340-BCD5-9C384D346332}" dt="2024-01-31T11:13:23.305" v="16" actId="20577"/>
        <pc:sldMkLst>
          <pc:docMk/>
          <pc:sldMk cId="1969743803" sldId="283"/>
        </pc:sldMkLst>
        <pc:spChg chg="mod">
          <ac:chgData name="Abels, Patrick" userId="ba666de4-0d21-43a6-8e66-51a18aae1b4a" providerId="ADAL" clId="{D8DF2073-8301-0340-BCD5-9C384D346332}" dt="2024-01-31T11:13:23.305" v="16" actId="20577"/>
          <ac:spMkLst>
            <pc:docMk/>
            <pc:sldMk cId="1969743803" sldId="283"/>
            <ac:spMk id="2" creationId="{C76BE0AD-82F3-417E-0871-8CF74779D9C7}"/>
          </ac:spMkLst>
        </pc:spChg>
      </pc:sldChg>
    </pc:docChg>
  </pc:docChgLst>
  <pc:docChgLst>
    <pc:chgData name="Abels, Patrick" userId="ba666de4-0d21-43a6-8e66-51a18aae1b4a" providerId="ADAL" clId="{88A3672C-9F91-43AF-B363-100876002DF0}"/>
    <pc:docChg chg="undo redo custSel addSld delSld modSld">
      <pc:chgData name="Abels, Patrick" userId="ba666de4-0d21-43a6-8e66-51a18aae1b4a" providerId="ADAL" clId="{88A3672C-9F91-43AF-B363-100876002DF0}" dt="2023-10-31T22:22:15.262" v="945" actId="20577"/>
      <pc:docMkLst>
        <pc:docMk/>
      </pc:docMkLst>
      <pc:sldChg chg="modSp mod">
        <pc:chgData name="Abels, Patrick" userId="ba666de4-0d21-43a6-8e66-51a18aae1b4a" providerId="ADAL" clId="{88A3672C-9F91-43AF-B363-100876002DF0}" dt="2023-10-31T21:48:33.415" v="321" actId="20577"/>
        <pc:sldMkLst>
          <pc:docMk/>
          <pc:sldMk cId="4053142725" sldId="258"/>
        </pc:sldMkLst>
        <pc:spChg chg="mod">
          <ac:chgData name="Abels, Patrick" userId="ba666de4-0d21-43a6-8e66-51a18aae1b4a" providerId="ADAL" clId="{88A3672C-9F91-43AF-B363-100876002DF0}" dt="2023-10-31T21:48:33.415" v="321" actId="20577"/>
          <ac:spMkLst>
            <pc:docMk/>
            <pc:sldMk cId="4053142725" sldId="258"/>
            <ac:spMk id="2" creationId="{B07DB424-5D60-EB8E-705E-00413050711F}"/>
          </ac:spMkLst>
        </pc:spChg>
      </pc:sldChg>
      <pc:sldChg chg="addSp delSp modSp mod">
        <pc:chgData name="Abels, Patrick" userId="ba666de4-0d21-43a6-8e66-51a18aae1b4a" providerId="ADAL" clId="{88A3672C-9F91-43AF-B363-100876002DF0}" dt="2023-10-31T22:14:58.773" v="932" actId="166"/>
        <pc:sldMkLst>
          <pc:docMk/>
          <pc:sldMk cId="3366437632" sldId="259"/>
        </pc:sldMkLst>
        <pc:spChg chg="mod ord">
          <ac:chgData name="Abels, Patrick" userId="ba666de4-0d21-43a6-8e66-51a18aae1b4a" providerId="ADAL" clId="{88A3672C-9F91-43AF-B363-100876002DF0}" dt="2023-10-31T22:14:58.773" v="932" actId="166"/>
          <ac:spMkLst>
            <pc:docMk/>
            <pc:sldMk cId="3366437632" sldId="259"/>
            <ac:spMk id="2" creationId="{D75C1544-77A2-CE22-C31D-D08864B78BAE}"/>
          </ac:spMkLst>
        </pc:spChg>
        <pc:spChg chg="add mod">
          <ac:chgData name="Abels, Patrick" userId="ba666de4-0d21-43a6-8e66-51a18aae1b4a" providerId="ADAL" clId="{88A3672C-9F91-43AF-B363-100876002DF0}" dt="2023-10-31T22:14:25.177" v="926" actId="14100"/>
          <ac:spMkLst>
            <pc:docMk/>
            <pc:sldMk cId="3366437632" sldId="259"/>
            <ac:spMk id="15" creationId="{A4D9D0DC-EAD2-A663-BD8B-C6426B23B0E3}"/>
          </ac:spMkLst>
        </pc:spChg>
        <pc:spChg chg="add mod">
          <ac:chgData name="Abels, Patrick" userId="ba666de4-0d21-43a6-8e66-51a18aae1b4a" providerId="ADAL" clId="{88A3672C-9F91-43AF-B363-100876002DF0}" dt="2023-10-31T22:14:36.224" v="928" actId="1076"/>
          <ac:spMkLst>
            <pc:docMk/>
            <pc:sldMk cId="3366437632" sldId="259"/>
            <ac:spMk id="16" creationId="{E260A3EA-EF72-2CDB-70B2-03C70EB8ECFC}"/>
          </ac:spMkLst>
        </pc:spChg>
        <pc:spChg chg="add mod">
          <ac:chgData name="Abels, Patrick" userId="ba666de4-0d21-43a6-8e66-51a18aae1b4a" providerId="ADAL" clId="{88A3672C-9F91-43AF-B363-100876002DF0}" dt="2023-10-31T22:14:33.406" v="927" actId="1076"/>
          <ac:spMkLst>
            <pc:docMk/>
            <pc:sldMk cId="3366437632" sldId="259"/>
            <ac:spMk id="17" creationId="{073E519A-F8A0-35C6-E61D-BA250FFD2C38}"/>
          </ac:spMkLst>
        </pc:spChg>
        <pc:spChg chg="add mod">
          <ac:chgData name="Abels, Patrick" userId="ba666de4-0d21-43a6-8e66-51a18aae1b4a" providerId="ADAL" clId="{88A3672C-9F91-43AF-B363-100876002DF0}" dt="2023-10-31T22:14:38.840" v="929" actId="1076"/>
          <ac:spMkLst>
            <pc:docMk/>
            <pc:sldMk cId="3366437632" sldId="259"/>
            <ac:spMk id="20" creationId="{64FCF163-814E-31F5-0010-289B2D1EDD41}"/>
          </ac:spMkLst>
        </pc:spChg>
        <pc:spChg chg="add mod">
          <ac:chgData name="Abels, Patrick" userId="ba666de4-0d21-43a6-8e66-51a18aae1b4a" providerId="ADAL" clId="{88A3672C-9F91-43AF-B363-100876002DF0}" dt="2023-10-31T22:14:46.566" v="931" actId="1076"/>
          <ac:spMkLst>
            <pc:docMk/>
            <pc:sldMk cId="3366437632" sldId="259"/>
            <ac:spMk id="21" creationId="{6F8CD28C-88F3-BA97-F3F9-0E3257247E78}"/>
          </ac:spMkLst>
        </pc:spChg>
        <pc:picChg chg="add del mod">
          <ac:chgData name="Abels, Patrick" userId="ba666de4-0d21-43a6-8e66-51a18aae1b4a" providerId="ADAL" clId="{88A3672C-9F91-43AF-B363-100876002DF0}" dt="2023-10-31T22:06:05.045" v="815" actId="478"/>
          <ac:picMkLst>
            <pc:docMk/>
            <pc:sldMk cId="3366437632" sldId="259"/>
            <ac:picMk id="4" creationId="{45FA14CA-C616-2CFC-2CFD-31BB748D2020}"/>
          </ac:picMkLst>
        </pc:picChg>
        <pc:picChg chg="add del mod">
          <ac:chgData name="Abels, Patrick" userId="ba666de4-0d21-43a6-8e66-51a18aae1b4a" providerId="ADAL" clId="{88A3672C-9F91-43AF-B363-100876002DF0}" dt="2023-10-31T22:06:04.134" v="814" actId="478"/>
          <ac:picMkLst>
            <pc:docMk/>
            <pc:sldMk cId="3366437632" sldId="259"/>
            <ac:picMk id="6" creationId="{22B2884A-7E03-8018-32D2-FE533BECA452}"/>
          </ac:picMkLst>
        </pc:picChg>
        <pc:picChg chg="add del mod">
          <ac:chgData name="Abels, Patrick" userId="ba666de4-0d21-43a6-8e66-51a18aae1b4a" providerId="ADAL" clId="{88A3672C-9F91-43AF-B363-100876002DF0}" dt="2023-10-31T22:06:44.686" v="819" actId="478"/>
          <ac:picMkLst>
            <pc:docMk/>
            <pc:sldMk cId="3366437632" sldId="259"/>
            <ac:picMk id="8" creationId="{3851FCC6-3B54-EF31-5B7A-4AE04A33A924}"/>
          </ac:picMkLst>
        </pc:picChg>
        <pc:picChg chg="add del mod">
          <ac:chgData name="Abels, Patrick" userId="ba666de4-0d21-43a6-8e66-51a18aae1b4a" providerId="ADAL" clId="{88A3672C-9F91-43AF-B363-100876002DF0}" dt="2023-10-31T22:06:50.807" v="822" actId="478"/>
          <ac:picMkLst>
            <pc:docMk/>
            <pc:sldMk cId="3366437632" sldId="259"/>
            <ac:picMk id="10" creationId="{B730F4A1-867E-CD06-6DFA-883B2DDD843D}"/>
          </ac:picMkLst>
        </pc:picChg>
        <pc:picChg chg="add del mod">
          <ac:chgData name="Abels, Patrick" userId="ba666de4-0d21-43a6-8e66-51a18aae1b4a" providerId="ADAL" clId="{88A3672C-9F91-43AF-B363-100876002DF0}" dt="2023-10-31T22:08:01.696" v="833" actId="478"/>
          <ac:picMkLst>
            <pc:docMk/>
            <pc:sldMk cId="3366437632" sldId="259"/>
            <ac:picMk id="12" creationId="{7A670AF9-E222-8645-4A54-4C224212F9AE}"/>
          </ac:picMkLst>
        </pc:picChg>
        <pc:picChg chg="add del mod ord modCrop">
          <ac:chgData name="Abels, Patrick" userId="ba666de4-0d21-43a6-8e66-51a18aae1b4a" providerId="ADAL" clId="{88A3672C-9F91-43AF-B363-100876002DF0}" dt="2023-10-31T22:12:16.356" v="869" actId="478"/>
          <ac:picMkLst>
            <pc:docMk/>
            <pc:sldMk cId="3366437632" sldId="259"/>
            <ac:picMk id="14" creationId="{1434FA40-8069-9E42-442A-EA84A1E4E969}"/>
          </ac:picMkLst>
        </pc:picChg>
        <pc:picChg chg="add del mod">
          <ac:chgData name="Abels, Patrick" userId="ba666de4-0d21-43a6-8e66-51a18aae1b4a" providerId="ADAL" clId="{88A3672C-9F91-43AF-B363-100876002DF0}" dt="2023-10-31T22:13:32.007" v="900" actId="478"/>
          <ac:picMkLst>
            <pc:docMk/>
            <pc:sldMk cId="3366437632" sldId="259"/>
            <ac:picMk id="19" creationId="{61197180-A8A8-D57E-BB27-49C3C9AD7CA0}"/>
          </ac:picMkLst>
        </pc:picChg>
      </pc:sldChg>
      <pc:sldChg chg="del">
        <pc:chgData name="Abels, Patrick" userId="ba666de4-0d21-43a6-8e66-51a18aae1b4a" providerId="ADAL" clId="{88A3672C-9F91-43AF-B363-100876002DF0}" dt="2023-10-31T21:49:02.515" v="322" actId="47"/>
        <pc:sldMkLst>
          <pc:docMk/>
          <pc:sldMk cId="4223110314" sldId="261"/>
        </pc:sldMkLst>
      </pc:sldChg>
      <pc:sldChg chg="del">
        <pc:chgData name="Abels, Patrick" userId="ba666de4-0d21-43a6-8e66-51a18aae1b4a" providerId="ADAL" clId="{88A3672C-9F91-43AF-B363-100876002DF0}" dt="2023-10-31T21:49:04.689" v="323" actId="47"/>
        <pc:sldMkLst>
          <pc:docMk/>
          <pc:sldMk cId="4127666779" sldId="262"/>
        </pc:sldMkLst>
      </pc:sldChg>
      <pc:sldChg chg="del">
        <pc:chgData name="Abels, Patrick" userId="ba666de4-0d21-43a6-8e66-51a18aae1b4a" providerId="ADAL" clId="{88A3672C-9F91-43AF-B363-100876002DF0}" dt="2023-10-31T21:49:02.515" v="322" actId="47"/>
        <pc:sldMkLst>
          <pc:docMk/>
          <pc:sldMk cId="3051316058" sldId="264"/>
        </pc:sldMkLst>
      </pc:sldChg>
      <pc:sldChg chg="delSp modSp add del mod modTransition">
        <pc:chgData name="Abels, Patrick" userId="ba666de4-0d21-43a6-8e66-51a18aae1b4a" providerId="ADAL" clId="{88A3672C-9F91-43AF-B363-100876002DF0}" dt="2023-10-31T22:03:26.630" v="801" actId="47"/>
        <pc:sldMkLst>
          <pc:docMk/>
          <pc:sldMk cId="2628582133" sldId="265"/>
        </pc:sldMkLst>
        <pc:spChg chg="mod">
          <ac:chgData name="Abels, Patrick" userId="ba666de4-0d21-43a6-8e66-51a18aae1b4a" providerId="ADAL" clId="{88A3672C-9F91-43AF-B363-100876002DF0}" dt="2023-10-31T21:50:31.255" v="437" actId="14100"/>
          <ac:spMkLst>
            <pc:docMk/>
            <pc:sldMk cId="2628582133" sldId="265"/>
            <ac:spMk id="2" creationId="{D75C1544-77A2-CE22-C31D-D08864B78BAE}"/>
          </ac:spMkLst>
        </pc:spChg>
        <pc:grpChg chg="del">
          <ac:chgData name="Abels, Patrick" userId="ba666de4-0d21-43a6-8e66-51a18aae1b4a" providerId="ADAL" clId="{88A3672C-9F91-43AF-B363-100876002DF0}" dt="2023-10-31T21:50:08.427" v="435" actId="478"/>
          <ac:grpSpMkLst>
            <pc:docMk/>
            <pc:sldMk cId="2628582133" sldId="265"/>
            <ac:grpSpMk id="53" creationId="{44807126-5698-6910-23F8-DFBE934F1094}"/>
          </ac:grpSpMkLst>
        </pc:grpChg>
      </pc:sldChg>
      <pc:sldChg chg="del">
        <pc:chgData name="Abels, Patrick" userId="ba666de4-0d21-43a6-8e66-51a18aae1b4a" providerId="ADAL" clId="{88A3672C-9F91-43AF-B363-100876002DF0}" dt="2023-10-31T21:49:02.515" v="322" actId="47"/>
        <pc:sldMkLst>
          <pc:docMk/>
          <pc:sldMk cId="4269764945" sldId="265"/>
        </pc:sldMkLst>
      </pc:sldChg>
      <pc:sldChg chg="del">
        <pc:chgData name="Abels, Patrick" userId="ba666de4-0d21-43a6-8e66-51a18aae1b4a" providerId="ADAL" clId="{88A3672C-9F91-43AF-B363-100876002DF0}" dt="2023-10-31T21:49:02.515" v="322" actId="47"/>
        <pc:sldMkLst>
          <pc:docMk/>
          <pc:sldMk cId="1748216249" sldId="266"/>
        </pc:sldMkLst>
      </pc:sldChg>
      <pc:sldChg chg="del">
        <pc:chgData name="Abels, Patrick" userId="ba666de4-0d21-43a6-8e66-51a18aae1b4a" providerId="ADAL" clId="{88A3672C-9F91-43AF-B363-100876002DF0}" dt="2023-10-31T21:49:02.515" v="322" actId="47"/>
        <pc:sldMkLst>
          <pc:docMk/>
          <pc:sldMk cId="1699506209" sldId="267"/>
        </pc:sldMkLst>
      </pc:sldChg>
      <pc:sldChg chg="modSp add del mod modTransition">
        <pc:chgData name="Abels, Patrick" userId="ba666de4-0d21-43a6-8e66-51a18aae1b4a" providerId="ADAL" clId="{88A3672C-9F91-43AF-B363-100876002DF0}" dt="2023-10-31T21:43:15.528" v="69" actId="47"/>
        <pc:sldMkLst>
          <pc:docMk/>
          <pc:sldMk cId="3648078419" sldId="268"/>
        </pc:sldMkLst>
        <pc:spChg chg="mod">
          <ac:chgData name="Abels, Patrick" userId="ba666de4-0d21-43a6-8e66-51a18aae1b4a" providerId="ADAL" clId="{88A3672C-9F91-43AF-B363-100876002DF0}" dt="2023-10-31T21:41:45.467" v="39" actId="207"/>
          <ac:spMkLst>
            <pc:docMk/>
            <pc:sldMk cId="3648078419" sldId="268"/>
            <ac:spMk id="2" creationId="{D75C1544-77A2-CE22-C31D-D08864B78BAE}"/>
          </ac:spMkLst>
        </pc:spChg>
      </pc:sldChg>
      <pc:sldChg chg="modSp new mod modTransition">
        <pc:chgData name="Abels, Patrick" userId="ba666de4-0d21-43a6-8e66-51a18aae1b4a" providerId="ADAL" clId="{88A3672C-9F91-43AF-B363-100876002DF0}" dt="2023-10-31T21:43:45.315" v="109"/>
        <pc:sldMkLst>
          <pc:docMk/>
          <pc:sldMk cId="4195507967" sldId="268"/>
        </pc:sldMkLst>
        <pc:spChg chg="mod">
          <ac:chgData name="Abels, Patrick" userId="ba666de4-0d21-43a6-8e66-51a18aae1b4a" providerId="ADAL" clId="{88A3672C-9F91-43AF-B363-100876002DF0}" dt="2023-10-31T21:43:33.500" v="107" actId="403"/>
          <ac:spMkLst>
            <pc:docMk/>
            <pc:sldMk cId="4195507967" sldId="268"/>
            <ac:spMk id="2" creationId="{407CA8FE-FB1A-6EF9-C27E-FF38A12ABE76}"/>
          </ac:spMkLst>
        </pc:spChg>
      </pc:sldChg>
      <pc:sldChg chg="addSp delSp modSp new mod">
        <pc:chgData name="Abels, Patrick" userId="ba666de4-0d21-43a6-8e66-51a18aae1b4a" providerId="ADAL" clId="{88A3672C-9F91-43AF-B363-100876002DF0}" dt="2023-10-31T21:54:00.327" v="555" actId="1076"/>
        <pc:sldMkLst>
          <pc:docMk/>
          <pc:sldMk cId="1535252720" sldId="269"/>
        </pc:sldMkLst>
        <pc:spChg chg="del">
          <ac:chgData name="Abels, Patrick" userId="ba666de4-0d21-43a6-8e66-51a18aae1b4a" providerId="ADAL" clId="{88A3672C-9F91-43AF-B363-100876002DF0}" dt="2023-10-31T21:52:16.679" v="510" actId="478"/>
          <ac:spMkLst>
            <pc:docMk/>
            <pc:sldMk cId="1535252720" sldId="269"/>
            <ac:spMk id="2" creationId="{10E2ADE9-92ED-8445-4F43-D0FC4C290D62}"/>
          </ac:spMkLst>
        </pc:spChg>
        <pc:spChg chg="mod">
          <ac:chgData name="Abels, Patrick" userId="ba666de4-0d21-43a6-8e66-51a18aae1b4a" providerId="ADAL" clId="{88A3672C-9F91-43AF-B363-100876002DF0}" dt="2023-10-31T21:50:57.144" v="453" actId="20577"/>
          <ac:spMkLst>
            <pc:docMk/>
            <pc:sldMk cId="1535252720" sldId="269"/>
            <ac:spMk id="3" creationId="{01ECBF5A-FC38-589B-9B3F-519D1EC2FC51}"/>
          </ac:spMkLst>
        </pc:spChg>
        <pc:picChg chg="add mod modCrop">
          <ac:chgData name="Abels, Patrick" userId="ba666de4-0d21-43a6-8e66-51a18aae1b4a" providerId="ADAL" clId="{88A3672C-9F91-43AF-B363-100876002DF0}" dt="2023-10-31T21:53:52.567" v="552" actId="732"/>
          <ac:picMkLst>
            <pc:docMk/>
            <pc:sldMk cId="1535252720" sldId="269"/>
            <ac:picMk id="5" creationId="{A55768DE-1B32-730B-D638-4AA69C68A07E}"/>
          </ac:picMkLst>
        </pc:picChg>
        <pc:picChg chg="add mod modCrop">
          <ac:chgData name="Abels, Patrick" userId="ba666de4-0d21-43a6-8e66-51a18aae1b4a" providerId="ADAL" clId="{88A3672C-9F91-43AF-B363-100876002DF0}" dt="2023-10-31T21:53:10.228" v="549" actId="1037"/>
          <ac:picMkLst>
            <pc:docMk/>
            <pc:sldMk cId="1535252720" sldId="269"/>
            <ac:picMk id="6" creationId="{E8AAABB1-4D17-AEFF-D432-E227BB806A55}"/>
          </ac:picMkLst>
        </pc:picChg>
        <pc:picChg chg="add mod">
          <ac:chgData name="Abels, Patrick" userId="ba666de4-0d21-43a6-8e66-51a18aae1b4a" providerId="ADAL" clId="{88A3672C-9F91-43AF-B363-100876002DF0}" dt="2023-10-31T21:54:00.327" v="555" actId="1076"/>
          <ac:picMkLst>
            <pc:docMk/>
            <pc:sldMk cId="1535252720" sldId="269"/>
            <ac:picMk id="8" creationId="{6D3D9D43-53AE-659C-10CA-0077B713189A}"/>
          </ac:picMkLst>
        </pc:picChg>
      </pc:sldChg>
      <pc:sldChg chg="addSp delSp modSp add mod">
        <pc:chgData name="Abels, Patrick" userId="ba666de4-0d21-43a6-8e66-51a18aae1b4a" providerId="ADAL" clId="{88A3672C-9F91-43AF-B363-100876002DF0}" dt="2023-10-31T21:55:52.363" v="591" actId="1035"/>
        <pc:sldMkLst>
          <pc:docMk/>
          <pc:sldMk cId="1511303105" sldId="270"/>
        </pc:sldMkLst>
        <pc:spChg chg="del">
          <ac:chgData name="Abels, Patrick" userId="ba666de4-0d21-43a6-8e66-51a18aae1b4a" providerId="ADAL" clId="{88A3672C-9F91-43AF-B363-100876002DF0}" dt="2023-10-31T21:54:35.785" v="556" actId="478"/>
          <ac:spMkLst>
            <pc:docMk/>
            <pc:sldMk cId="1511303105" sldId="270"/>
            <ac:spMk id="2" creationId="{10E2ADE9-92ED-8445-4F43-D0FC4C290D62}"/>
          </ac:spMkLst>
        </pc:spChg>
        <pc:spChg chg="mod">
          <ac:chgData name="Abels, Patrick" userId="ba666de4-0d21-43a6-8e66-51a18aae1b4a" providerId="ADAL" clId="{88A3672C-9F91-43AF-B363-100876002DF0}" dt="2023-10-31T21:51:20.485" v="479" actId="14100"/>
          <ac:spMkLst>
            <pc:docMk/>
            <pc:sldMk cId="1511303105" sldId="270"/>
            <ac:spMk id="3" creationId="{01ECBF5A-FC38-589B-9B3F-519D1EC2FC51}"/>
          </ac:spMkLst>
        </pc:spChg>
        <pc:picChg chg="add mod modCrop">
          <ac:chgData name="Abels, Patrick" userId="ba666de4-0d21-43a6-8e66-51a18aae1b4a" providerId="ADAL" clId="{88A3672C-9F91-43AF-B363-100876002DF0}" dt="2023-10-31T21:55:12.951" v="566" actId="732"/>
          <ac:picMkLst>
            <pc:docMk/>
            <pc:sldMk cId="1511303105" sldId="270"/>
            <ac:picMk id="5" creationId="{08E8891B-6FE1-7D33-3665-D81677EDED89}"/>
          </ac:picMkLst>
        </pc:picChg>
        <pc:picChg chg="add mod modCrop">
          <ac:chgData name="Abels, Patrick" userId="ba666de4-0d21-43a6-8e66-51a18aae1b4a" providerId="ADAL" clId="{88A3672C-9F91-43AF-B363-100876002DF0}" dt="2023-10-31T21:55:52.363" v="591" actId="1035"/>
          <ac:picMkLst>
            <pc:docMk/>
            <pc:sldMk cId="1511303105" sldId="270"/>
            <ac:picMk id="6" creationId="{39A7D646-2E6F-84D3-B312-FB24748BA7FA}"/>
          </ac:picMkLst>
        </pc:picChg>
        <pc:picChg chg="add mod">
          <ac:chgData name="Abels, Patrick" userId="ba666de4-0d21-43a6-8e66-51a18aae1b4a" providerId="ADAL" clId="{88A3672C-9F91-43AF-B363-100876002DF0}" dt="2023-10-31T21:55:50.313" v="578" actId="1035"/>
          <ac:picMkLst>
            <pc:docMk/>
            <pc:sldMk cId="1511303105" sldId="270"/>
            <ac:picMk id="8" creationId="{3A88B908-1912-AB3B-FE15-B2073CC5C68E}"/>
          </ac:picMkLst>
        </pc:picChg>
      </pc:sldChg>
      <pc:sldChg chg="addSp delSp modSp add mod">
        <pc:chgData name="Abels, Patrick" userId="ba666de4-0d21-43a6-8e66-51a18aae1b4a" providerId="ADAL" clId="{88A3672C-9F91-43AF-B363-100876002DF0}" dt="2023-10-31T21:57:01.030" v="642" actId="1035"/>
        <pc:sldMkLst>
          <pc:docMk/>
          <pc:sldMk cId="1322635273" sldId="271"/>
        </pc:sldMkLst>
        <pc:spChg chg="del">
          <ac:chgData name="Abels, Patrick" userId="ba666de4-0d21-43a6-8e66-51a18aae1b4a" providerId="ADAL" clId="{88A3672C-9F91-43AF-B363-100876002DF0}" dt="2023-10-31T21:56:31.442" v="592" actId="478"/>
          <ac:spMkLst>
            <pc:docMk/>
            <pc:sldMk cId="1322635273" sldId="271"/>
            <ac:spMk id="2" creationId="{10E2ADE9-92ED-8445-4F43-D0FC4C290D62}"/>
          </ac:spMkLst>
        </pc:spChg>
        <pc:spChg chg="mod">
          <ac:chgData name="Abels, Patrick" userId="ba666de4-0d21-43a6-8e66-51a18aae1b4a" providerId="ADAL" clId="{88A3672C-9F91-43AF-B363-100876002DF0}" dt="2023-10-31T21:51:27.647" v="497" actId="20577"/>
          <ac:spMkLst>
            <pc:docMk/>
            <pc:sldMk cId="1322635273" sldId="271"/>
            <ac:spMk id="3" creationId="{01ECBF5A-FC38-589B-9B3F-519D1EC2FC51}"/>
          </ac:spMkLst>
        </pc:spChg>
        <pc:picChg chg="add mod modCrop">
          <ac:chgData name="Abels, Patrick" userId="ba666de4-0d21-43a6-8e66-51a18aae1b4a" providerId="ADAL" clId="{88A3672C-9F91-43AF-B363-100876002DF0}" dt="2023-10-31T21:56:53.455" v="603" actId="732"/>
          <ac:picMkLst>
            <pc:docMk/>
            <pc:sldMk cId="1322635273" sldId="271"/>
            <ac:picMk id="5" creationId="{17DF84FE-9B19-0B28-B11E-441462443B19}"/>
          </ac:picMkLst>
        </pc:picChg>
        <pc:picChg chg="add mod modCrop">
          <ac:chgData name="Abels, Patrick" userId="ba666de4-0d21-43a6-8e66-51a18aae1b4a" providerId="ADAL" clId="{88A3672C-9F91-43AF-B363-100876002DF0}" dt="2023-10-31T21:57:01.030" v="642" actId="1035"/>
          <ac:picMkLst>
            <pc:docMk/>
            <pc:sldMk cId="1322635273" sldId="271"/>
            <ac:picMk id="6" creationId="{B1537D5D-9C1B-0B2E-F6CE-C772C419C7F5}"/>
          </ac:picMkLst>
        </pc:picChg>
      </pc:sldChg>
      <pc:sldChg chg="addSp delSp modSp add mod">
        <pc:chgData name="Abels, Patrick" userId="ba666de4-0d21-43a6-8e66-51a18aae1b4a" providerId="ADAL" clId="{88A3672C-9F91-43AF-B363-100876002DF0}" dt="2023-10-31T22:00:18.462" v="670" actId="1076"/>
        <pc:sldMkLst>
          <pc:docMk/>
          <pc:sldMk cId="2650891004" sldId="272"/>
        </pc:sldMkLst>
        <pc:spChg chg="del">
          <ac:chgData name="Abels, Patrick" userId="ba666de4-0d21-43a6-8e66-51a18aae1b4a" providerId="ADAL" clId="{88A3672C-9F91-43AF-B363-100876002DF0}" dt="2023-10-31T21:57:57.603" v="643" actId="478"/>
          <ac:spMkLst>
            <pc:docMk/>
            <pc:sldMk cId="2650891004" sldId="272"/>
            <ac:spMk id="2" creationId="{10E2ADE9-92ED-8445-4F43-D0FC4C290D62}"/>
          </ac:spMkLst>
        </pc:spChg>
        <pc:spChg chg="mod">
          <ac:chgData name="Abels, Patrick" userId="ba666de4-0d21-43a6-8e66-51a18aae1b4a" providerId="ADAL" clId="{88A3672C-9F91-43AF-B363-100876002DF0}" dt="2023-10-31T21:51:34.615" v="509" actId="20577"/>
          <ac:spMkLst>
            <pc:docMk/>
            <pc:sldMk cId="2650891004" sldId="272"/>
            <ac:spMk id="3" creationId="{01ECBF5A-FC38-589B-9B3F-519D1EC2FC51}"/>
          </ac:spMkLst>
        </pc:spChg>
        <pc:picChg chg="add mod">
          <ac:chgData name="Abels, Patrick" userId="ba666de4-0d21-43a6-8e66-51a18aae1b4a" providerId="ADAL" clId="{88A3672C-9F91-43AF-B363-100876002DF0}" dt="2023-10-31T22:00:04.295" v="666" actId="1076"/>
          <ac:picMkLst>
            <pc:docMk/>
            <pc:sldMk cId="2650891004" sldId="272"/>
            <ac:picMk id="5" creationId="{3C9076B1-AB91-E798-B7CC-70FD50A42B2A}"/>
          </ac:picMkLst>
        </pc:picChg>
        <pc:picChg chg="add mod modCrop">
          <ac:chgData name="Abels, Patrick" userId="ba666de4-0d21-43a6-8e66-51a18aae1b4a" providerId="ADAL" clId="{88A3672C-9F91-43AF-B363-100876002DF0}" dt="2023-10-31T22:00:18.462" v="670" actId="1076"/>
          <ac:picMkLst>
            <pc:docMk/>
            <pc:sldMk cId="2650891004" sldId="272"/>
            <ac:picMk id="7" creationId="{011A03DD-6EC9-651A-0636-8D45FFBFA077}"/>
          </ac:picMkLst>
        </pc:picChg>
        <pc:picChg chg="add del mod modCrop">
          <ac:chgData name="Abels, Patrick" userId="ba666de4-0d21-43a6-8e66-51a18aae1b4a" providerId="ADAL" clId="{88A3672C-9F91-43AF-B363-100876002DF0}" dt="2023-10-31T21:59:55.991" v="663" actId="478"/>
          <ac:picMkLst>
            <pc:docMk/>
            <pc:sldMk cId="2650891004" sldId="272"/>
            <ac:picMk id="8" creationId="{30003FDD-6937-19A2-0A31-00922DBA7DCF}"/>
          </ac:picMkLst>
        </pc:picChg>
      </pc:sldChg>
      <pc:sldChg chg="modSp new mod">
        <pc:chgData name="Abels, Patrick" userId="ba666de4-0d21-43a6-8e66-51a18aae1b4a" providerId="ADAL" clId="{88A3672C-9F91-43AF-B363-100876002DF0}" dt="2023-10-31T22:22:15.262" v="945" actId="20577"/>
        <pc:sldMkLst>
          <pc:docMk/>
          <pc:sldMk cId="1722427942" sldId="273"/>
        </pc:sldMkLst>
        <pc:spChg chg="mod">
          <ac:chgData name="Abels, Patrick" userId="ba666de4-0d21-43a6-8e66-51a18aae1b4a" providerId="ADAL" clId="{88A3672C-9F91-43AF-B363-100876002DF0}" dt="2023-10-31T22:22:15.262" v="945" actId="20577"/>
          <ac:spMkLst>
            <pc:docMk/>
            <pc:sldMk cId="1722427942" sldId="273"/>
            <ac:spMk id="2" creationId="{9AB4A751-8F07-093D-AF8D-F931909DA7A8}"/>
          </ac:spMkLst>
        </pc:spChg>
      </pc:sldChg>
      <pc:sldChg chg="addSp modSp new mod modTransition">
        <pc:chgData name="Abels, Patrick" userId="ba666de4-0d21-43a6-8e66-51a18aae1b4a" providerId="ADAL" clId="{88A3672C-9F91-43AF-B363-100876002DF0}" dt="2023-10-31T22:03:33.927" v="803"/>
        <pc:sldMkLst>
          <pc:docMk/>
          <pc:sldMk cId="2066371292" sldId="274"/>
        </pc:sldMkLst>
        <pc:spChg chg="mod">
          <ac:chgData name="Abels, Patrick" userId="ba666de4-0d21-43a6-8e66-51a18aae1b4a" providerId="ADAL" clId="{88A3672C-9F91-43AF-B363-100876002DF0}" dt="2023-10-31T22:03:16.215" v="776" actId="14100"/>
          <ac:spMkLst>
            <pc:docMk/>
            <pc:sldMk cId="2066371292" sldId="274"/>
            <ac:spMk id="2" creationId="{819E8F8D-31D9-B7B0-30D7-BC7419B3BDAB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4" creationId="{7351B586-6B87-52D6-5ABF-CCA0AE7A3339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5" creationId="{BFF8A199-73CC-2C7F-8F91-FEA0E7AE8426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6" creationId="{2681FE15-00BB-D7F4-698F-26685367A2B6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7" creationId="{EC6712EA-8236-CC4C-2DE0-5DEA71AEE5EB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8" creationId="{91E54009-C231-39EA-DF1B-7C3F05D692A6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10" creationId="{1E4A0B40-6446-335C-268B-1D3CF952F7BC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11" creationId="{1D804C96-EC7D-3517-05F2-467EC6F962F3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12" creationId="{E1528EC1-E914-EAE5-5472-0D352C2516E9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13" creationId="{905660C6-B838-952A-BEDC-540F826E7BA2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14" creationId="{84903ED2-AD7B-47E6-7B61-A6B14AF96F2D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16" creationId="{136C568E-9678-51E9-1ACB-769A70E72857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17" creationId="{5A54CC06-CD2C-06FD-0284-3D5AF319A113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18" creationId="{E871413C-EF6E-9D25-47DF-287F528D9923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19" creationId="{B926EDD1-66D0-28E8-9FD9-AE1307A5EFF7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20" creationId="{C04196CB-6030-4CC9-6AE3-3591E2598BF4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22" creationId="{5FC087FB-AB0B-8616-C829-FDF1FBFE8A48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23" creationId="{73D5F4DB-7DCC-AB87-E313-0D1562CB47BA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24" creationId="{6E883ED4-AF8E-661A-B375-14FA5BAAFB9B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25" creationId="{F3FB2F66-5723-5A4E-62E9-C897F379F18D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26" creationId="{EECBBC7A-75D4-E230-0E5F-E01CC15A176C}"/>
          </ac:spMkLst>
        </pc:spChg>
        <pc:grpChg chg="add mod">
          <ac:chgData name="Abels, Patrick" userId="ba666de4-0d21-43a6-8e66-51a18aae1b4a" providerId="ADAL" clId="{88A3672C-9F91-43AF-B363-100876002DF0}" dt="2023-10-31T22:03:22.234" v="800" actId="1038"/>
          <ac:grpSpMkLst>
            <pc:docMk/>
            <pc:sldMk cId="2066371292" sldId="274"/>
            <ac:grpSpMk id="3" creationId="{6E2669C7-B48A-C21E-B145-D6687B8984AF}"/>
          </ac:grpSpMkLst>
        </pc:grpChg>
        <pc:grpChg chg="add mod">
          <ac:chgData name="Abels, Patrick" userId="ba666de4-0d21-43a6-8e66-51a18aae1b4a" providerId="ADAL" clId="{88A3672C-9F91-43AF-B363-100876002DF0}" dt="2023-10-31T22:03:22.234" v="800" actId="1038"/>
          <ac:grpSpMkLst>
            <pc:docMk/>
            <pc:sldMk cId="2066371292" sldId="274"/>
            <ac:grpSpMk id="9" creationId="{C9BD44CA-7DAE-79DF-E1EC-E644A71836CF}"/>
          </ac:grpSpMkLst>
        </pc:grpChg>
        <pc:grpChg chg="add mod">
          <ac:chgData name="Abels, Patrick" userId="ba666de4-0d21-43a6-8e66-51a18aae1b4a" providerId="ADAL" clId="{88A3672C-9F91-43AF-B363-100876002DF0}" dt="2023-10-31T22:03:22.234" v="800" actId="1038"/>
          <ac:grpSpMkLst>
            <pc:docMk/>
            <pc:sldMk cId="2066371292" sldId="274"/>
            <ac:grpSpMk id="15" creationId="{97449E22-6BC9-BBD8-FCE7-DB3B329F76A7}"/>
          </ac:grpSpMkLst>
        </pc:grpChg>
        <pc:grpChg chg="add mod">
          <ac:chgData name="Abels, Patrick" userId="ba666de4-0d21-43a6-8e66-51a18aae1b4a" providerId="ADAL" clId="{88A3672C-9F91-43AF-B363-100876002DF0}" dt="2023-10-31T22:03:22.234" v="800" actId="1038"/>
          <ac:grpSpMkLst>
            <pc:docMk/>
            <pc:sldMk cId="2066371292" sldId="274"/>
            <ac:grpSpMk id="21" creationId="{A54DE072-1ACE-7B47-8B6F-3F5318761405}"/>
          </ac:grpSpMkLst>
        </pc:grpChg>
      </pc:sldChg>
    </pc:docChg>
  </pc:docChgLst>
  <pc:docChgLst>
    <pc:chgData name="Abels, Patrick" userId="ba666de4-0d21-43a6-8e66-51a18aae1b4a" providerId="ADAL" clId="{FC0F903D-4E86-4637-A930-82D54CC69AD8}"/>
    <pc:docChg chg="undo custSel addSld delSld modSld">
      <pc:chgData name="Abels, Patrick" userId="ba666de4-0d21-43a6-8e66-51a18aae1b4a" providerId="ADAL" clId="{FC0F903D-4E86-4637-A930-82D54CC69AD8}" dt="2023-10-08T12:12:33.119" v="551" actId="207"/>
      <pc:docMkLst>
        <pc:docMk/>
      </pc:docMkLst>
      <pc:sldChg chg="modSp mod">
        <pc:chgData name="Abels, Patrick" userId="ba666de4-0d21-43a6-8e66-51a18aae1b4a" providerId="ADAL" clId="{FC0F903D-4E86-4637-A930-82D54CC69AD8}" dt="2023-09-27T08:45:45.001" v="143" actId="20577"/>
        <pc:sldMkLst>
          <pc:docMk/>
          <pc:sldMk cId="4053142725" sldId="258"/>
        </pc:sldMkLst>
        <pc:spChg chg="mod">
          <ac:chgData name="Abels, Patrick" userId="ba666de4-0d21-43a6-8e66-51a18aae1b4a" providerId="ADAL" clId="{FC0F903D-4E86-4637-A930-82D54CC69AD8}" dt="2023-09-27T08:45:45.001" v="143" actId="20577"/>
          <ac:spMkLst>
            <pc:docMk/>
            <pc:sldMk cId="4053142725" sldId="258"/>
            <ac:spMk id="2" creationId="{B07DB424-5D60-EB8E-705E-00413050711F}"/>
          </ac:spMkLst>
        </pc:spChg>
      </pc:sldChg>
      <pc:sldChg chg="modSp mod">
        <pc:chgData name="Abels, Patrick" userId="ba666de4-0d21-43a6-8e66-51a18aae1b4a" providerId="ADAL" clId="{FC0F903D-4E86-4637-A930-82D54CC69AD8}" dt="2023-09-27T08:46:30.791" v="165" actId="6549"/>
        <pc:sldMkLst>
          <pc:docMk/>
          <pc:sldMk cId="3366437632" sldId="259"/>
        </pc:sldMkLst>
        <pc:spChg chg="mod">
          <ac:chgData name="Abels, Patrick" userId="ba666de4-0d21-43a6-8e66-51a18aae1b4a" providerId="ADAL" clId="{FC0F903D-4E86-4637-A930-82D54CC69AD8}" dt="2023-09-27T08:46:30.791" v="165" actId="6549"/>
          <ac:spMkLst>
            <pc:docMk/>
            <pc:sldMk cId="3366437632" sldId="259"/>
            <ac:spMk id="2" creationId="{D75C1544-77A2-CE22-C31D-D08864B78BAE}"/>
          </ac:spMkLst>
        </pc:spChg>
      </pc:sldChg>
      <pc:sldChg chg="addSp delSp modSp mod">
        <pc:chgData name="Abels, Patrick" userId="ba666de4-0d21-43a6-8e66-51a18aae1b4a" providerId="ADAL" clId="{FC0F903D-4E86-4637-A930-82D54CC69AD8}" dt="2023-09-27T08:54:01.367" v="319" actId="1036"/>
        <pc:sldMkLst>
          <pc:docMk/>
          <pc:sldMk cId="4223110314" sldId="261"/>
        </pc:sldMkLst>
        <pc:spChg chg="mod">
          <ac:chgData name="Abels, Patrick" userId="ba666de4-0d21-43a6-8e66-51a18aae1b4a" providerId="ADAL" clId="{FC0F903D-4E86-4637-A930-82D54CC69AD8}" dt="2023-09-27T08:46:52.898" v="173" actId="20577"/>
          <ac:spMkLst>
            <pc:docMk/>
            <pc:sldMk cId="4223110314" sldId="261"/>
            <ac:spMk id="3" creationId="{91E27F51-7010-A9B6-38F8-6302D0C64020}"/>
          </ac:spMkLst>
        </pc:spChg>
        <pc:picChg chg="add mod modCrop">
          <ac:chgData name="Abels, Patrick" userId="ba666de4-0d21-43a6-8e66-51a18aae1b4a" providerId="ADAL" clId="{FC0F903D-4E86-4637-A930-82D54CC69AD8}" dt="2023-09-27T08:54:01.367" v="319" actId="1036"/>
          <ac:picMkLst>
            <pc:docMk/>
            <pc:sldMk cId="4223110314" sldId="261"/>
            <ac:picMk id="4" creationId="{CB95626A-6354-C019-BDC8-A3C9F3297522}"/>
          </ac:picMkLst>
        </pc:picChg>
        <pc:picChg chg="del">
          <ac:chgData name="Abels, Patrick" userId="ba666de4-0d21-43a6-8e66-51a18aae1b4a" providerId="ADAL" clId="{FC0F903D-4E86-4637-A930-82D54CC69AD8}" dt="2023-09-27T08:46:39.702" v="168" actId="478"/>
          <ac:picMkLst>
            <pc:docMk/>
            <pc:sldMk cId="4223110314" sldId="261"/>
            <ac:picMk id="5" creationId="{1A9A1F3E-DD95-1397-1815-D50558953F0B}"/>
          </ac:picMkLst>
        </pc:picChg>
        <pc:picChg chg="add del mod modCrop">
          <ac:chgData name="Abels, Patrick" userId="ba666de4-0d21-43a6-8e66-51a18aae1b4a" providerId="ADAL" clId="{FC0F903D-4E86-4637-A930-82D54CC69AD8}" dt="2023-09-27T08:50:00.240" v="185" actId="478"/>
          <ac:picMkLst>
            <pc:docMk/>
            <pc:sldMk cId="4223110314" sldId="261"/>
            <ac:picMk id="6" creationId="{33E4954A-F180-2A76-9BD3-9A54C337354B}"/>
          </ac:picMkLst>
        </pc:picChg>
        <pc:picChg chg="add del">
          <ac:chgData name="Abels, Patrick" userId="ba666de4-0d21-43a6-8e66-51a18aae1b4a" providerId="ADAL" clId="{FC0F903D-4E86-4637-A930-82D54CC69AD8}" dt="2023-09-27T08:50:34.273" v="187" actId="478"/>
          <ac:picMkLst>
            <pc:docMk/>
            <pc:sldMk cId="4223110314" sldId="261"/>
            <ac:picMk id="8" creationId="{4050309D-AF89-8EEF-C5CF-E3092541693C}"/>
          </ac:picMkLst>
        </pc:picChg>
        <pc:picChg chg="add del mod">
          <ac:chgData name="Abels, Patrick" userId="ba666de4-0d21-43a6-8e66-51a18aae1b4a" providerId="ADAL" clId="{FC0F903D-4E86-4637-A930-82D54CC69AD8}" dt="2023-09-27T08:51:05.017" v="194" actId="478"/>
          <ac:picMkLst>
            <pc:docMk/>
            <pc:sldMk cId="4223110314" sldId="261"/>
            <ac:picMk id="10" creationId="{2B92AB24-C2BD-3A5D-EC95-90BFBC1C27CE}"/>
          </ac:picMkLst>
        </pc:picChg>
        <pc:picChg chg="add del">
          <ac:chgData name="Abels, Patrick" userId="ba666de4-0d21-43a6-8e66-51a18aae1b4a" providerId="ADAL" clId="{FC0F903D-4E86-4637-A930-82D54CC69AD8}" dt="2023-09-27T08:51:11.633" v="196" actId="478"/>
          <ac:picMkLst>
            <pc:docMk/>
            <pc:sldMk cId="4223110314" sldId="261"/>
            <ac:picMk id="12" creationId="{67C67684-B569-424F-FDFA-715027A05B39}"/>
          </ac:picMkLst>
        </pc:picChg>
        <pc:picChg chg="add del">
          <ac:chgData name="Abels, Patrick" userId="ba666de4-0d21-43a6-8e66-51a18aae1b4a" providerId="ADAL" clId="{FC0F903D-4E86-4637-A930-82D54CC69AD8}" dt="2023-09-27T08:52:07.694" v="198" actId="478"/>
          <ac:picMkLst>
            <pc:docMk/>
            <pc:sldMk cId="4223110314" sldId="261"/>
            <ac:picMk id="14" creationId="{99A946F3-6761-005D-03EC-7181A570B79E}"/>
          </ac:picMkLst>
        </pc:picChg>
        <pc:picChg chg="add mod">
          <ac:chgData name="Abels, Patrick" userId="ba666de4-0d21-43a6-8e66-51a18aae1b4a" providerId="ADAL" clId="{FC0F903D-4E86-4637-A930-82D54CC69AD8}" dt="2023-09-27T08:53:56.900" v="289" actId="1036"/>
          <ac:picMkLst>
            <pc:docMk/>
            <pc:sldMk cId="4223110314" sldId="261"/>
            <ac:picMk id="16" creationId="{6E43BED4-D273-045F-0C32-EED46FB2C2F9}"/>
          </ac:picMkLst>
        </pc:picChg>
        <pc:picChg chg="add mod">
          <ac:chgData name="Abels, Patrick" userId="ba666de4-0d21-43a6-8e66-51a18aae1b4a" providerId="ADAL" clId="{FC0F903D-4E86-4637-A930-82D54CC69AD8}" dt="2023-09-27T08:53:56.900" v="289" actId="1036"/>
          <ac:picMkLst>
            <pc:docMk/>
            <pc:sldMk cId="4223110314" sldId="261"/>
            <ac:picMk id="18" creationId="{EBADCEE7-5BB2-82B5-53B1-1844C0912DC3}"/>
          </ac:picMkLst>
        </pc:picChg>
        <pc:picChg chg="add mod modCrop">
          <ac:chgData name="Abels, Patrick" userId="ba666de4-0d21-43a6-8e66-51a18aae1b4a" providerId="ADAL" clId="{FC0F903D-4E86-4637-A930-82D54CC69AD8}" dt="2023-09-27T08:53:56.900" v="289" actId="1036"/>
          <ac:picMkLst>
            <pc:docMk/>
            <pc:sldMk cId="4223110314" sldId="261"/>
            <ac:picMk id="19" creationId="{3FD10B08-8970-CF0C-64E8-39F65E6F2F87}"/>
          </ac:picMkLst>
        </pc:picChg>
      </pc:sldChg>
      <pc:sldChg chg="addSp delSp modSp mod">
        <pc:chgData name="Abels, Patrick" userId="ba666de4-0d21-43a6-8e66-51a18aae1b4a" providerId="ADAL" clId="{FC0F903D-4E86-4637-A930-82D54CC69AD8}" dt="2023-09-27T08:58:34.879" v="422" actId="1036"/>
        <pc:sldMkLst>
          <pc:docMk/>
          <pc:sldMk cId="4127666779" sldId="262"/>
        </pc:sldMkLst>
        <pc:spChg chg="add mod">
          <ac:chgData name="Abels, Patrick" userId="ba666de4-0d21-43a6-8e66-51a18aae1b4a" providerId="ADAL" clId="{FC0F903D-4E86-4637-A930-82D54CC69AD8}" dt="2023-09-27T08:58:34.879" v="422" actId="1036"/>
          <ac:spMkLst>
            <pc:docMk/>
            <pc:sldMk cId="4127666779" sldId="262"/>
            <ac:spMk id="2" creationId="{0553A815-6B0A-651E-5087-15CA2098F92D}"/>
          </ac:spMkLst>
        </pc:spChg>
        <pc:spChg chg="add mod">
          <ac:chgData name="Abels, Patrick" userId="ba666de4-0d21-43a6-8e66-51a18aae1b4a" providerId="ADAL" clId="{FC0F903D-4E86-4637-A930-82D54CC69AD8}" dt="2023-09-27T08:58:34.879" v="422" actId="1036"/>
          <ac:spMkLst>
            <pc:docMk/>
            <pc:sldMk cId="4127666779" sldId="262"/>
            <ac:spMk id="5" creationId="{76317FCD-B8DC-9737-958D-363333E8C131}"/>
          </ac:spMkLst>
        </pc:spChg>
        <pc:spChg chg="add mod">
          <ac:chgData name="Abels, Patrick" userId="ba666de4-0d21-43a6-8e66-51a18aae1b4a" providerId="ADAL" clId="{FC0F903D-4E86-4637-A930-82D54CC69AD8}" dt="2023-09-27T08:58:34.879" v="422" actId="1036"/>
          <ac:spMkLst>
            <pc:docMk/>
            <pc:sldMk cId="4127666779" sldId="262"/>
            <ac:spMk id="6" creationId="{544E3E5F-832F-7C25-22BD-60F060609471}"/>
          </ac:spMkLst>
        </pc:spChg>
        <pc:spChg chg="add mod">
          <ac:chgData name="Abels, Patrick" userId="ba666de4-0d21-43a6-8e66-51a18aae1b4a" providerId="ADAL" clId="{FC0F903D-4E86-4637-A930-82D54CC69AD8}" dt="2023-09-27T08:58:34.879" v="422" actId="1036"/>
          <ac:spMkLst>
            <pc:docMk/>
            <pc:sldMk cId="4127666779" sldId="262"/>
            <ac:spMk id="7" creationId="{19863045-895C-B0D7-5560-7ABB3EFBB835}"/>
          </ac:spMkLst>
        </pc:spChg>
        <pc:spChg chg="add mod">
          <ac:chgData name="Abels, Patrick" userId="ba666de4-0d21-43a6-8e66-51a18aae1b4a" providerId="ADAL" clId="{FC0F903D-4E86-4637-A930-82D54CC69AD8}" dt="2023-09-27T08:58:34.879" v="422" actId="1036"/>
          <ac:spMkLst>
            <pc:docMk/>
            <pc:sldMk cId="4127666779" sldId="262"/>
            <ac:spMk id="8" creationId="{216D099E-E732-1EC2-3D15-D0F6D13937F8}"/>
          </ac:spMkLst>
        </pc:spChg>
        <pc:spChg chg="add mod">
          <ac:chgData name="Abels, Patrick" userId="ba666de4-0d21-43a6-8e66-51a18aae1b4a" providerId="ADAL" clId="{FC0F903D-4E86-4637-A930-82D54CC69AD8}" dt="2023-09-27T08:58:34.879" v="422" actId="1036"/>
          <ac:spMkLst>
            <pc:docMk/>
            <pc:sldMk cId="4127666779" sldId="262"/>
            <ac:spMk id="9" creationId="{47F214DC-559A-DBBD-1E81-B76EC78B98B1}"/>
          </ac:spMkLst>
        </pc:spChg>
        <pc:spChg chg="add mod">
          <ac:chgData name="Abels, Patrick" userId="ba666de4-0d21-43a6-8e66-51a18aae1b4a" providerId="ADAL" clId="{FC0F903D-4E86-4637-A930-82D54CC69AD8}" dt="2023-09-27T08:58:34.879" v="422" actId="1036"/>
          <ac:spMkLst>
            <pc:docMk/>
            <pc:sldMk cId="4127666779" sldId="262"/>
            <ac:spMk id="10" creationId="{F1E9B465-D760-06C0-5D07-5837456C376E}"/>
          </ac:spMkLst>
        </pc:spChg>
        <pc:spChg chg="add mod">
          <ac:chgData name="Abels, Patrick" userId="ba666de4-0d21-43a6-8e66-51a18aae1b4a" providerId="ADAL" clId="{FC0F903D-4E86-4637-A930-82D54CC69AD8}" dt="2023-09-27T08:58:34.879" v="422" actId="1036"/>
          <ac:spMkLst>
            <pc:docMk/>
            <pc:sldMk cId="4127666779" sldId="262"/>
            <ac:spMk id="11" creationId="{A7EF523E-874B-E49B-2DD8-4AD3381AC16D}"/>
          </ac:spMkLst>
        </pc:spChg>
        <pc:spChg chg="add mod">
          <ac:chgData name="Abels, Patrick" userId="ba666de4-0d21-43a6-8e66-51a18aae1b4a" providerId="ADAL" clId="{FC0F903D-4E86-4637-A930-82D54CC69AD8}" dt="2023-09-27T08:58:34.879" v="422" actId="1036"/>
          <ac:spMkLst>
            <pc:docMk/>
            <pc:sldMk cId="4127666779" sldId="262"/>
            <ac:spMk id="12" creationId="{2188694F-F228-3E13-EA11-AE37A0932C54}"/>
          </ac:spMkLst>
        </pc:spChg>
        <pc:spChg chg="add mod">
          <ac:chgData name="Abels, Patrick" userId="ba666de4-0d21-43a6-8e66-51a18aae1b4a" providerId="ADAL" clId="{FC0F903D-4E86-4637-A930-82D54CC69AD8}" dt="2023-09-27T08:58:34.879" v="422" actId="1036"/>
          <ac:spMkLst>
            <pc:docMk/>
            <pc:sldMk cId="4127666779" sldId="262"/>
            <ac:spMk id="13" creationId="{951DDAB8-B53A-5AF2-1CFF-A27F90516742}"/>
          </ac:spMkLst>
        </pc:spChg>
        <pc:spChg chg="add mod">
          <ac:chgData name="Abels, Patrick" userId="ba666de4-0d21-43a6-8e66-51a18aae1b4a" providerId="ADAL" clId="{FC0F903D-4E86-4637-A930-82D54CC69AD8}" dt="2023-09-27T08:58:34.879" v="422" actId="1036"/>
          <ac:spMkLst>
            <pc:docMk/>
            <pc:sldMk cId="4127666779" sldId="262"/>
            <ac:spMk id="14" creationId="{1E34F42C-9313-47AA-9481-682EAB6B8DDC}"/>
          </ac:spMkLst>
        </pc:spChg>
        <pc:spChg chg="add mod">
          <ac:chgData name="Abels, Patrick" userId="ba666de4-0d21-43a6-8e66-51a18aae1b4a" providerId="ADAL" clId="{FC0F903D-4E86-4637-A930-82D54CC69AD8}" dt="2023-09-27T08:58:34.879" v="422" actId="1036"/>
          <ac:spMkLst>
            <pc:docMk/>
            <pc:sldMk cId="4127666779" sldId="262"/>
            <ac:spMk id="15" creationId="{E4914977-EED4-9E32-A892-22B30AC9382B}"/>
          </ac:spMkLst>
        </pc:spChg>
        <pc:spChg chg="add mod">
          <ac:chgData name="Abels, Patrick" userId="ba666de4-0d21-43a6-8e66-51a18aae1b4a" providerId="ADAL" clId="{FC0F903D-4E86-4637-A930-82D54CC69AD8}" dt="2023-09-27T08:58:34.879" v="422" actId="1036"/>
          <ac:spMkLst>
            <pc:docMk/>
            <pc:sldMk cId="4127666779" sldId="262"/>
            <ac:spMk id="16" creationId="{B63F3C5E-E1B1-594B-8AC0-60B2AA9ABE8B}"/>
          </ac:spMkLst>
        </pc:spChg>
        <pc:spChg chg="add mod">
          <ac:chgData name="Abels, Patrick" userId="ba666de4-0d21-43a6-8e66-51a18aae1b4a" providerId="ADAL" clId="{FC0F903D-4E86-4637-A930-82D54CC69AD8}" dt="2023-09-27T08:58:34.879" v="422" actId="1036"/>
          <ac:spMkLst>
            <pc:docMk/>
            <pc:sldMk cId="4127666779" sldId="262"/>
            <ac:spMk id="17" creationId="{A311C548-AFE1-2B39-6775-CA9992CAFFB2}"/>
          </ac:spMkLst>
        </pc:spChg>
        <pc:picChg chg="del">
          <ac:chgData name="Abels, Patrick" userId="ba666de4-0d21-43a6-8e66-51a18aae1b4a" providerId="ADAL" clId="{FC0F903D-4E86-4637-A930-82D54CC69AD8}" dt="2023-09-27T08:56:37.276" v="320" actId="478"/>
          <ac:picMkLst>
            <pc:docMk/>
            <pc:sldMk cId="4127666779" sldId="262"/>
            <ac:picMk id="3" creationId="{1D38B88E-3811-951F-3F06-B2992BB87A8E}"/>
          </ac:picMkLst>
        </pc:picChg>
        <pc:picChg chg="del">
          <ac:chgData name="Abels, Patrick" userId="ba666de4-0d21-43a6-8e66-51a18aae1b4a" providerId="ADAL" clId="{FC0F903D-4E86-4637-A930-82D54CC69AD8}" dt="2023-09-27T08:56:38.150" v="321" actId="478"/>
          <ac:picMkLst>
            <pc:docMk/>
            <pc:sldMk cId="4127666779" sldId="262"/>
            <ac:picMk id="4" creationId="{4F35D27A-4BC3-CE42-50DA-01CCC38D7383}"/>
          </ac:picMkLst>
        </pc:picChg>
      </pc:sldChg>
      <pc:sldChg chg="addSp delSp modSp new mod">
        <pc:chgData name="Abels, Patrick" userId="ba666de4-0d21-43a6-8e66-51a18aae1b4a" providerId="ADAL" clId="{FC0F903D-4E86-4637-A930-82D54CC69AD8}" dt="2023-10-08T12:12:33.119" v="551" actId="207"/>
        <pc:sldMkLst>
          <pc:docMk/>
          <pc:sldMk cId="3051316058" sldId="264"/>
        </pc:sldMkLst>
        <pc:spChg chg="del">
          <ac:chgData name="Abels, Patrick" userId="ba666de4-0d21-43a6-8e66-51a18aae1b4a" providerId="ADAL" clId="{FC0F903D-4E86-4637-A930-82D54CC69AD8}" dt="2023-10-08T12:06:26.472" v="432" actId="478"/>
          <ac:spMkLst>
            <pc:docMk/>
            <pc:sldMk cId="3051316058" sldId="264"/>
            <ac:spMk id="2" creationId="{38F0EA8B-4DDE-1502-7A5B-36FCE7F606DD}"/>
          </ac:spMkLst>
        </pc:spChg>
        <pc:spChg chg="mod">
          <ac:chgData name="Abels, Patrick" userId="ba666de4-0d21-43a6-8e66-51a18aae1b4a" providerId="ADAL" clId="{FC0F903D-4E86-4637-A930-82D54CC69AD8}" dt="2023-10-08T12:12:33.119" v="551" actId="207"/>
          <ac:spMkLst>
            <pc:docMk/>
            <pc:sldMk cId="3051316058" sldId="264"/>
            <ac:spMk id="3" creationId="{E5695764-6918-2C7D-76E7-532A2DFB8F23}"/>
          </ac:spMkLst>
        </pc:spChg>
        <pc:picChg chg="add mod modCrop">
          <ac:chgData name="Abels, Patrick" userId="ba666de4-0d21-43a6-8e66-51a18aae1b4a" providerId="ADAL" clId="{FC0F903D-4E86-4637-A930-82D54CC69AD8}" dt="2023-10-08T12:09:54.549" v="470" actId="1076"/>
          <ac:picMkLst>
            <pc:docMk/>
            <pc:sldMk cId="3051316058" sldId="264"/>
            <ac:picMk id="5" creationId="{7BFA2474-8C49-6079-90BC-F25DEF019981}"/>
          </ac:picMkLst>
        </pc:picChg>
        <pc:picChg chg="add del mod">
          <ac:chgData name="Abels, Patrick" userId="ba666de4-0d21-43a6-8e66-51a18aae1b4a" providerId="ADAL" clId="{FC0F903D-4E86-4637-A930-82D54CC69AD8}" dt="2023-10-08T12:09:35.906" v="467" actId="478"/>
          <ac:picMkLst>
            <pc:docMk/>
            <pc:sldMk cId="3051316058" sldId="264"/>
            <ac:picMk id="7" creationId="{E234FF6D-4439-C00F-483D-083691AA4793}"/>
          </ac:picMkLst>
        </pc:picChg>
        <pc:picChg chg="add del mod">
          <ac:chgData name="Abels, Patrick" userId="ba666de4-0d21-43a6-8e66-51a18aae1b4a" providerId="ADAL" clId="{FC0F903D-4E86-4637-A930-82D54CC69AD8}" dt="2023-10-08T12:09:35.311" v="466" actId="478"/>
          <ac:picMkLst>
            <pc:docMk/>
            <pc:sldMk cId="3051316058" sldId="264"/>
            <ac:picMk id="9" creationId="{DCFB0065-CE54-B5E7-630A-5953D3F9B1A1}"/>
          </ac:picMkLst>
        </pc:picChg>
      </pc:sldChg>
      <pc:sldChg chg="addSp delSp modSp add mod">
        <pc:chgData name="Abels, Patrick" userId="ba666de4-0d21-43a6-8e66-51a18aae1b4a" providerId="ADAL" clId="{FC0F903D-4E86-4637-A930-82D54CC69AD8}" dt="2023-10-08T12:12:30.279" v="550" actId="207"/>
        <pc:sldMkLst>
          <pc:docMk/>
          <pc:sldMk cId="4269764945" sldId="265"/>
        </pc:sldMkLst>
        <pc:spChg chg="mod">
          <ac:chgData name="Abels, Patrick" userId="ba666de4-0d21-43a6-8e66-51a18aae1b4a" providerId="ADAL" clId="{FC0F903D-4E86-4637-A930-82D54CC69AD8}" dt="2023-10-08T12:12:30.279" v="550" actId="207"/>
          <ac:spMkLst>
            <pc:docMk/>
            <pc:sldMk cId="4269764945" sldId="265"/>
            <ac:spMk id="3" creationId="{E5695764-6918-2C7D-76E7-532A2DFB8F23}"/>
          </ac:spMkLst>
        </pc:spChg>
        <pc:picChg chg="add mod modCrop">
          <ac:chgData name="Abels, Patrick" userId="ba666de4-0d21-43a6-8e66-51a18aae1b4a" providerId="ADAL" clId="{FC0F903D-4E86-4637-A930-82D54CC69AD8}" dt="2023-10-08T12:10:57.018" v="486" actId="1035"/>
          <ac:picMkLst>
            <pc:docMk/>
            <pc:sldMk cId="4269764945" sldId="265"/>
            <ac:picMk id="2" creationId="{063BEFD3-B943-C555-3251-13E36BFFB13C}"/>
          </ac:picMkLst>
        </pc:picChg>
        <pc:picChg chg="add del mod modCrop">
          <ac:chgData name="Abels, Patrick" userId="ba666de4-0d21-43a6-8e66-51a18aae1b4a" providerId="ADAL" clId="{FC0F903D-4E86-4637-A930-82D54CC69AD8}" dt="2023-10-08T12:10:52.725" v="482" actId="1076"/>
          <ac:picMkLst>
            <pc:docMk/>
            <pc:sldMk cId="4269764945" sldId="265"/>
            <ac:picMk id="5" creationId="{7BFA2474-8C49-6079-90BC-F25DEF019981}"/>
          </ac:picMkLst>
        </pc:picChg>
        <pc:picChg chg="del mod">
          <ac:chgData name="Abels, Patrick" userId="ba666de4-0d21-43a6-8e66-51a18aae1b4a" providerId="ADAL" clId="{FC0F903D-4E86-4637-A930-82D54CC69AD8}" dt="2023-10-08T12:10:12.858" v="472" actId="478"/>
          <ac:picMkLst>
            <pc:docMk/>
            <pc:sldMk cId="4269764945" sldId="265"/>
            <ac:picMk id="7" creationId="{E234FF6D-4439-C00F-483D-083691AA4793}"/>
          </ac:picMkLst>
        </pc:picChg>
        <pc:picChg chg="del mod">
          <ac:chgData name="Abels, Patrick" userId="ba666de4-0d21-43a6-8e66-51a18aae1b4a" providerId="ADAL" clId="{FC0F903D-4E86-4637-A930-82D54CC69AD8}" dt="2023-10-08T12:10:12.117" v="471" actId="478"/>
          <ac:picMkLst>
            <pc:docMk/>
            <pc:sldMk cId="4269764945" sldId="265"/>
            <ac:picMk id="9" creationId="{DCFB0065-CE54-B5E7-630A-5953D3F9B1A1}"/>
          </ac:picMkLst>
        </pc:picChg>
      </pc:sldChg>
      <pc:sldChg chg="delSp modSp add mod">
        <pc:chgData name="Abels, Patrick" userId="ba666de4-0d21-43a6-8e66-51a18aae1b4a" providerId="ADAL" clId="{FC0F903D-4E86-4637-A930-82D54CC69AD8}" dt="2023-10-08T12:12:27.175" v="549" actId="207"/>
        <pc:sldMkLst>
          <pc:docMk/>
          <pc:sldMk cId="1748216249" sldId="266"/>
        </pc:sldMkLst>
        <pc:spChg chg="mod">
          <ac:chgData name="Abels, Patrick" userId="ba666de4-0d21-43a6-8e66-51a18aae1b4a" providerId="ADAL" clId="{FC0F903D-4E86-4637-A930-82D54CC69AD8}" dt="2023-10-08T12:12:27.175" v="549" actId="207"/>
          <ac:spMkLst>
            <pc:docMk/>
            <pc:sldMk cId="1748216249" sldId="266"/>
            <ac:spMk id="3" creationId="{E5695764-6918-2C7D-76E7-532A2DFB8F23}"/>
          </ac:spMkLst>
        </pc:spChg>
        <pc:picChg chg="del">
          <ac:chgData name="Abels, Patrick" userId="ba666de4-0d21-43a6-8e66-51a18aae1b4a" providerId="ADAL" clId="{FC0F903D-4E86-4637-A930-82D54CC69AD8}" dt="2023-10-08T12:11:02.126" v="487" actId="478"/>
          <ac:picMkLst>
            <pc:docMk/>
            <pc:sldMk cId="1748216249" sldId="266"/>
            <ac:picMk id="5" creationId="{7BFA2474-8C49-6079-90BC-F25DEF019981}"/>
          </ac:picMkLst>
        </pc:picChg>
        <pc:picChg chg="mod modCrop">
          <ac:chgData name="Abels, Patrick" userId="ba666de4-0d21-43a6-8e66-51a18aae1b4a" providerId="ADAL" clId="{FC0F903D-4E86-4637-A930-82D54CC69AD8}" dt="2023-10-08T12:11:33.565" v="499" actId="1076"/>
          <ac:picMkLst>
            <pc:docMk/>
            <pc:sldMk cId="1748216249" sldId="266"/>
            <ac:picMk id="7" creationId="{E234FF6D-4439-C00F-483D-083691AA4793}"/>
          </ac:picMkLst>
        </pc:picChg>
        <pc:picChg chg="del mod">
          <ac:chgData name="Abels, Patrick" userId="ba666de4-0d21-43a6-8e66-51a18aae1b4a" providerId="ADAL" clId="{FC0F903D-4E86-4637-A930-82D54CC69AD8}" dt="2023-10-08T12:11:19.353" v="493" actId="478"/>
          <ac:picMkLst>
            <pc:docMk/>
            <pc:sldMk cId="1748216249" sldId="266"/>
            <ac:picMk id="9" creationId="{DCFB0065-CE54-B5E7-630A-5953D3F9B1A1}"/>
          </ac:picMkLst>
        </pc:picChg>
      </pc:sldChg>
      <pc:sldChg chg="delSp modSp add mod">
        <pc:chgData name="Abels, Patrick" userId="ba666de4-0d21-43a6-8e66-51a18aae1b4a" providerId="ADAL" clId="{FC0F903D-4E86-4637-A930-82D54CC69AD8}" dt="2023-10-08T12:12:23.908" v="548" actId="207"/>
        <pc:sldMkLst>
          <pc:docMk/>
          <pc:sldMk cId="1699506209" sldId="267"/>
        </pc:sldMkLst>
        <pc:spChg chg="mod">
          <ac:chgData name="Abels, Patrick" userId="ba666de4-0d21-43a6-8e66-51a18aae1b4a" providerId="ADAL" clId="{FC0F903D-4E86-4637-A930-82D54CC69AD8}" dt="2023-10-08T12:12:23.908" v="548" actId="207"/>
          <ac:spMkLst>
            <pc:docMk/>
            <pc:sldMk cId="1699506209" sldId="267"/>
            <ac:spMk id="3" creationId="{E5695764-6918-2C7D-76E7-532A2DFB8F23}"/>
          </ac:spMkLst>
        </pc:spChg>
        <pc:picChg chg="del">
          <ac:chgData name="Abels, Patrick" userId="ba666de4-0d21-43a6-8e66-51a18aae1b4a" providerId="ADAL" clId="{FC0F903D-4E86-4637-A930-82D54CC69AD8}" dt="2023-10-08T12:11:09.893" v="489" actId="478"/>
          <ac:picMkLst>
            <pc:docMk/>
            <pc:sldMk cId="1699506209" sldId="267"/>
            <ac:picMk id="5" creationId="{7BFA2474-8C49-6079-90BC-F25DEF019981}"/>
          </ac:picMkLst>
        </pc:picChg>
        <pc:picChg chg="del">
          <ac:chgData name="Abels, Patrick" userId="ba666de4-0d21-43a6-8e66-51a18aae1b4a" providerId="ADAL" clId="{FC0F903D-4E86-4637-A930-82D54CC69AD8}" dt="2023-10-08T12:11:11.212" v="490" actId="478"/>
          <ac:picMkLst>
            <pc:docMk/>
            <pc:sldMk cId="1699506209" sldId="267"/>
            <ac:picMk id="7" creationId="{E234FF6D-4439-C00F-483D-083691AA4793}"/>
          </ac:picMkLst>
        </pc:picChg>
        <pc:picChg chg="mod">
          <ac:chgData name="Abels, Patrick" userId="ba666de4-0d21-43a6-8e66-51a18aae1b4a" providerId="ADAL" clId="{FC0F903D-4E86-4637-A930-82D54CC69AD8}" dt="2023-10-08T12:11:15.517" v="492" actId="1076"/>
          <ac:picMkLst>
            <pc:docMk/>
            <pc:sldMk cId="1699506209" sldId="267"/>
            <ac:picMk id="9" creationId="{DCFB0065-CE54-B5E7-630A-5953D3F9B1A1}"/>
          </ac:picMkLst>
        </pc:picChg>
      </pc:sldChg>
      <pc:sldChg chg="del">
        <pc:chgData name="Abels, Patrick" userId="ba666de4-0d21-43a6-8e66-51a18aae1b4a" providerId="ADAL" clId="{FC0F903D-4E86-4637-A930-82D54CC69AD8}" dt="2023-09-27T08:46:36.688" v="167" actId="47"/>
        <pc:sldMkLst>
          <pc:docMk/>
          <pc:sldMk cId="39607195" sldId="270"/>
        </pc:sldMkLst>
      </pc:sldChg>
      <pc:sldChg chg="del">
        <pc:chgData name="Abels, Patrick" userId="ba666de4-0d21-43a6-8e66-51a18aae1b4a" providerId="ADAL" clId="{FC0F903D-4E86-4637-A930-82D54CC69AD8}" dt="2023-09-27T08:46:35.292" v="166" actId="47"/>
        <pc:sldMkLst>
          <pc:docMk/>
          <pc:sldMk cId="2923068891" sldId="271"/>
        </pc:sldMkLst>
      </pc:sldChg>
    </pc:docChg>
  </pc:docChgLst>
  <pc:docChgLst>
    <pc:chgData name="Abels, Patrick" userId="ba666de4-0d21-43a6-8e66-51a18aae1b4a" providerId="ADAL" clId="{76B162DB-895B-4B03-9E71-1221A50142F4}"/>
    <pc:docChg chg="custSel modSld">
      <pc:chgData name="Abels, Patrick" userId="ba666de4-0d21-43a6-8e66-51a18aae1b4a" providerId="ADAL" clId="{76B162DB-895B-4B03-9E71-1221A50142F4}" dt="2023-08-01T11:10:46.315" v="295" actId="2710"/>
      <pc:docMkLst>
        <pc:docMk/>
      </pc:docMkLst>
      <pc:sldChg chg="delSp modSp mod">
        <pc:chgData name="Abels, Patrick" userId="ba666de4-0d21-43a6-8e66-51a18aae1b4a" providerId="ADAL" clId="{76B162DB-895B-4B03-9E71-1221A50142F4}" dt="2023-08-01T11:10:46.315" v="295" actId="2710"/>
        <pc:sldMkLst>
          <pc:docMk/>
          <pc:sldMk cId="39607195" sldId="270"/>
        </pc:sldMkLst>
        <pc:spChg chg="mod">
          <ac:chgData name="Abels, Patrick" userId="ba666de4-0d21-43a6-8e66-51a18aae1b4a" providerId="ADAL" clId="{76B162DB-895B-4B03-9E71-1221A50142F4}" dt="2023-08-01T11:10:46.315" v="295" actId="2710"/>
          <ac:spMkLst>
            <pc:docMk/>
            <pc:sldMk cId="39607195" sldId="270"/>
            <ac:spMk id="2" creationId="{729B436A-DAAF-667C-E5F1-79ABC33B1FBB}"/>
          </ac:spMkLst>
        </pc:spChg>
        <pc:spChg chg="mod">
          <ac:chgData name="Abels, Patrick" userId="ba666de4-0d21-43a6-8e66-51a18aae1b4a" providerId="ADAL" clId="{76B162DB-895B-4B03-9E71-1221A50142F4}" dt="2023-08-01T10:59:33.786" v="20" actId="20577"/>
          <ac:spMkLst>
            <pc:docMk/>
            <pc:sldMk cId="39607195" sldId="270"/>
            <ac:spMk id="3" creationId="{B7EA5D86-2AE1-8177-5905-FF1FFBFA39D8}"/>
          </ac:spMkLst>
        </pc:spChg>
        <pc:graphicFrameChg chg="del">
          <ac:chgData name="Abels, Patrick" userId="ba666de4-0d21-43a6-8e66-51a18aae1b4a" providerId="ADAL" clId="{76B162DB-895B-4B03-9E71-1221A50142F4}" dt="2023-08-01T11:00:31.684" v="21" actId="478"/>
          <ac:graphicFrameMkLst>
            <pc:docMk/>
            <pc:sldMk cId="39607195" sldId="270"/>
            <ac:graphicFrameMk id="7" creationId="{DC99155F-C98F-AD9F-5A0A-8FAD028C4422}"/>
          </ac:graphicFrameMkLst>
        </pc:graphicFrameChg>
      </pc:sldChg>
    </pc:docChg>
  </pc:docChgLst>
  <pc:docChgLst>
    <pc:chgData name="Abels, Patrick" userId="ba666de4-0d21-43a6-8e66-51a18aae1b4a" providerId="ADAL" clId="{AAC6B419-9D71-496E-94F3-4EFE26986E41}"/>
    <pc:docChg chg="modSld">
      <pc:chgData name="Abels, Patrick" userId="ba666de4-0d21-43a6-8e66-51a18aae1b4a" providerId="ADAL" clId="{AAC6B419-9D71-496E-94F3-4EFE26986E41}" dt="2024-01-30T19:39:27.164" v="7" actId="20577"/>
      <pc:docMkLst>
        <pc:docMk/>
      </pc:docMkLst>
      <pc:sldChg chg="modSp">
        <pc:chgData name="Abels, Patrick" userId="ba666de4-0d21-43a6-8e66-51a18aae1b4a" providerId="ADAL" clId="{AAC6B419-9D71-496E-94F3-4EFE26986E41}" dt="2024-01-30T19:39:19.026" v="5" actId="20577"/>
        <pc:sldMkLst>
          <pc:docMk/>
          <pc:sldMk cId="1969743803" sldId="283"/>
        </pc:sldMkLst>
        <pc:spChg chg="mod">
          <ac:chgData name="Abels, Patrick" userId="ba666de4-0d21-43a6-8e66-51a18aae1b4a" providerId="ADAL" clId="{AAC6B419-9D71-496E-94F3-4EFE26986E41}" dt="2024-01-30T19:39:19.026" v="5" actId="20577"/>
          <ac:spMkLst>
            <pc:docMk/>
            <pc:sldMk cId="1969743803" sldId="283"/>
            <ac:spMk id="6" creationId="{C5B2C2A0-C903-B816-4F40-782BACC00F8E}"/>
          </ac:spMkLst>
        </pc:spChg>
        <pc:spChg chg="mod">
          <ac:chgData name="Abels, Patrick" userId="ba666de4-0d21-43a6-8e66-51a18aae1b4a" providerId="ADAL" clId="{AAC6B419-9D71-496E-94F3-4EFE26986E41}" dt="2024-01-30T19:39:07.342" v="1" actId="20577"/>
          <ac:spMkLst>
            <pc:docMk/>
            <pc:sldMk cId="1969743803" sldId="283"/>
            <ac:spMk id="21" creationId="{86BE92CF-5288-C7C7-B713-AB5E1FC6D70C}"/>
          </ac:spMkLst>
        </pc:spChg>
        <pc:spChg chg="mod">
          <ac:chgData name="Abels, Patrick" userId="ba666de4-0d21-43a6-8e66-51a18aae1b4a" providerId="ADAL" clId="{AAC6B419-9D71-496E-94F3-4EFE26986E41}" dt="2024-01-30T19:39:07.342" v="1" actId="20577"/>
          <ac:spMkLst>
            <pc:docMk/>
            <pc:sldMk cId="1969743803" sldId="283"/>
            <ac:spMk id="24" creationId="{DBC1DF65-04AA-3F9A-925C-EA24A7BC01E5}"/>
          </ac:spMkLst>
        </pc:spChg>
        <pc:spChg chg="mod">
          <ac:chgData name="Abels, Patrick" userId="ba666de4-0d21-43a6-8e66-51a18aae1b4a" providerId="ADAL" clId="{AAC6B419-9D71-496E-94F3-4EFE26986E41}" dt="2024-01-30T19:39:12.110" v="3" actId="20577"/>
          <ac:spMkLst>
            <pc:docMk/>
            <pc:sldMk cId="1969743803" sldId="283"/>
            <ac:spMk id="46" creationId="{9CFBCDD0-3E7D-5627-F6EE-C95FC8BF1A9C}"/>
          </ac:spMkLst>
        </pc:spChg>
        <pc:grpChg chg="mod">
          <ac:chgData name="Abels, Patrick" userId="ba666de4-0d21-43a6-8e66-51a18aae1b4a" providerId="ADAL" clId="{AAC6B419-9D71-496E-94F3-4EFE26986E41}" dt="2024-01-30T19:39:07.342" v="1" actId="20577"/>
          <ac:grpSpMkLst>
            <pc:docMk/>
            <pc:sldMk cId="1969743803" sldId="283"/>
            <ac:grpSpMk id="34" creationId="{5682CF93-E268-FAD0-DDB0-839957FAB1D6}"/>
          </ac:grpSpMkLst>
        </pc:grpChg>
        <pc:cxnChg chg="mod">
          <ac:chgData name="Abels, Patrick" userId="ba666de4-0d21-43a6-8e66-51a18aae1b4a" providerId="ADAL" clId="{AAC6B419-9D71-496E-94F3-4EFE26986E41}" dt="2024-01-30T19:39:07.342" v="1" actId="20577"/>
          <ac:cxnSpMkLst>
            <pc:docMk/>
            <pc:sldMk cId="1969743803" sldId="283"/>
            <ac:cxnSpMk id="28" creationId="{A96289A5-BD64-668B-1EEC-AFC42E1297BD}"/>
          </ac:cxnSpMkLst>
        </pc:cxnChg>
        <pc:cxnChg chg="mod">
          <ac:chgData name="Abels, Patrick" userId="ba666de4-0d21-43a6-8e66-51a18aae1b4a" providerId="ADAL" clId="{AAC6B419-9D71-496E-94F3-4EFE26986E41}" dt="2024-01-30T19:39:07.342" v="1" actId="20577"/>
          <ac:cxnSpMkLst>
            <pc:docMk/>
            <pc:sldMk cId="1969743803" sldId="283"/>
            <ac:cxnSpMk id="29" creationId="{CE11DE26-6ACD-34BC-7C4F-1255FC347A5E}"/>
          </ac:cxnSpMkLst>
        </pc:cxnChg>
      </pc:sldChg>
      <pc:sldChg chg="modSp">
        <pc:chgData name="Abels, Patrick" userId="ba666de4-0d21-43a6-8e66-51a18aae1b4a" providerId="ADAL" clId="{AAC6B419-9D71-496E-94F3-4EFE26986E41}" dt="2024-01-30T19:39:27.164" v="7" actId="20577"/>
        <pc:sldMkLst>
          <pc:docMk/>
          <pc:sldMk cId="1367068846" sldId="294"/>
        </pc:sldMkLst>
        <pc:spChg chg="mod">
          <ac:chgData name="Abels, Patrick" userId="ba666de4-0d21-43a6-8e66-51a18aae1b4a" providerId="ADAL" clId="{AAC6B419-9D71-496E-94F3-4EFE26986E41}" dt="2024-01-30T19:39:27.164" v="7" actId="20577"/>
          <ac:spMkLst>
            <pc:docMk/>
            <pc:sldMk cId="1367068846" sldId="294"/>
            <ac:spMk id="11" creationId="{5D6397F2-C411-B930-7509-2009B94DC7E7}"/>
          </ac:spMkLst>
        </pc:spChg>
      </pc:sldChg>
    </pc:docChg>
  </pc:docChgLst>
  <pc:docChgLst>
    <pc:chgData name="Abels, Patrick" userId="ba666de4-0d21-43a6-8e66-51a18aae1b4a" providerId="ADAL" clId="{477F4B63-053C-4146-9706-2E68F493DF47}"/>
    <pc:docChg chg="undo custSel addSld delSld modSld modMainMaster">
      <pc:chgData name="Abels, Patrick" userId="ba666de4-0d21-43a6-8e66-51a18aae1b4a" providerId="ADAL" clId="{477F4B63-053C-4146-9706-2E68F493DF47}" dt="2023-04-25T08:37:40.502" v="2070" actId="1036"/>
      <pc:docMkLst>
        <pc:docMk/>
      </pc:docMkLst>
      <pc:sldChg chg="addSp delSp modSp new mod modTransition modClrScheme chgLayout">
        <pc:chgData name="Abels, Patrick" userId="ba666de4-0d21-43a6-8e66-51a18aae1b4a" providerId="ADAL" clId="{477F4B63-053C-4146-9706-2E68F493DF47}" dt="2023-04-25T08:17:28.576" v="1852" actId="20577"/>
        <pc:sldMkLst>
          <pc:docMk/>
          <pc:sldMk cId="1986885273" sldId="256"/>
        </pc:sldMkLst>
        <pc:spChg chg="add del mod ord">
          <ac:chgData name="Abels, Patrick" userId="ba666de4-0d21-43a6-8e66-51a18aae1b4a" providerId="ADAL" clId="{477F4B63-053C-4146-9706-2E68F493DF47}" dt="2023-04-24T15:47:46.287" v="65" actId="700"/>
          <ac:spMkLst>
            <pc:docMk/>
            <pc:sldMk cId="1986885273" sldId="256"/>
            <ac:spMk id="2" creationId="{679EA2C9-0057-9314-8C65-FF1072232E94}"/>
          </ac:spMkLst>
        </pc:spChg>
        <pc:spChg chg="add mod ord">
          <ac:chgData name="Abels, Patrick" userId="ba666de4-0d21-43a6-8e66-51a18aae1b4a" providerId="ADAL" clId="{477F4B63-053C-4146-9706-2E68F493DF47}" dt="2023-04-25T08:17:28.576" v="1852" actId="20577"/>
          <ac:spMkLst>
            <pc:docMk/>
            <pc:sldMk cId="1986885273" sldId="256"/>
            <ac:spMk id="3" creationId="{2E4709D5-0155-4A24-B66A-95AF3E0DB899}"/>
          </ac:spMkLst>
        </pc:spChg>
        <pc:spChg chg="add mod ord">
          <ac:chgData name="Abels, Patrick" userId="ba666de4-0d21-43a6-8e66-51a18aae1b4a" providerId="ADAL" clId="{477F4B63-053C-4146-9706-2E68F493DF47}" dt="2023-04-24T15:48:41.961" v="77" actId="20577"/>
          <ac:spMkLst>
            <pc:docMk/>
            <pc:sldMk cId="1986885273" sldId="256"/>
            <ac:spMk id="4" creationId="{0FA00425-D7AA-53CC-6C54-5727D45BAA44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5" creationId="{F7D7E10E-0BD5-432F-EA35-2CFEA1463572}"/>
          </ac:spMkLst>
        </pc:spChg>
        <pc:spChg chg="add del mod">
          <ac:chgData name="Abels, Patrick" userId="ba666de4-0d21-43a6-8e66-51a18aae1b4a" providerId="ADAL" clId="{477F4B63-053C-4146-9706-2E68F493DF47}" dt="2023-04-24T15:59:30.593" v="583" actId="478"/>
          <ac:spMkLst>
            <pc:docMk/>
            <pc:sldMk cId="1986885273" sldId="256"/>
            <ac:spMk id="6" creationId="{34C1B765-FE14-C65B-F7FF-F7C2358CC1CB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7" creationId="{EAAECF23-D73C-801E-380B-762DBBF321C9}"/>
          </ac:spMkLst>
        </pc:spChg>
        <pc:spChg chg="add del mod">
          <ac:chgData name="Abels, Patrick" userId="ba666de4-0d21-43a6-8e66-51a18aae1b4a" providerId="ADAL" clId="{477F4B63-053C-4146-9706-2E68F493DF47}" dt="2023-04-24T16:00:54.019" v="598" actId="478"/>
          <ac:spMkLst>
            <pc:docMk/>
            <pc:sldMk cId="1986885273" sldId="256"/>
            <ac:spMk id="8" creationId="{00DE6327-F96C-43AA-63FB-A65DFB32104E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9" creationId="{9786C920-07C1-8C4A-228C-56381E9DF04A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0" creationId="{8C21A5FC-F752-9A4F-3467-75EA7A782757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1" creationId="{3B14C10E-1AC3-FB5A-2F06-1C04E6DEF034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2" creationId="{47768ED9-B432-68C0-A32D-6399DF236071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3" creationId="{C7235117-7712-4A87-99CF-ADC38F1235C3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4" creationId="{696C0E1C-F227-96F8-5BEE-D76C8F42E807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5" creationId="{502B1095-22CA-E834-3397-89CC9B1B7742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6" creationId="{77907087-F165-B38C-B703-BA8A43A7C2D8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7" creationId="{F58F0EFC-FF82-15D0-D5E3-63B24574E35D}"/>
          </ac:spMkLst>
        </pc:spChg>
        <pc:spChg chg="add mod">
          <ac:chgData name="Abels, Patrick" userId="ba666de4-0d21-43a6-8e66-51a18aae1b4a" providerId="ADAL" clId="{477F4B63-053C-4146-9706-2E68F493DF47}" dt="2023-04-25T08:17:18.691" v="1843" actId="20577"/>
          <ac:spMkLst>
            <pc:docMk/>
            <pc:sldMk cId="1986885273" sldId="256"/>
            <ac:spMk id="18" creationId="{F0C93BEE-8B6E-B0C0-3C0B-E17F56525128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9" creationId="{FC25C297-ADF6-DCD6-5DFE-E276B6274F4C}"/>
          </ac:spMkLst>
        </pc:spChg>
        <pc:spChg chg="add mod">
          <ac:chgData name="Abels, Patrick" userId="ba666de4-0d21-43a6-8e66-51a18aae1b4a" providerId="ADAL" clId="{477F4B63-053C-4146-9706-2E68F493DF47}" dt="2023-04-25T08:17:23.393" v="1851" actId="20577"/>
          <ac:spMkLst>
            <pc:docMk/>
            <pc:sldMk cId="1986885273" sldId="256"/>
            <ac:spMk id="20" creationId="{1D81B86D-D9AB-DE35-EC5A-BAD1DA73BEA6}"/>
          </ac:spMkLst>
        </pc:spChg>
        <pc:spChg chg="add del mod">
          <ac:chgData name="Abels, Patrick" userId="ba666de4-0d21-43a6-8e66-51a18aae1b4a" providerId="ADAL" clId="{477F4B63-053C-4146-9706-2E68F493DF47}" dt="2023-04-24T16:05:16.579" v="690" actId="478"/>
          <ac:spMkLst>
            <pc:docMk/>
            <pc:sldMk cId="1986885273" sldId="256"/>
            <ac:spMk id="21" creationId="{93D8AAB7-8C26-DED3-7FFF-21FF8B16E336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2" creationId="{AFB33C0E-D53F-3165-52BB-2519BFF15839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3" creationId="{1E1826EE-E0B7-5DB5-F30E-3BDA0D644D46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4" creationId="{B82F771D-C0D8-D178-2E4C-E711BCA2A25E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5" creationId="{953180A4-960F-682A-A79C-E2413DC482BF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6" creationId="{B8EF4C39-9F92-DD22-C118-E6033F31AC93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7" creationId="{18B0477C-84DF-A03C-2634-4CE1DF56D174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8" creationId="{B892AF78-A4AD-4218-E73A-9520061970D4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9" creationId="{0FDAE190-8513-84B7-FDCA-DD88FAE7571D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30" creationId="{F503BD12-121F-A6A9-8184-3E9EF79780AA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31" creationId="{AA7B565D-D7EA-14CF-CFDE-9D67B48FE60D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32" creationId="{C0E7B4A8-FC7E-216D-436B-8D3703E0B9ED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33" creationId="{5F6486DD-432B-9A88-85D1-FDA4009FA8AD}"/>
          </ac:spMkLst>
        </pc:spChg>
        <pc:grpChg chg="add mod">
          <ac:chgData name="Abels, Patrick" userId="ba666de4-0d21-43a6-8e66-51a18aae1b4a" providerId="ADAL" clId="{477F4B63-053C-4146-9706-2E68F493DF47}" dt="2023-04-24T16:09:12.158" v="834" actId="1076"/>
          <ac:grpSpMkLst>
            <pc:docMk/>
            <pc:sldMk cId="1986885273" sldId="256"/>
            <ac:grpSpMk id="34" creationId="{5F4ABAE8-12BA-B1B1-8D40-4C934B108621}"/>
          </ac:grpSpMkLst>
        </pc:grp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1026350181" sldId="257"/>
        </pc:sldMkLst>
      </pc:sldChg>
      <pc:sldChg chg="addSp delSp modSp new mod">
        <pc:chgData name="Abels, Patrick" userId="ba666de4-0d21-43a6-8e66-51a18aae1b4a" providerId="ADAL" clId="{477F4B63-053C-4146-9706-2E68F493DF47}" dt="2023-04-24T16:11:24.773" v="864" actId="478"/>
        <pc:sldMkLst>
          <pc:docMk/>
          <pc:sldMk cId="1179587911" sldId="257"/>
        </pc:sldMkLst>
        <pc:spChg chg="mod">
          <ac:chgData name="Abels, Patrick" userId="ba666de4-0d21-43a6-8e66-51a18aae1b4a" providerId="ADAL" clId="{477F4B63-053C-4146-9706-2E68F493DF47}" dt="2023-04-24T16:10:35.066" v="861" actId="20577"/>
          <ac:spMkLst>
            <pc:docMk/>
            <pc:sldMk cId="1179587911" sldId="257"/>
            <ac:spMk id="2" creationId="{015D85FD-C59C-2BD6-5A74-20824710CDA5}"/>
          </ac:spMkLst>
        </pc:spChg>
        <pc:picChg chg="add del">
          <ac:chgData name="Abels, Patrick" userId="ba666de4-0d21-43a6-8e66-51a18aae1b4a" providerId="ADAL" clId="{477F4B63-053C-4146-9706-2E68F493DF47}" dt="2023-04-24T16:11:24.773" v="864" actId="478"/>
          <ac:picMkLst>
            <pc:docMk/>
            <pc:sldMk cId="1179587911" sldId="257"/>
            <ac:picMk id="4" creationId="{10A1C284-EE71-3B51-72AA-BB230A324E42}"/>
          </ac:picMkLst>
        </pc:pic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111523563" sldId="258"/>
        </pc:sldMkLst>
      </pc:sldChg>
      <pc:sldChg chg="modSp add mod modTransition">
        <pc:chgData name="Abels, Patrick" userId="ba666de4-0d21-43a6-8e66-51a18aae1b4a" providerId="ADAL" clId="{477F4B63-053C-4146-9706-2E68F493DF47}" dt="2023-04-24T16:37:22.368" v="1508"/>
        <pc:sldMkLst>
          <pc:docMk/>
          <pc:sldMk cId="4287185686" sldId="258"/>
        </pc:sldMkLst>
        <pc:spChg chg="mod">
          <ac:chgData name="Abels, Patrick" userId="ba666de4-0d21-43a6-8e66-51a18aae1b4a" providerId="ADAL" clId="{477F4B63-053C-4146-9706-2E68F493DF47}" dt="2023-04-24T16:11:38.558" v="870" actId="14100"/>
          <ac:spMkLst>
            <pc:docMk/>
            <pc:sldMk cId="4287185686" sldId="258"/>
            <ac:spMk id="2" creationId="{015D85FD-C59C-2BD6-5A74-20824710CDA5}"/>
          </ac:spMkLst>
        </pc:spChg>
        <pc:picChg chg="mod">
          <ac:chgData name="Abels, Patrick" userId="ba666de4-0d21-43a6-8e66-51a18aae1b4a" providerId="ADAL" clId="{477F4B63-053C-4146-9706-2E68F493DF47}" dt="2023-04-24T16:11:45.661" v="873" actId="1076"/>
          <ac:picMkLst>
            <pc:docMk/>
            <pc:sldMk cId="4287185686" sldId="258"/>
            <ac:picMk id="4" creationId="{10A1C284-EE71-3B51-72AA-BB230A324E42}"/>
          </ac:picMkLst>
        </pc:pic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1327514028" sldId="259"/>
        </pc:sldMkLst>
      </pc:sldChg>
      <pc:sldChg chg="addSp delSp modSp new mod">
        <pc:chgData name="Abels, Patrick" userId="ba666de4-0d21-43a6-8e66-51a18aae1b4a" providerId="ADAL" clId="{477F4B63-053C-4146-9706-2E68F493DF47}" dt="2023-04-24T16:22:46.705" v="1258" actId="1076"/>
        <pc:sldMkLst>
          <pc:docMk/>
          <pc:sldMk cId="2690822542" sldId="259"/>
        </pc:sldMkLst>
        <pc:spChg chg="mod">
          <ac:chgData name="Abels, Patrick" userId="ba666de4-0d21-43a6-8e66-51a18aae1b4a" providerId="ADAL" clId="{477F4B63-053C-4146-9706-2E68F493DF47}" dt="2023-04-24T16:14:37.361" v="959" actId="20577"/>
          <ac:spMkLst>
            <pc:docMk/>
            <pc:sldMk cId="2690822542" sldId="259"/>
            <ac:spMk id="2" creationId="{F2D4CBBD-DF6D-7A3E-006E-E859FA44FE9C}"/>
          </ac:spMkLst>
        </pc:spChg>
        <pc:spChg chg="mod">
          <ac:chgData name="Abels, Patrick" userId="ba666de4-0d21-43a6-8e66-51a18aae1b4a" providerId="ADAL" clId="{477F4B63-053C-4146-9706-2E68F493DF47}" dt="2023-04-24T16:13:39.311" v="881" actId="20577"/>
          <ac:spMkLst>
            <pc:docMk/>
            <pc:sldMk cId="2690822542" sldId="259"/>
            <ac:spMk id="3" creationId="{A2A184E8-8A83-CFFB-A018-BCADD5531056}"/>
          </ac:spMkLst>
        </pc:spChg>
        <pc:spChg chg="mod">
          <ac:chgData name="Abels, Patrick" userId="ba666de4-0d21-43a6-8e66-51a18aae1b4a" providerId="ADAL" clId="{477F4B63-053C-4146-9706-2E68F493DF47}" dt="2023-04-24T16:22:38.617" v="1256"/>
          <ac:spMkLst>
            <pc:docMk/>
            <pc:sldMk cId="2690822542" sldId="259"/>
            <ac:spMk id="10" creationId="{AA27D3D1-6AAF-B234-7188-C31874BBD703}"/>
          </ac:spMkLst>
        </pc:spChg>
        <pc:spChg chg="mod">
          <ac:chgData name="Abels, Patrick" userId="ba666de4-0d21-43a6-8e66-51a18aae1b4a" providerId="ADAL" clId="{477F4B63-053C-4146-9706-2E68F493DF47}" dt="2023-04-24T16:22:38.617" v="1256"/>
          <ac:spMkLst>
            <pc:docMk/>
            <pc:sldMk cId="2690822542" sldId="259"/>
            <ac:spMk id="11" creationId="{4A73F1B6-9111-9AD4-A797-331BAFBF466F}"/>
          </ac:spMkLst>
        </pc:spChg>
        <pc:grpChg chg="add mod">
          <ac:chgData name="Abels, Patrick" userId="ba666de4-0d21-43a6-8e66-51a18aae1b4a" providerId="ADAL" clId="{477F4B63-053C-4146-9706-2E68F493DF47}" dt="2023-04-24T16:22:46.705" v="1258" actId="1076"/>
          <ac:grpSpMkLst>
            <pc:docMk/>
            <pc:sldMk cId="2690822542" sldId="259"/>
            <ac:grpSpMk id="8" creationId="{52D21C71-A92F-E571-1C71-07E2664E7CF5}"/>
          </ac:grpSpMkLst>
        </pc:grpChg>
        <pc:picChg chg="add del mod">
          <ac:chgData name="Abels, Patrick" userId="ba666de4-0d21-43a6-8e66-51a18aae1b4a" providerId="ADAL" clId="{477F4B63-053C-4146-9706-2E68F493DF47}" dt="2023-04-24T16:18:02.886" v="1052" actId="478"/>
          <ac:picMkLst>
            <pc:docMk/>
            <pc:sldMk cId="2690822542" sldId="259"/>
            <ac:picMk id="5" creationId="{4A99A5CF-7DFE-8741-0FBA-2326EDF781CA}"/>
          </ac:picMkLst>
        </pc:picChg>
        <pc:picChg chg="add del mod">
          <ac:chgData name="Abels, Patrick" userId="ba666de4-0d21-43a6-8e66-51a18aae1b4a" providerId="ADAL" clId="{477F4B63-053C-4146-9706-2E68F493DF47}" dt="2023-04-24T16:22:38.238" v="1255" actId="478"/>
          <ac:picMkLst>
            <pc:docMk/>
            <pc:sldMk cId="2690822542" sldId="259"/>
            <ac:picMk id="7" creationId="{5FEC8F4C-8182-0E31-D12E-F5ED6D94F0E5}"/>
          </ac:picMkLst>
        </pc:picChg>
        <pc:picChg chg="mod">
          <ac:chgData name="Abels, Patrick" userId="ba666de4-0d21-43a6-8e66-51a18aae1b4a" providerId="ADAL" clId="{477F4B63-053C-4146-9706-2E68F493DF47}" dt="2023-04-24T16:22:38.617" v="1256"/>
          <ac:picMkLst>
            <pc:docMk/>
            <pc:sldMk cId="2690822542" sldId="259"/>
            <ac:picMk id="9" creationId="{400C42AB-D138-75E7-10A1-FCABFC798CE1}"/>
          </ac:picMkLst>
        </pc:picChg>
      </pc:sldChg>
      <pc:sldChg chg="addSp delSp modSp new mod">
        <pc:chgData name="Abels, Patrick" userId="ba666de4-0d21-43a6-8e66-51a18aae1b4a" providerId="ADAL" clId="{477F4B63-053C-4146-9706-2E68F493DF47}" dt="2023-04-24T16:23:15.858" v="1264" actId="14100"/>
        <pc:sldMkLst>
          <pc:docMk/>
          <pc:sldMk cId="3117757405" sldId="260"/>
        </pc:sldMkLst>
        <pc:spChg chg="mod">
          <ac:chgData name="Abels, Patrick" userId="ba666de4-0d21-43a6-8e66-51a18aae1b4a" providerId="ADAL" clId="{477F4B63-053C-4146-9706-2E68F493DF47}" dt="2023-04-24T16:17:15.319" v="1046" actId="20577"/>
          <ac:spMkLst>
            <pc:docMk/>
            <pc:sldMk cId="3117757405" sldId="260"/>
            <ac:spMk id="2" creationId="{59BD956F-BE9B-AC94-3EF6-EDF718985C59}"/>
          </ac:spMkLst>
        </pc:spChg>
        <pc:spChg chg="mod">
          <ac:chgData name="Abels, Patrick" userId="ba666de4-0d21-43a6-8e66-51a18aae1b4a" providerId="ADAL" clId="{477F4B63-053C-4146-9706-2E68F493DF47}" dt="2023-04-24T16:16:51.321" v="972" actId="20577"/>
          <ac:spMkLst>
            <pc:docMk/>
            <pc:sldMk cId="3117757405" sldId="260"/>
            <ac:spMk id="3" creationId="{49F91E5F-D9F4-AFDA-875E-E2D8B7A9F726}"/>
          </ac:spMkLst>
        </pc:spChg>
        <pc:spChg chg="add del mod ord">
          <ac:chgData name="Abels, Patrick" userId="ba666de4-0d21-43a6-8e66-51a18aae1b4a" providerId="ADAL" clId="{477F4B63-053C-4146-9706-2E68F493DF47}" dt="2023-04-24T16:19:49.866" v="1070" actId="478"/>
          <ac:spMkLst>
            <pc:docMk/>
            <pc:sldMk cId="3117757405" sldId="260"/>
            <ac:spMk id="9" creationId="{5D287C29-9052-1D04-7B0C-7E2222456C79}"/>
          </ac:spMkLst>
        </pc:spChg>
        <pc:spChg chg="add mod">
          <ac:chgData name="Abels, Patrick" userId="ba666de4-0d21-43a6-8e66-51a18aae1b4a" providerId="ADAL" clId="{477F4B63-053C-4146-9706-2E68F493DF47}" dt="2023-04-24T16:21:16.199" v="1162" actId="164"/>
          <ac:spMkLst>
            <pc:docMk/>
            <pc:sldMk cId="3117757405" sldId="260"/>
            <ac:spMk id="10" creationId="{C5109CA4-04AB-EED4-E0A4-44CD8BC11992}"/>
          </ac:spMkLst>
        </pc:spChg>
        <pc:spChg chg="add mod">
          <ac:chgData name="Abels, Patrick" userId="ba666de4-0d21-43a6-8e66-51a18aae1b4a" providerId="ADAL" clId="{477F4B63-053C-4146-9706-2E68F493DF47}" dt="2023-04-24T16:21:16.199" v="1162" actId="164"/>
          <ac:spMkLst>
            <pc:docMk/>
            <pc:sldMk cId="3117757405" sldId="260"/>
            <ac:spMk id="11" creationId="{2325FC75-10CD-05FA-E352-8E8792953755}"/>
          </ac:spMkLst>
        </pc:spChg>
        <pc:spChg chg="add mod">
          <ac:chgData name="Abels, Patrick" userId="ba666de4-0d21-43a6-8e66-51a18aae1b4a" providerId="ADAL" clId="{477F4B63-053C-4146-9706-2E68F493DF47}" dt="2023-04-24T16:22:32.917" v="1254" actId="164"/>
          <ac:spMkLst>
            <pc:docMk/>
            <pc:sldMk cId="3117757405" sldId="260"/>
            <ac:spMk id="13" creationId="{EB197A5A-63B9-86CF-51DF-EB68EF2BE873}"/>
          </ac:spMkLst>
        </pc:spChg>
        <pc:spChg chg="add mod">
          <ac:chgData name="Abels, Patrick" userId="ba666de4-0d21-43a6-8e66-51a18aae1b4a" providerId="ADAL" clId="{477F4B63-053C-4146-9706-2E68F493DF47}" dt="2023-04-24T16:22:32.917" v="1254" actId="164"/>
          <ac:spMkLst>
            <pc:docMk/>
            <pc:sldMk cId="3117757405" sldId="260"/>
            <ac:spMk id="14" creationId="{4235C187-6D47-B00B-69BB-CFEBC802493A}"/>
          </ac:spMkLst>
        </pc:spChg>
        <pc:grpChg chg="add mod">
          <ac:chgData name="Abels, Patrick" userId="ba666de4-0d21-43a6-8e66-51a18aae1b4a" providerId="ADAL" clId="{477F4B63-053C-4146-9706-2E68F493DF47}" dt="2023-04-24T16:22:56.028" v="1259" actId="1076"/>
          <ac:grpSpMkLst>
            <pc:docMk/>
            <pc:sldMk cId="3117757405" sldId="260"/>
            <ac:grpSpMk id="12" creationId="{0B6447CE-DCD4-2A49-05DA-FF3F1209B3B5}"/>
          </ac:grpSpMkLst>
        </pc:grpChg>
        <pc:grpChg chg="add mod">
          <ac:chgData name="Abels, Patrick" userId="ba666de4-0d21-43a6-8e66-51a18aae1b4a" providerId="ADAL" clId="{477F4B63-053C-4146-9706-2E68F493DF47}" dt="2023-04-24T16:22:59.298" v="1260" actId="1076"/>
          <ac:grpSpMkLst>
            <pc:docMk/>
            <pc:sldMk cId="3117757405" sldId="260"/>
            <ac:grpSpMk id="15" creationId="{1EC132BA-E899-16D5-F447-50FA01E2C253}"/>
          </ac:grpSpMkLst>
        </pc:grpChg>
        <pc:picChg chg="add del mod">
          <ac:chgData name="Abels, Patrick" userId="ba666de4-0d21-43a6-8e66-51a18aae1b4a" providerId="ADAL" clId="{477F4B63-053C-4146-9706-2E68F493DF47}" dt="2023-04-24T16:17:58.280" v="1049" actId="478"/>
          <ac:picMkLst>
            <pc:docMk/>
            <pc:sldMk cId="3117757405" sldId="260"/>
            <ac:picMk id="4" creationId="{C6506CA3-C76D-CFCB-9BC8-BEF8A70F9039}"/>
          </ac:picMkLst>
        </pc:picChg>
        <pc:picChg chg="add mod">
          <ac:chgData name="Abels, Patrick" userId="ba666de4-0d21-43a6-8e66-51a18aae1b4a" providerId="ADAL" clId="{477F4B63-053C-4146-9706-2E68F493DF47}" dt="2023-04-24T16:22:32.917" v="1254" actId="164"/>
          <ac:picMkLst>
            <pc:docMk/>
            <pc:sldMk cId="3117757405" sldId="260"/>
            <ac:picMk id="6" creationId="{885EB093-0937-DDF9-1FA6-A0E229944358}"/>
          </ac:picMkLst>
        </pc:picChg>
        <pc:picChg chg="add mod">
          <ac:chgData name="Abels, Patrick" userId="ba666de4-0d21-43a6-8e66-51a18aae1b4a" providerId="ADAL" clId="{477F4B63-053C-4146-9706-2E68F493DF47}" dt="2023-04-24T16:21:16.199" v="1162" actId="164"/>
          <ac:picMkLst>
            <pc:docMk/>
            <pc:sldMk cId="3117757405" sldId="260"/>
            <ac:picMk id="8" creationId="{9BBF2230-1045-B529-140B-EDE392819D5D}"/>
          </ac:picMkLst>
        </pc:picChg>
        <pc:cxnChg chg="add mod">
          <ac:chgData name="Abels, Patrick" userId="ba666de4-0d21-43a6-8e66-51a18aae1b4a" providerId="ADAL" clId="{477F4B63-053C-4146-9706-2E68F493DF47}" dt="2023-04-24T16:23:15.858" v="1264" actId="14100"/>
          <ac:cxnSpMkLst>
            <pc:docMk/>
            <pc:sldMk cId="3117757405" sldId="260"/>
            <ac:cxnSpMk id="17" creationId="{C21A305A-E2A6-CAEE-016B-B0966FEC9499}"/>
          </ac:cxnSpMkLst>
        </pc:cxnChg>
      </pc:sldChg>
      <pc:sldChg chg="add del">
        <pc:chgData name="Abels, Patrick" userId="ba666de4-0d21-43a6-8e66-51a18aae1b4a" providerId="ADAL" clId="{477F4B63-053C-4146-9706-2E68F493DF47}" dt="2023-04-24T16:16:37.413" v="964" actId="47"/>
        <pc:sldMkLst>
          <pc:docMk/>
          <pc:sldMk cId="3806107440" sldId="260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828901497" sldId="260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135496443" sldId="261"/>
        </pc:sldMkLst>
      </pc:sldChg>
      <pc:sldChg chg="addSp delSp modSp new mod">
        <pc:chgData name="Abels, Patrick" userId="ba666de4-0d21-43a6-8e66-51a18aae1b4a" providerId="ADAL" clId="{477F4B63-053C-4146-9706-2E68F493DF47}" dt="2023-04-25T08:37:40.502" v="2070" actId="1036"/>
        <pc:sldMkLst>
          <pc:docMk/>
          <pc:sldMk cId="2438877614" sldId="261"/>
        </pc:sldMkLst>
        <pc:spChg chg="del mod">
          <ac:chgData name="Abels, Patrick" userId="ba666de4-0d21-43a6-8e66-51a18aae1b4a" providerId="ADAL" clId="{477F4B63-053C-4146-9706-2E68F493DF47}" dt="2023-04-24T16:27:57.064" v="1390" actId="478"/>
          <ac:spMkLst>
            <pc:docMk/>
            <pc:sldMk cId="2438877614" sldId="261"/>
            <ac:spMk id="2" creationId="{563615AD-956A-D92E-5E88-63C15A104CAA}"/>
          </ac:spMkLst>
        </pc:spChg>
        <pc:spChg chg="add mod">
          <ac:chgData name="Abels, Patrick" userId="ba666de4-0d21-43a6-8e66-51a18aae1b4a" providerId="ADAL" clId="{477F4B63-053C-4146-9706-2E68F493DF47}" dt="2023-04-25T08:37:21.503" v="1856" actId="1582"/>
          <ac:spMkLst>
            <pc:docMk/>
            <pc:sldMk cId="2438877614" sldId="261"/>
            <ac:spMk id="2" creationId="{8328C22A-D8B0-792C-3FA2-0A4C53416C08}"/>
          </ac:spMkLst>
        </pc:spChg>
        <pc:spChg chg="mod">
          <ac:chgData name="Abels, Patrick" userId="ba666de4-0d21-43a6-8e66-51a18aae1b4a" providerId="ADAL" clId="{477F4B63-053C-4146-9706-2E68F493DF47}" dt="2023-04-24T16:27:50.601" v="1389" actId="14100"/>
          <ac:spMkLst>
            <pc:docMk/>
            <pc:sldMk cId="2438877614" sldId="261"/>
            <ac:spMk id="3" creationId="{E127064B-25D1-0269-C465-BC1CE394F3B5}"/>
          </ac:spMkLst>
        </pc:spChg>
        <pc:spChg chg="add mod">
          <ac:chgData name="Abels, Patrick" userId="ba666de4-0d21-43a6-8e66-51a18aae1b4a" providerId="ADAL" clId="{477F4B63-053C-4146-9706-2E68F493DF47}" dt="2023-04-25T08:37:31.269" v="1949" actId="14100"/>
          <ac:spMkLst>
            <pc:docMk/>
            <pc:sldMk cId="2438877614" sldId="261"/>
            <ac:spMk id="4" creationId="{96AA1686-762F-A938-2A1A-0290E284C1F8}"/>
          </ac:spMkLst>
        </pc:spChg>
        <pc:spChg chg="add mod">
          <ac:chgData name="Abels, Patrick" userId="ba666de4-0d21-43a6-8e66-51a18aae1b4a" providerId="ADAL" clId="{477F4B63-053C-4146-9706-2E68F493DF47}" dt="2023-04-25T08:37:40.502" v="2070" actId="1036"/>
          <ac:spMkLst>
            <pc:docMk/>
            <pc:sldMk cId="2438877614" sldId="261"/>
            <ac:spMk id="5" creationId="{D1E91AD2-490C-7856-A37F-07FC0F708CC3}"/>
          </ac:spMkLst>
        </pc:spChg>
        <pc:spChg chg="add del mod">
          <ac:chgData name="Abels, Patrick" userId="ba666de4-0d21-43a6-8e66-51a18aae1b4a" providerId="ADAL" clId="{477F4B63-053C-4146-9706-2E68F493DF47}" dt="2023-04-24T16:28:38.651" v="1396" actId="478"/>
          <ac:spMkLst>
            <pc:docMk/>
            <pc:sldMk cId="2438877614" sldId="261"/>
            <ac:spMk id="7" creationId="{0395BE08-0BE9-D89A-5A62-3F98FD0B8498}"/>
          </ac:spMkLst>
        </pc:spChg>
        <pc:picChg chg="add del mod">
          <ac:chgData name="Abels, Patrick" userId="ba666de4-0d21-43a6-8e66-51a18aae1b4a" providerId="ADAL" clId="{477F4B63-053C-4146-9706-2E68F493DF47}" dt="2023-04-24T16:27:57.064" v="1390" actId="478"/>
          <ac:picMkLst>
            <pc:docMk/>
            <pc:sldMk cId="2438877614" sldId="261"/>
            <ac:picMk id="5" creationId="{22152134-E947-C46A-C4CB-2655752A58B4}"/>
          </ac:picMkLst>
        </pc:picChg>
        <pc:picChg chg="add mod">
          <ac:chgData name="Abels, Patrick" userId="ba666de4-0d21-43a6-8e66-51a18aae1b4a" providerId="ADAL" clId="{477F4B63-053C-4146-9706-2E68F493DF47}" dt="2023-04-24T16:28:50.605" v="1399" actId="1076"/>
          <ac:picMkLst>
            <pc:docMk/>
            <pc:sldMk cId="2438877614" sldId="261"/>
            <ac:picMk id="9" creationId="{AAF9CF0C-81FE-38AC-F8CD-90A43580B437}"/>
          </ac:picMkLst>
        </pc:picChg>
        <pc:picChg chg="add mod">
          <ac:chgData name="Abels, Patrick" userId="ba666de4-0d21-43a6-8e66-51a18aae1b4a" providerId="ADAL" clId="{477F4B63-053C-4146-9706-2E68F493DF47}" dt="2023-04-24T16:28:52.779" v="1400" actId="1076"/>
          <ac:picMkLst>
            <pc:docMk/>
            <pc:sldMk cId="2438877614" sldId="261"/>
            <ac:picMk id="11" creationId="{0B874A0C-B1CA-CC74-8AD9-F26FE00BD039}"/>
          </ac:picMkLst>
        </pc:pic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483115367" sldId="262"/>
        </pc:sldMkLst>
      </pc:sldChg>
      <pc:sldChg chg="addSp delSp modSp new mod modClrScheme chgLayout">
        <pc:chgData name="Abels, Patrick" userId="ba666de4-0d21-43a6-8e66-51a18aae1b4a" providerId="ADAL" clId="{477F4B63-053C-4146-9706-2E68F493DF47}" dt="2023-04-24T16:36:55.464" v="1507" actId="1037"/>
        <pc:sldMkLst>
          <pc:docMk/>
          <pc:sldMk cId="572060250" sldId="262"/>
        </pc:sldMkLst>
        <pc:spChg chg="del">
          <ac:chgData name="Abels, Patrick" userId="ba666de4-0d21-43a6-8e66-51a18aae1b4a" providerId="ADAL" clId="{477F4B63-053C-4146-9706-2E68F493DF47}" dt="2023-04-24T16:33:31.284" v="1410" actId="478"/>
          <ac:spMkLst>
            <pc:docMk/>
            <pc:sldMk cId="572060250" sldId="262"/>
            <ac:spMk id="2" creationId="{61242F16-3E16-C30E-EC29-0760A0431C11}"/>
          </ac:spMkLst>
        </pc:spChg>
        <pc:spChg chg="mod ord">
          <ac:chgData name="Abels, Patrick" userId="ba666de4-0d21-43a6-8e66-51a18aae1b4a" providerId="ADAL" clId="{477F4B63-053C-4146-9706-2E68F493DF47}" dt="2023-04-24T16:36:29.862" v="1468" actId="20577"/>
          <ac:spMkLst>
            <pc:docMk/>
            <pc:sldMk cId="572060250" sldId="262"/>
            <ac:spMk id="3" creationId="{FC06BA5D-5685-1DE7-4AF2-340EE4B24125}"/>
          </ac:spMkLst>
        </pc:spChg>
        <pc:picChg chg="add del mod">
          <ac:chgData name="Abels, Patrick" userId="ba666de4-0d21-43a6-8e66-51a18aae1b4a" providerId="ADAL" clId="{477F4B63-053C-4146-9706-2E68F493DF47}" dt="2023-04-24T16:34:12.444" v="1426" actId="478"/>
          <ac:picMkLst>
            <pc:docMk/>
            <pc:sldMk cId="572060250" sldId="262"/>
            <ac:picMk id="5" creationId="{BBAD0D43-15FB-C08B-F751-EE34659D70A0}"/>
          </ac:picMkLst>
        </pc:picChg>
        <pc:picChg chg="add mod">
          <ac:chgData name="Abels, Patrick" userId="ba666de4-0d21-43a6-8e66-51a18aae1b4a" providerId="ADAL" clId="{477F4B63-053C-4146-9706-2E68F493DF47}" dt="2023-04-24T16:36:55.464" v="1507" actId="1037"/>
          <ac:picMkLst>
            <pc:docMk/>
            <pc:sldMk cId="572060250" sldId="262"/>
            <ac:picMk id="7" creationId="{AAC5369F-0F03-5E46-2510-5A6CBF07628E}"/>
          </ac:picMkLst>
        </pc:pic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901099149" sldId="263"/>
        </pc:sldMkLst>
      </pc:sldChg>
      <pc:sldChg chg="addSp delSp modSp new mod">
        <pc:chgData name="Abels, Patrick" userId="ba666de4-0d21-43a6-8e66-51a18aae1b4a" providerId="ADAL" clId="{477F4B63-053C-4146-9706-2E68F493DF47}" dt="2023-04-24T17:27:49.422" v="1835" actId="1035"/>
        <pc:sldMkLst>
          <pc:docMk/>
          <pc:sldMk cId="1982254768" sldId="263"/>
        </pc:sldMkLst>
        <pc:spChg chg="mod">
          <ac:chgData name="Abels, Patrick" userId="ba666de4-0d21-43a6-8e66-51a18aae1b4a" providerId="ADAL" clId="{477F4B63-053C-4146-9706-2E68F493DF47}" dt="2023-04-24T17:17:08.677" v="1681" actId="20577"/>
          <ac:spMkLst>
            <pc:docMk/>
            <pc:sldMk cId="1982254768" sldId="263"/>
            <ac:spMk id="2" creationId="{D43335F7-4C78-F0C1-18AC-A6E0FECA9F4C}"/>
          </ac:spMkLst>
        </pc:spChg>
        <pc:spChg chg="add del mod">
          <ac:chgData name="Abels, Patrick" userId="ba666de4-0d21-43a6-8e66-51a18aae1b4a" providerId="ADAL" clId="{477F4B63-053C-4146-9706-2E68F493DF47}" dt="2023-04-24T17:16:22.144" v="1664" actId="478"/>
          <ac:spMkLst>
            <pc:docMk/>
            <pc:sldMk cId="1982254768" sldId="263"/>
            <ac:spMk id="7" creationId="{A31E9C3D-AA9F-1C7C-2940-703AE625500E}"/>
          </ac:spMkLst>
        </pc:spChg>
        <pc:spChg chg="add del mod">
          <ac:chgData name="Abels, Patrick" userId="ba666de4-0d21-43a6-8e66-51a18aae1b4a" providerId="ADAL" clId="{477F4B63-053C-4146-9706-2E68F493DF47}" dt="2023-04-24T17:25:13.779" v="1771" actId="478"/>
          <ac:spMkLst>
            <pc:docMk/>
            <pc:sldMk cId="1982254768" sldId="263"/>
            <ac:spMk id="31" creationId="{5D82E717-5608-0324-5424-3944F593DA7F}"/>
          </ac:spMkLst>
        </pc:spChg>
        <pc:spChg chg="add mod">
          <ac:chgData name="Abels, Patrick" userId="ba666de4-0d21-43a6-8e66-51a18aae1b4a" providerId="ADAL" clId="{477F4B63-053C-4146-9706-2E68F493DF47}" dt="2023-04-24T17:27:49.422" v="1835" actId="1035"/>
          <ac:spMkLst>
            <pc:docMk/>
            <pc:sldMk cId="1982254768" sldId="263"/>
            <ac:spMk id="32" creationId="{DB85FA17-41DE-9E53-A1BA-C0D46A7D1EB7}"/>
          </ac:spMkLst>
        </pc:spChg>
        <pc:picChg chg="add del mod modCrop">
          <ac:chgData name="Abels, Patrick" userId="ba666de4-0d21-43a6-8e66-51a18aae1b4a" providerId="ADAL" clId="{477F4B63-053C-4146-9706-2E68F493DF47}" dt="2023-04-24T17:16:36.620" v="1666" actId="478"/>
          <ac:picMkLst>
            <pc:docMk/>
            <pc:sldMk cId="1982254768" sldId="263"/>
            <ac:picMk id="4" creationId="{46DE5D44-29FB-EED8-F691-F94FC8436E98}"/>
          </ac:picMkLst>
        </pc:picChg>
        <pc:picChg chg="add del mod">
          <ac:chgData name="Abels, Patrick" userId="ba666de4-0d21-43a6-8e66-51a18aae1b4a" providerId="ADAL" clId="{477F4B63-053C-4146-9706-2E68F493DF47}" dt="2023-04-24T17:13:51.692" v="1647" actId="478"/>
          <ac:picMkLst>
            <pc:docMk/>
            <pc:sldMk cId="1982254768" sldId="263"/>
            <ac:picMk id="5" creationId="{8272932A-9A77-4070-135B-D475DFDB3B52}"/>
          </ac:picMkLst>
        </pc:picChg>
        <pc:picChg chg="add del mod modCrop">
          <ac:chgData name="Abels, Patrick" userId="ba666de4-0d21-43a6-8e66-51a18aae1b4a" providerId="ADAL" clId="{477F4B63-053C-4146-9706-2E68F493DF47}" dt="2023-04-24T17:13:50.171" v="1646" actId="478"/>
          <ac:picMkLst>
            <pc:docMk/>
            <pc:sldMk cId="1982254768" sldId="263"/>
            <ac:picMk id="6" creationId="{4BA5AB58-EB09-1A11-38DC-3DEAE23C2CF1}"/>
          </ac:picMkLst>
        </pc:picChg>
        <pc:picChg chg="add mod">
          <ac:chgData name="Abels, Patrick" userId="ba666de4-0d21-43a6-8e66-51a18aae1b4a" providerId="ADAL" clId="{477F4B63-053C-4146-9706-2E68F493DF47}" dt="2023-04-24T17:18:47.357" v="1749" actId="1036"/>
          <ac:picMkLst>
            <pc:docMk/>
            <pc:sldMk cId="1982254768" sldId="263"/>
            <ac:picMk id="9" creationId="{FB0D0B3D-489D-D3BF-FBA7-3952F955D769}"/>
          </ac:picMkLst>
        </pc:picChg>
        <pc:picChg chg="add mod">
          <ac:chgData name="Abels, Patrick" userId="ba666de4-0d21-43a6-8e66-51a18aae1b4a" providerId="ADAL" clId="{477F4B63-053C-4146-9706-2E68F493DF47}" dt="2023-04-24T17:18:47.357" v="1749" actId="1036"/>
          <ac:picMkLst>
            <pc:docMk/>
            <pc:sldMk cId="1982254768" sldId="263"/>
            <ac:picMk id="11" creationId="{5CDC702C-8BF6-715A-ABA5-8968E3EBDE89}"/>
          </ac:picMkLst>
        </pc:picChg>
        <pc:picChg chg="add mod">
          <ac:chgData name="Abels, Patrick" userId="ba666de4-0d21-43a6-8e66-51a18aae1b4a" providerId="ADAL" clId="{477F4B63-053C-4146-9706-2E68F493DF47}" dt="2023-04-24T17:18:47.357" v="1749" actId="1036"/>
          <ac:picMkLst>
            <pc:docMk/>
            <pc:sldMk cId="1982254768" sldId="263"/>
            <ac:picMk id="13" creationId="{75B93261-0B1B-739C-A103-7ADC9F8D9B5C}"/>
          </ac:picMkLst>
        </pc:picChg>
        <pc:inkChg chg="add del">
          <ac:chgData name="Abels, Patrick" userId="ba666de4-0d21-43a6-8e66-51a18aae1b4a" providerId="ADAL" clId="{477F4B63-053C-4146-9706-2E68F493DF47}" dt="2023-04-24T17:19:28.368" v="1753" actId="9405"/>
          <ac:inkMkLst>
            <pc:docMk/>
            <pc:sldMk cId="1982254768" sldId="263"/>
            <ac:inkMk id="14" creationId="{45FDF94F-6445-6D5D-3478-C2B35D735402}"/>
          </ac:inkMkLst>
        </pc:inkChg>
        <pc:inkChg chg="add del">
          <ac:chgData name="Abels, Patrick" userId="ba666de4-0d21-43a6-8e66-51a18aae1b4a" providerId="ADAL" clId="{477F4B63-053C-4146-9706-2E68F493DF47}" dt="2023-04-24T17:19:27.946" v="1752" actId="9405"/>
          <ac:inkMkLst>
            <pc:docMk/>
            <pc:sldMk cId="1982254768" sldId="263"/>
            <ac:inkMk id="15" creationId="{B2B2CF8F-EE1B-F4A1-5A31-FF4EE713C1FC}"/>
          </ac:inkMkLst>
        </pc:inkChg>
        <pc:inkChg chg="add">
          <ac:chgData name="Abels, Patrick" userId="ba666de4-0d21-43a6-8e66-51a18aae1b4a" providerId="ADAL" clId="{477F4B63-053C-4146-9706-2E68F493DF47}" dt="2023-04-24T17:21:19.876" v="1754" actId="9405"/>
          <ac:inkMkLst>
            <pc:docMk/>
            <pc:sldMk cId="1982254768" sldId="263"/>
            <ac:inkMk id="16" creationId="{DCF4A7DB-CF05-C5C7-E049-DC32A6959D6F}"/>
          </ac:inkMkLst>
        </pc:inkChg>
        <pc:inkChg chg="add">
          <ac:chgData name="Abels, Patrick" userId="ba666de4-0d21-43a6-8e66-51a18aae1b4a" providerId="ADAL" clId="{477F4B63-053C-4146-9706-2E68F493DF47}" dt="2023-04-24T17:21:34.196" v="1755" actId="9405"/>
          <ac:inkMkLst>
            <pc:docMk/>
            <pc:sldMk cId="1982254768" sldId="263"/>
            <ac:inkMk id="17" creationId="{D8B90B2D-8193-72EA-4786-F4BD65E06595}"/>
          </ac:inkMkLst>
        </pc:inkChg>
        <pc:inkChg chg="add">
          <ac:chgData name="Abels, Patrick" userId="ba666de4-0d21-43a6-8e66-51a18aae1b4a" providerId="ADAL" clId="{477F4B63-053C-4146-9706-2E68F493DF47}" dt="2023-04-24T17:21:42.708" v="1756" actId="9405"/>
          <ac:inkMkLst>
            <pc:docMk/>
            <pc:sldMk cId="1982254768" sldId="263"/>
            <ac:inkMk id="18" creationId="{450C1CCA-78C9-BF4C-151B-A81B0799EF43}"/>
          </ac:inkMkLst>
        </pc:inkChg>
        <pc:inkChg chg="add">
          <ac:chgData name="Abels, Patrick" userId="ba666de4-0d21-43a6-8e66-51a18aae1b4a" providerId="ADAL" clId="{477F4B63-053C-4146-9706-2E68F493DF47}" dt="2023-04-24T17:21:48.942" v="1757" actId="9405"/>
          <ac:inkMkLst>
            <pc:docMk/>
            <pc:sldMk cId="1982254768" sldId="263"/>
            <ac:inkMk id="19" creationId="{8CC53525-A3AF-D73F-E9CE-5A056333EBF5}"/>
          </ac:inkMkLst>
        </pc:inkChg>
        <pc:inkChg chg="add">
          <ac:chgData name="Abels, Patrick" userId="ba666de4-0d21-43a6-8e66-51a18aae1b4a" providerId="ADAL" clId="{477F4B63-053C-4146-9706-2E68F493DF47}" dt="2023-04-24T17:21:52.401" v="1758" actId="9405"/>
          <ac:inkMkLst>
            <pc:docMk/>
            <pc:sldMk cId="1982254768" sldId="263"/>
            <ac:inkMk id="20" creationId="{E0FB478A-011F-FBFB-7F39-41D47287D392}"/>
          </ac:inkMkLst>
        </pc:inkChg>
        <pc:inkChg chg="add">
          <ac:chgData name="Abels, Patrick" userId="ba666de4-0d21-43a6-8e66-51a18aae1b4a" providerId="ADAL" clId="{477F4B63-053C-4146-9706-2E68F493DF47}" dt="2023-04-24T17:21:59.126" v="1759" actId="9405"/>
          <ac:inkMkLst>
            <pc:docMk/>
            <pc:sldMk cId="1982254768" sldId="263"/>
            <ac:inkMk id="21" creationId="{3797D404-4CDD-3328-6879-122682763D18}"/>
          </ac:inkMkLst>
        </pc:inkChg>
        <pc:inkChg chg="add">
          <ac:chgData name="Abels, Patrick" userId="ba666de4-0d21-43a6-8e66-51a18aae1b4a" providerId="ADAL" clId="{477F4B63-053C-4146-9706-2E68F493DF47}" dt="2023-04-24T17:22:21.801" v="1760" actId="9405"/>
          <ac:inkMkLst>
            <pc:docMk/>
            <pc:sldMk cId="1982254768" sldId="263"/>
            <ac:inkMk id="22" creationId="{EF5872AB-56B8-8036-10D4-AE4602BFE9EB}"/>
          </ac:inkMkLst>
        </pc:inkChg>
        <pc:inkChg chg="add">
          <ac:chgData name="Abels, Patrick" userId="ba666de4-0d21-43a6-8e66-51a18aae1b4a" providerId="ADAL" clId="{477F4B63-053C-4146-9706-2E68F493DF47}" dt="2023-04-24T17:22:31.405" v="1761" actId="9405"/>
          <ac:inkMkLst>
            <pc:docMk/>
            <pc:sldMk cId="1982254768" sldId="263"/>
            <ac:inkMk id="23" creationId="{B31E1C68-B75F-501C-5067-2172ADE6B6C1}"/>
          </ac:inkMkLst>
        </pc:inkChg>
        <pc:inkChg chg="add">
          <ac:chgData name="Abels, Patrick" userId="ba666de4-0d21-43a6-8e66-51a18aae1b4a" providerId="ADAL" clId="{477F4B63-053C-4146-9706-2E68F493DF47}" dt="2023-04-24T17:22:37.875" v="1762" actId="9405"/>
          <ac:inkMkLst>
            <pc:docMk/>
            <pc:sldMk cId="1982254768" sldId="263"/>
            <ac:inkMk id="24" creationId="{34820C03-FB0F-569C-B5BA-32A592D8EF7F}"/>
          </ac:inkMkLst>
        </pc:inkChg>
        <pc:inkChg chg="add">
          <ac:chgData name="Abels, Patrick" userId="ba666de4-0d21-43a6-8e66-51a18aae1b4a" providerId="ADAL" clId="{477F4B63-053C-4146-9706-2E68F493DF47}" dt="2023-04-24T17:22:48.588" v="1763" actId="9405"/>
          <ac:inkMkLst>
            <pc:docMk/>
            <pc:sldMk cId="1982254768" sldId="263"/>
            <ac:inkMk id="25" creationId="{6FD9AD1B-9F1C-551E-30B1-E18CEEA43FDF}"/>
          </ac:inkMkLst>
        </pc:inkChg>
        <pc:inkChg chg="add">
          <ac:chgData name="Abels, Patrick" userId="ba666de4-0d21-43a6-8e66-51a18aae1b4a" providerId="ADAL" clId="{477F4B63-053C-4146-9706-2E68F493DF47}" dt="2023-04-24T17:22:57.362" v="1764" actId="9405"/>
          <ac:inkMkLst>
            <pc:docMk/>
            <pc:sldMk cId="1982254768" sldId="263"/>
            <ac:inkMk id="26" creationId="{5A71D0BB-1AB9-B7D5-A570-E21B15C62882}"/>
          </ac:inkMkLst>
        </pc:inkChg>
        <pc:inkChg chg="add">
          <ac:chgData name="Abels, Patrick" userId="ba666de4-0d21-43a6-8e66-51a18aae1b4a" providerId="ADAL" clId="{477F4B63-053C-4146-9706-2E68F493DF47}" dt="2023-04-24T17:23:12.001" v="1765" actId="9405"/>
          <ac:inkMkLst>
            <pc:docMk/>
            <pc:sldMk cId="1982254768" sldId="263"/>
            <ac:inkMk id="27" creationId="{9B4B65BF-26A3-4893-4EFE-EDF7C369813F}"/>
          </ac:inkMkLst>
        </pc:inkChg>
        <pc:inkChg chg="add">
          <ac:chgData name="Abels, Patrick" userId="ba666de4-0d21-43a6-8e66-51a18aae1b4a" providerId="ADAL" clId="{477F4B63-053C-4146-9706-2E68F493DF47}" dt="2023-04-24T17:23:36.703" v="1766" actId="9405"/>
          <ac:inkMkLst>
            <pc:docMk/>
            <pc:sldMk cId="1982254768" sldId="263"/>
            <ac:inkMk id="28" creationId="{AFF556D5-D908-6FAA-9BCF-1C812D103994}"/>
          </ac:inkMkLst>
        </pc:inkChg>
        <pc:inkChg chg="add">
          <ac:chgData name="Abels, Patrick" userId="ba666de4-0d21-43a6-8e66-51a18aae1b4a" providerId="ADAL" clId="{477F4B63-053C-4146-9706-2E68F493DF47}" dt="2023-04-24T17:23:38.281" v="1767" actId="9405"/>
          <ac:inkMkLst>
            <pc:docMk/>
            <pc:sldMk cId="1982254768" sldId="263"/>
            <ac:inkMk id="29" creationId="{B6CFE0E6-3E7E-72DE-8866-4B60A51F1639}"/>
          </ac:inkMkLst>
        </pc:inkChg>
        <pc:inkChg chg="add">
          <ac:chgData name="Abels, Patrick" userId="ba666de4-0d21-43a6-8e66-51a18aae1b4a" providerId="ADAL" clId="{477F4B63-053C-4146-9706-2E68F493DF47}" dt="2023-04-24T17:24:11.575" v="1768" actId="9405"/>
          <ac:inkMkLst>
            <pc:docMk/>
            <pc:sldMk cId="1982254768" sldId="263"/>
            <ac:inkMk id="30" creationId="{6EEAB104-999E-CB8E-6E88-A333CCACE991}"/>
          </ac:inkMkLst>
        </pc:ink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1133548300" sldId="264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119013320" sldId="265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964712958" sldId="266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979377407" sldId="267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88671290" sldId="268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400960324" sldId="269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2464172290" sldId="270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7461558" sldId="271"/>
        </pc:sldMkLst>
      </pc:sldChg>
      <pc:sldMasterChg chg="modSldLayout">
        <pc:chgData name="Abels, Patrick" userId="ba666de4-0d21-43a6-8e66-51a18aae1b4a" providerId="ADAL" clId="{477F4B63-053C-4146-9706-2E68F493DF47}" dt="2023-04-24T17:07:55.789" v="1524" actId="1076"/>
        <pc:sldMasterMkLst>
          <pc:docMk/>
          <pc:sldMasterMk cId="1043764218" sldId="2147483660"/>
        </pc:sldMasterMkLst>
        <pc:sldLayoutChg chg="addSp delSp modSp mod modTransition">
          <pc:chgData name="Abels, Patrick" userId="ba666de4-0d21-43a6-8e66-51a18aae1b4a" providerId="ADAL" clId="{477F4B63-053C-4146-9706-2E68F493DF47}" dt="2023-04-24T16:38:02.895" v="1510"/>
          <pc:sldLayoutMkLst>
            <pc:docMk/>
            <pc:sldMasterMk cId="1043764218" sldId="2147483660"/>
            <pc:sldLayoutMk cId="1011298598" sldId="2147483672"/>
          </pc:sldLayoutMkLst>
          <pc:spChg chg="add mod">
            <ac:chgData name="Abels, Patrick" userId="ba666de4-0d21-43a6-8e66-51a18aae1b4a" providerId="ADAL" clId="{477F4B63-053C-4146-9706-2E68F493DF47}" dt="2023-04-24T15:46:47.966" v="28" actId="14100"/>
            <ac:spMkLst>
              <pc:docMk/>
              <pc:sldMasterMk cId="1043764218" sldId="2147483660"/>
              <pc:sldLayoutMk cId="1011298598" sldId="2147483672"/>
              <ac:spMk id="4" creationId="{895161EA-303E-AE82-C761-477476BF0B4C}"/>
            </ac:spMkLst>
          </pc:spChg>
          <pc:spChg chg="mod">
            <ac:chgData name="Abels, Patrick" userId="ba666de4-0d21-43a6-8e66-51a18aae1b4a" providerId="ADAL" clId="{477F4B63-053C-4146-9706-2E68F493DF47}" dt="2023-04-24T15:47:08.941" v="32" actId="207"/>
            <ac:spMkLst>
              <pc:docMk/>
              <pc:sldMasterMk cId="1043764218" sldId="2147483660"/>
              <pc:sldLayoutMk cId="1011298598" sldId="2147483672"/>
              <ac:spMk id="5" creationId="{3C980BA9-BC4E-30FD-C020-AEBBFBFBF1AE}"/>
            </ac:spMkLst>
          </pc:spChg>
          <pc:spChg chg="mod">
            <ac:chgData name="Abels, Patrick" userId="ba666de4-0d21-43a6-8e66-51a18aae1b4a" providerId="ADAL" clId="{477F4B63-053C-4146-9706-2E68F493DF47}" dt="2023-04-24T15:47:32.191" v="64" actId="1037"/>
            <ac:spMkLst>
              <pc:docMk/>
              <pc:sldMasterMk cId="1043764218" sldId="2147483660"/>
              <pc:sldLayoutMk cId="1011298598" sldId="2147483672"/>
              <ac:spMk id="6" creationId="{68954BE4-B50E-7AD3-4EEE-A26283E79FB3}"/>
            </ac:spMkLst>
          </pc:spChg>
          <pc:picChg chg="del mod">
            <ac:chgData name="Abels, Patrick" userId="ba666de4-0d21-43a6-8e66-51a18aae1b4a" providerId="ADAL" clId="{477F4B63-053C-4146-9706-2E68F493DF47}" dt="2023-04-24T15:47:23.464" v="34" actId="478"/>
            <ac:picMkLst>
              <pc:docMk/>
              <pc:sldMasterMk cId="1043764218" sldId="2147483660"/>
              <pc:sldLayoutMk cId="1011298598" sldId="2147483672"/>
              <ac:picMk id="3" creationId="{C4D818B0-1F4F-3D42-C666-C9B13E844470}"/>
            </ac:picMkLst>
          </pc:picChg>
          <pc:picChg chg="del mod">
            <ac:chgData name="Abels, Patrick" userId="ba666de4-0d21-43a6-8e66-51a18aae1b4a" providerId="ADAL" clId="{477F4B63-053C-4146-9706-2E68F493DF47}" dt="2023-04-24T15:45:58.867" v="21" actId="478"/>
            <ac:picMkLst>
              <pc:docMk/>
              <pc:sldMasterMk cId="1043764218" sldId="2147483660"/>
              <pc:sldLayoutMk cId="1011298598" sldId="2147483672"/>
              <ac:picMk id="7" creationId="{DA3F6043-04FC-7DBE-9677-C0D2183CF0AD}"/>
            </ac:picMkLst>
          </pc:picChg>
        </pc:sldLayoutChg>
        <pc:sldLayoutChg chg="addSp delSp modSp mod">
          <pc:chgData name="Abels, Patrick" userId="ba666de4-0d21-43a6-8e66-51a18aae1b4a" providerId="ADAL" clId="{477F4B63-053C-4146-9706-2E68F493DF47}" dt="2023-04-24T16:35:53.881" v="1456" actId="20577"/>
          <pc:sldLayoutMkLst>
            <pc:docMk/>
            <pc:sldMasterMk cId="1043764218" sldId="2147483660"/>
            <pc:sldLayoutMk cId="122919291" sldId="2147483673"/>
          </pc:sldLayoutMkLst>
          <pc:spChg chg="mod">
            <ac:chgData name="Abels, Patrick" userId="ba666de4-0d21-43a6-8e66-51a18aae1b4a" providerId="ADAL" clId="{477F4B63-053C-4146-9706-2E68F493DF47}" dt="2023-04-24T16:35:53.881" v="1456" actId="20577"/>
            <ac:spMkLst>
              <pc:docMk/>
              <pc:sldMasterMk cId="1043764218" sldId="2147483660"/>
              <pc:sldLayoutMk cId="122919291" sldId="2147483673"/>
              <ac:spMk id="10" creationId="{91A6C134-3551-6DE4-1C26-0EAF373048EE}"/>
            </ac:spMkLst>
          </pc:spChg>
          <pc:picChg chg="add mod">
            <ac:chgData name="Abels, Patrick" userId="ba666de4-0d21-43a6-8e66-51a18aae1b4a" providerId="ADAL" clId="{477F4B63-053C-4146-9706-2E68F493DF47}" dt="2023-04-24T16:35:46.883" v="1443" actId="1037"/>
            <ac:picMkLst>
              <pc:docMk/>
              <pc:sldMasterMk cId="1043764218" sldId="2147483660"/>
              <pc:sldLayoutMk cId="122919291" sldId="2147483673"/>
              <ac:picMk id="3" creationId="{69AA69DC-3BDE-DC5B-7592-005FD0389B74}"/>
            </ac:picMkLst>
          </pc:picChg>
          <pc:picChg chg="del mod">
            <ac:chgData name="Abels, Patrick" userId="ba666de4-0d21-43a6-8e66-51a18aae1b4a" providerId="ADAL" clId="{477F4B63-053C-4146-9706-2E68F493DF47}" dt="2023-04-24T16:35:06.768" v="1432" actId="478"/>
            <ac:picMkLst>
              <pc:docMk/>
              <pc:sldMasterMk cId="1043764218" sldId="2147483660"/>
              <pc:sldLayoutMk cId="122919291" sldId="2147483673"/>
              <ac:picMk id="11" creationId="{583C38F4-65D6-97A2-2BA6-A89F6A9860F9}"/>
            </ac:picMkLst>
          </pc:picChg>
        </pc:sldLayoutChg>
        <pc:sldLayoutChg chg="addSp delSp modSp mod">
          <pc:chgData name="Abels, Patrick" userId="ba666de4-0d21-43a6-8e66-51a18aae1b4a" providerId="ADAL" clId="{477F4B63-053C-4146-9706-2E68F493DF47}" dt="2023-04-24T17:07:55.789" v="1524" actId="1076"/>
          <pc:sldLayoutMkLst>
            <pc:docMk/>
            <pc:sldMasterMk cId="1043764218" sldId="2147483660"/>
            <pc:sldLayoutMk cId="2434053926" sldId="2147483674"/>
          </pc:sldLayoutMkLst>
          <pc:spChg chg="mod">
            <ac:chgData name="Abels, Patrick" userId="ba666de4-0d21-43a6-8e66-51a18aae1b4a" providerId="ADAL" clId="{477F4B63-053C-4146-9706-2E68F493DF47}" dt="2023-04-24T17:07:30.402" v="1520" actId="20577"/>
            <ac:spMkLst>
              <pc:docMk/>
              <pc:sldMasterMk cId="1043764218" sldId="2147483660"/>
              <pc:sldLayoutMk cId="2434053926" sldId="2147483674"/>
              <ac:spMk id="10" creationId="{91A6C134-3551-6DE4-1C26-0EAF373048EE}"/>
            </ac:spMkLst>
          </pc:spChg>
          <pc:picChg chg="del">
            <ac:chgData name="Abels, Patrick" userId="ba666de4-0d21-43a6-8e66-51a18aae1b4a" providerId="ADAL" clId="{477F4B63-053C-4146-9706-2E68F493DF47}" dt="2023-04-24T17:07:44.285" v="1522" actId="478"/>
            <ac:picMkLst>
              <pc:docMk/>
              <pc:sldMasterMk cId="1043764218" sldId="2147483660"/>
              <pc:sldLayoutMk cId="2434053926" sldId="2147483674"/>
              <ac:picMk id="3" creationId="{69AA69DC-3BDE-DC5B-7592-005FD0389B74}"/>
            </ac:picMkLst>
          </pc:picChg>
          <pc:picChg chg="add mod">
            <ac:chgData name="Abels, Patrick" userId="ba666de4-0d21-43a6-8e66-51a18aae1b4a" providerId="ADAL" clId="{477F4B63-053C-4146-9706-2E68F493DF47}" dt="2023-04-24T17:07:55.789" v="1524" actId="1076"/>
            <ac:picMkLst>
              <pc:docMk/>
              <pc:sldMasterMk cId="1043764218" sldId="2147483660"/>
              <pc:sldLayoutMk cId="2434053926" sldId="2147483674"/>
              <ac:picMk id="4" creationId="{E45BE055-35ED-0E1E-0BDF-73C8529392FD}"/>
            </ac:picMkLst>
          </pc:picChg>
        </pc:sldLayoutChg>
      </pc:sldMasterChg>
    </pc:docChg>
  </pc:docChgLst>
  <pc:docChgLst>
    <pc:chgData name="Abels, Patrick" userId="ba666de4-0d21-43a6-8e66-51a18aae1b4a" providerId="ADAL" clId="{D8E8EB82-8A21-4B4E-813B-D0FEFA2C78B6}"/>
    <pc:docChg chg="undo custSel addSld delSld modSld">
      <pc:chgData name="Abels, Patrick" userId="ba666de4-0d21-43a6-8e66-51a18aae1b4a" providerId="ADAL" clId="{D8E8EB82-8A21-4B4E-813B-D0FEFA2C78B6}" dt="2023-12-23T16:38:02.552" v="477"/>
      <pc:docMkLst>
        <pc:docMk/>
      </pc:docMkLst>
      <pc:sldChg chg="modSp mod">
        <pc:chgData name="Abels, Patrick" userId="ba666de4-0d21-43a6-8e66-51a18aae1b4a" providerId="ADAL" clId="{D8E8EB82-8A21-4B4E-813B-D0FEFA2C78B6}" dt="2023-12-14T20:56:42.149" v="18" actId="1076"/>
        <pc:sldMkLst>
          <pc:docMk/>
          <pc:sldMk cId="4053142725" sldId="258"/>
        </pc:sldMkLst>
        <pc:spChg chg="mod">
          <ac:chgData name="Abels, Patrick" userId="ba666de4-0d21-43a6-8e66-51a18aae1b4a" providerId="ADAL" clId="{D8E8EB82-8A21-4B4E-813B-D0FEFA2C78B6}" dt="2023-12-14T20:56:38.215" v="17" actId="20577"/>
          <ac:spMkLst>
            <pc:docMk/>
            <pc:sldMk cId="4053142725" sldId="258"/>
            <ac:spMk id="2" creationId="{B07DB424-5D60-EB8E-705E-00413050711F}"/>
          </ac:spMkLst>
        </pc:spChg>
        <pc:spChg chg="mod">
          <ac:chgData name="Abels, Patrick" userId="ba666de4-0d21-43a6-8e66-51a18aae1b4a" providerId="ADAL" clId="{D8E8EB82-8A21-4B4E-813B-D0FEFA2C78B6}" dt="2023-12-14T20:56:42.149" v="18" actId="1076"/>
          <ac:spMkLst>
            <pc:docMk/>
            <pc:sldMk cId="4053142725" sldId="258"/>
            <ac:spMk id="3" creationId="{5579CE7A-29F9-4A7D-D947-76E45722033E}"/>
          </ac:spMkLst>
        </pc:spChg>
        <pc:spChg chg="mod">
          <ac:chgData name="Abels, Patrick" userId="ba666de4-0d21-43a6-8e66-51a18aae1b4a" providerId="ADAL" clId="{D8E8EB82-8A21-4B4E-813B-D0FEFA2C78B6}" dt="2023-12-14T20:56:42.149" v="18" actId="1076"/>
          <ac:spMkLst>
            <pc:docMk/>
            <pc:sldMk cId="4053142725" sldId="258"/>
            <ac:spMk id="4" creationId="{49DA132C-AF74-BE20-E683-C9DB3FCB780E}"/>
          </ac:spMkLst>
        </pc:spChg>
        <pc:cxnChg chg="mod">
          <ac:chgData name="Abels, Patrick" userId="ba666de4-0d21-43a6-8e66-51a18aae1b4a" providerId="ADAL" clId="{D8E8EB82-8A21-4B4E-813B-D0FEFA2C78B6}" dt="2023-12-14T20:56:42.149" v="18" actId="1076"/>
          <ac:cxnSpMkLst>
            <pc:docMk/>
            <pc:sldMk cId="4053142725" sldId="258"/>
            <ac:cxnSpMk id="5" creationId="{519DCC93-9CE5-A362-E498-0D8F594E4604}"/>
          </ac:cxnSpMkLst>
        </pc:cxnChg>
        <pc:cxnChg chg="mod">
          <ac:chgData name="Abels, Patrick" userId="ba666de4-0d21-43a6-8e66-51a18aae1b4a" providerId="ADAL" clId="{D8E8EB82-8A21-4B4E-813B-D0FEFA2C78B6}" dt="2023-12-14T20:56:42.149" v="18" actId="1076"/>
          <ac:cxnSpMkLst>
            <pc:docMk/>
            <pc:sldMk cId="4053142725" sldId="258"/>
            <ac:cxnSpMk id="6" creationId="{ECC9F8F6-0946-F6A0-E6CE-47087434DE2A}"/>
          </ac:cxnSpMkLst>
        </pc:cxnChg>
      </pc:sldChg>
      <pc:sldChg chg="addSp delSp modSp mod">
        <pc:chgData name="Abels, Patrick" userId="ba666de4-0d21-43a6-8e66-51a18aae1b4a" providerId="ADAL" clId="{D8E8EB82-8A21-4B4E-813B-D0FEFA2C78B6}" dt="2023-12-23T16:25:56.466" v="327" actId="1076"/>
        <pc:sldMkLst>
          <pc:docMk/>
          <pc:sldMk cId="1722427942" sldId="273"/>
        </pc:sldMkLst>
        <pc:spChg chg="mod">
          <ac:chgData name="Abels, Patrick" userId="ba666de4-0d21-43a6-8e66-51a18aae1b4a" providerId="ADAL" clId="{D8E8EB82-8A21-4B4E-813B-D0FEFA2C78B6}" dt="2023-12-23T16:25:24.996" v="321" actId="20577"/>
          <ac:spMkLst>
            <pc:docMk/>
            <pc:sldMk cId="1722427942" sldId="273"/>
            <ac:spMk id="2" creationId="{9AB4A751-8F07-093D-AF8D-F931909DA7A8}"/>
          </ac:spMkLst>
        </pc:spChg>
        <pc:picChg chg="del">
          <ac:chgData name="Abels, Patrick" userId="ba666de4-0d21-43a6-8e66-51a18aae1b4a" providerId="ADAL" clId="{D8E8EB82-8A21-4B4E-813B-D0FEFA2C78B6}" dt="2023-12-23T16:25:21.669" v="317" actId="478"/>
          <ac:picMkLst>
            <pc:docMk/>
            <pc:sldMk cId="1722427942" sldId="273"/>
            <ac:picMk id="4" creationId="{18C6BD7B-E103-6BA0-469E-4BD59F13C02A}"/>
          </ac:picMkLst>
        </pc:picChg>
        <pc:picChg chg="add mod">
          <ac:chgData name="Abels, Patrick" userId="ba666de4-0d21-43a6-8e66-51a18aae1b4a" providerId="ADAL" clId="{D8E8EB82-8A21-4B4E-813B-D0FEFA2C78B6}" dt="2023-12-23T16:25:56.466" v="327" actId="1076"/>
          <ac:picMkLst>
            <pc:docMk/>
            <pc:sldMk cId="1722427942" sldId="273"/>
            <ac:picMk id="5" creationId="{9F083E85-6B11-22F1-D659-B1990761EDEA}"/>
          </ac:picMkLst>
        </pc:picChg>
        <pc:picChg chg="del">
          <ac:chgData name="Abels, Patrick" userId="ba666de4-0d21-43a6-8e66-51a18aae1b4a" providerId="ADAL" clId="{D8E8EB82-8A21-4B4E-813B-D0FEFA2C78B6}" dt="2023-12-23T16:25:28.414" v="322" actId="478"/>
          <ac:picMkLst>
            <pc:docMk/>
            <pc:sldMk cId="1722427942" sldId="273"/>
            <ac:picMk id="7" creationId="{17CF42BB-BCAA-F2D5-ECA5-ADE49AA457C1}"/>
          </ac:picMkLst>
        </pc:picChg>
      </pc:sldChg>
      <pc:sldChg chg="addSp delSp modSp mod">
        <pc:chgData name="Abels, Patrick" userId="ba666de4-0d21-43a6-8e66-51a18aae1b4a" providerId="ADAL" clId="{D8E8EB82-8A21-4B4E-813B-D0FEFA2C78B6}" dt="2023-12-23T16:29:09.318" v="348" actId="1035"/>
        <pc:sldMkLst>
          <pc:docMk/>
          <pc:sldMk cId="4227723690" sldId="277"/>
        </pc:sldMkLst>
        <pc:spChg chg="mod">
          <ac:chgData name="Abels, Patrick" userId="ba666de4-0d21-43a6-8e66-51a18aae1b4a" providerId="ADAL" clId="{D8E8EB82-8A21-4B4E-813B-D0FEFA2C78B6}" dt="2023-12-23T16:24:05.046" v="314" actId="20577"/>
          <ac:spMkLst>
            <pc:docMk/>
            <pc:sldMk cId="4227723690" sldId="277"/>
            <ac:spMk id="3" creationId="{01ECBF5A-FC38-589B-9B3F-519D1EC2FC51}"/>
          </ac:spMkLst>
        </pc:spChg>
        <pc:picChg chg="add mod">
          <ac:chgData name="Abels, Patrick" userId="ba666de4-0d21-43a6-8e66-51a18aae1b4a" providerId="ADAL" clId="{D8E8EB82-8A21-4B4E-813B-D0FEFA2C78B6}" dt="2023-12-23T16:29:09.318" v="348" actId="1035"/>
          <ac:picMkLst>
            <pc:docMk/>
            <pc:sldMk cId="4227723690" sldId="277"/>
            <ac:picMk id="4" creationId="{1E5C68E4-EEF1-A282-A718-DEA59FAEC4C0}"/>
          </ac:picMkLst>
        </pc:picChg>
        <pc:picChg chg="del">
          <ac:chgData name="Abels, Patrick" userId="ba666de4-0d21-43a6-8e66-51a18aae1b4a" providerId="ADAL" clId="{D8E8EB82-8A21-4B4E-813B-D0FEFA2C78B6}" dt="2023-12-23T16:23:35.133" v="308" actId="478"/>
          <ac:picMkLst>
            <pc:docMk/>
            <pc:sldMk cId="4227723690" sldId="277"/>
            <ac:picMk id="5" creationId="{226DF73E-49A8-1F0D-50E2-B45B41A3A7E8}"/>
          </ac:picMkLst>
        </pc:picChg>
        <pc:picChg chg="add mod">
          <ac:chgData name="Abels, Patrick" userId="ba666de4-0d21-43a6-8e66-51a18aae1b4a" providerId="ADAL" clId="{D8E8EB82-8A21-4B4E-813B-D0FEFA2C78B6}" dt="2023-12-23T16:29:09.318" v="348" actId="1035"/>
          <ac:picMkLst>
            <pc:docMk/>
            <pc:sldMk cId="4227723690" sldId="277"/>
            <ac:picMk id="7" creationId="{3A11F253-13C3-566F-E247-17528DC05D0D}"/>
          </ac:picMkLst>
        </pc:picChg>
      </pc:sldChg>
      <pc:sldChg chg="addSp delSp modSp mod">
        <pc:chgData name="Abels, Patrick" userId="ba666de4-0d21-43a6-8e66-51a18aae1b4a" providerId="ADAL" clId="{D8E8EB82-8A21-4B4E-813B-D0FEFA2C78B6}" dt="2023-12-23T16:37:30.997" v="476"/>
        <pc:sldMkLst>
          <pc:docMk/>
          <pc:sldMk cId="3057575422" sldId="278"/>
        </pc:sldMkLst>
        <pc:spChg chg="add mod">
          <ac:chgData name="Abels, Patrick" userId="ba666de4-0d21-43a6-8e66-51a18aae1b4a" providerId="ADAL" clId="{D8E8EB82-8A21-4B4E-813B-D0FEFA2C78B6}" dt="2023-12-23T16:36:40.277" v="468" actId="14100"/>
          <ac:spMkLst>
            <pc:docMk/>
            <pc:sldMk cId="3057575422" sldId="278"/>
            <ac:spMk id="6" creationId="{3C9EEE01-5939-19DD-C260-D64500AD2575}"/>
          </ac:spMkLst>
        </pc:spChg>
        <pc:spChg chg="del">
          <ac:chgData name="Abels, Patrick" userId="ba666de4-0d21-43a6-8e66-51a18aae1b4a" providerId="ADAL" clId="{D8E8EB82-8A21-4B4E-813B-D0FEFA2C78B6}" dt="2023-12-23T16:34:18.048" v="350" actId="478"/>
          <ac:spMkLst>
            <pc:docMk/>
            <pc:sldMk cId="3057575422" sldId="278"/>
            <ac:spMk id="10" creationId="{ED4E83AB-94EB-B433-0245-CE7063A524BA}"/>
          </ac:spMkLst>
        </pc:spChg>
        <pc:spChg chg="del">
          <ac:chgData name="Abels, Patrick" userId="ba666de4-0d21-43a6-8e66-51a18aae1b4a" providerId="ADAL" clId="{D8E8EB82-8A21-4B4E-813B-D0FEFA2C78B6}" dt="2023-12-23T16:34:18.048" v="350" actId="478"/>
          <ac:spMkLst>
            <pc:docMk/>
            <pc:sldMk cId="3057575422" sldId="278"/>
            <ac:spMk id="11" creationId="{53DAAB2F-4617-8FEC-F80E-FF09104DF448}"/>
          </ac:spMkLst>
        </pc:spChg>
        <pc:spChg chg="del">
          <ac:chgData name="Abels, Patrick" userId="ba666de4-0d21-43a6-8e66-51a18aae1b4a" providerId="ADAL" clId="{D8E8EB82-8A21-4B4E-813B-D0FEFA2C78B6}" dt="2023-12-23T16:34:18.048" v="350" actId="478"/>
          <ac:spMkLst>
            <pc:docMk/>
            <pc:sldMk cId="3057575422" sldId="278"/>
            <ac:spMk id="13" creationId="{164E0785-5D07-54ED-02B8-3C2A407785F2}"/>
          </ac:spMkLst>
        </pc:spChg>
        <pc:grpChg chg="mod">
          <ac:chgData name="Abels, Patrick" userId="ba666de4-0d21-43a6-8e66-51a18aae1b4a" providerId="ADAL" clId="{D8E8EB82-8A21-4B4E-813B-D0FEFA2C78B6}" dt="2023-12-23T16:37:27.291" v="473"/>
          <ac:grpSpMkLst>
            <pc:docMk/>
            <pc:sldMk cId="3057575422" sldId="278"/>
            <ac:grpSpMk id="17" creationId="{CCBF43D1-3C0D-3A73-0681-431810303828}"/>
          </ac:grpSpMkLst>
        </pc:grpChg>
        <pc:grpChg chg="mod">
          <ac:chgData name="Abels, Patrick" userId="ba666de4-0d21-43a6-8e66-51a18aae1b4a" providerId="ADAL" clId="{D8E8EB82-8A21-4B4E-813B-D0FEFA2C78B6}" dt="2023-12-23T16:37:30.997" v="476"/>
          <ac:grpSpMkLst>
            <pc:docMk/>
            <pc:sldMk cId="3057575422" sldId="278"/>
            <ac:grpSpMk id="20" creationId="{14F61C40-514E-228D-0B7E-284B6D4E12E6}"/>
          </ac:grpSpMkLst>
        </pc:grpChg>
        <pc:picChg chg="add mod">
          <ac:chgData name="Abels, Patrick" userId="ba666de4-0d21-43a6-8e66-51a18aae1b4a" providerId="ADAL" clId="{D8E8EB82-8A21-4B4E-813B-D0FEFA2C78B6}" dt="2023-12-23T16:35:36.777" v="367" actId="1076"/>
          <ac:picMkLst>
            <pc:docMk/>
            <pc:sldMk cId="3057575422" sldId="278"/>
            <ac:picMk id="3" creationId="{E2D7588D-2C7E-5B96-C34E-670066A1A438}"/>
          </ac:picMkLst>
        </pc:picChg>
        <pc:picChg chg="add mod">
          <ac:chgData name="Abels, Patrick" userId="ba666de4-0d21-43a6-8e66-51a18aae1b4a" providerId="ADAL" clId="{D8E8EB82-8A21-4B4E-813B-D0FEFA2C78B6}" dt="2023-12-23T16:35:32.315" v="366" actId="1076"/>
          <ac:picMkLst>
            <pc:docMk/>
            <pc:sldMk cId="3057575422" sldId="278"/>
            <ac:picMk id="5" creationId="{E98F9EC1-F831-7E74-75C4-EFDE3632A13A}"/>
          </ac:picMkLst>
        </pc:picChg>
        <pc:picChg chg="del">
          <ac:chgData name="Abels, Patrick" userId="ba666de4-0d21-43a6-8e66-51a18aae1b4a" providerId="ADAL" clId="{D8E8EB82-8A21-4B4E-813B-D0FEFA2C78B6}" dt="2023-12-23T16:34:16.485" v="349" actId="478"/>
          <ac:picMkLst>
            <pc:docMk/>
            <pc:sldMk cId="3057575422" sldId="278"/>
            <ac:picMk id="7" creationId="{E07ACC2F-A973-9428-1234-25F07FC581F0}"/>
          </ac:picMkLst>
        </pc:picChg>
        <pc:picChg chg="del">
          <ac:chgData name="Abels, Patrick" userId="ba666de4-0d21-43a6-8e66-51a18aae1b4a" providerId="ADAL" clId="{D8E8EB82-8A21-4B4E-813B-D0FEFA2C78B6}" dt="2023-12-23T16:34:18.048" v="350" actId="478"/>
          <ac:picMkLst>
            <pc:docMk/>
            <pc:sldMk cId="3057575422" sldId="278"/>
            <ac:picMk id="8" creationId="{9DC7CB0A-C4A5-42ED-BE98-7F875E3689C1}"/>
          </ac:picMkLst>
        </pc:picChg>
        <pc:picChg chg="del">
          <ac:chgData name="Abels, Patrick" userId="ba666de4-0d21-43a6-8e66-51a18aae1b4a" providerId="ADAL" clId="{D8E8EB82-8A21-4B4E-813B-D0FEFA2C78B6}" dt="2023-12-23T16:34:18.048" v="350" actId="478"/>
          <ac:picMkLst>
            <pc:docMk/>
            <pc:sldMk cId="3057575422" sldId="278"/>
            <ac:picMk id="9" creationId="{49D1453B-3011-00AE-14C5-C3E0CEBAD435}"/>
          </ac:picMkLst>
        </pc:picChg>
        <pc:picChg chg="del">
          <ac:chgData name="Abels, Patrick" userId="ba666de4-0d21-43a6-8e66-51a18aae1b4a" providerId="ADAL" clId="{D8E8EB82-8A21-4B4E-813B-D0FEFA2C78B6}" dt="2023-12-23T16:34:18.048" v="350" actId="478"/>
          <ac:picMkLst>
            <pc:docMk/>
            <pc:sldMk cId="3057575422" sldId="278"/>
            <ac:picMk id="12" creationId="{4D8343D0-B611-29B6-B39B-0911A8C3214C}"/>
          </ac:picMkLst>
        </pc:picChg>
        <pc:inkChg chg="add del">
          <ac:chgData name="Abels, Patrick" userId="ba666de4-0d21-43a6-8e66-51a18aae1b4a" providerId="ADAL" clId="{D8E8EB82-8A21-4B4E-813B-D0FEFA2C78B6}" dt="2023-12-23T16:37:18.972" v="470" actId="9405"/>
          <ac:inkMkLst>
            <pc:docMk/>
            <pc:sldMk cId="3057575422" sldId="278"/>
            <ac:inkMk id="14" creationId="{7C8D44AA-7BDD-85C1-2347-C587BF07320D}"/>
          </ac:inkMkLst>
        </pc:inkChg>
        <pc:inkChg chg="add mod">
          <ac:chgData name="Abels, Patrick" userId="ba666de4-0d21-43a6-8e66-51a18aae1b4a" providerId="ADAL" clId="{D8E8EB82-8A21-4B4E-813B-D0FEFA2C78B6}" dt="2023-12-23T16:37:27.291" v="473"/>
          <ac:inkMkLst>
            <pc:docMk/>
            <pc:sldMk cId="3057575422" sldId="278"/>
            <ac:inkMk id="15" creationId="{DCF06041-6862-ED1A-306B-049C8650F928}"/>
          </ac:inkMkLst>
        </pc:inkChg>
        <pc:inkChg chg="add mod">
          <ac:chgData name="Abels, Patrick" userId="ba666de4-0d21-43a6-8e66-51a18aae1b4a" providerId="ADAL" clId="{D8E8EB82-8A21-4B4E-813B-D0FEFA2C78B6}" dt="2023-12-23T16:37:27.291" v="473"/>
          <ac:inkMkLst>
            <pc:docMk/>
            <pc:sldMk cId="3057575422" sldId="278"/>
            <ac:inkMk id="16" creationId="{A199BDC2-C02A-3692-ED97-940BD345D16E}"/>
          </ac:inkMkLst>
        </pc:inkChg>
        <pc:inkChg chg="add mod">
          <ac:chgData name="Abels, Patrick" userId="ba666de4-0d21-43a6-8e66-51a18aae1b4a" providerId="ADAL" clId="{D8E8EB82-8A21-4B4E-813B-D0FEFA2C78B6}" dt="2023-12-23T16:37:30.997" v="476"/>
          <ac:inkMkLst>
            <pc:docMk/>
            <pc:sldMk cId="3057575422" sldId="278"/>
            <ac:inkMk id="18" creationId="{D7F91741-6024-604C-45AE-A5314DB13350}"/>
          </ac:inkMkLst>
        </pc:inkChg>
        <pc:inkChg chg="add mod">
          <ac:chgData name="Abels, Patrick" userId="ba666de4-0d21-43a6-8e66-51a18aae1b4a" providerId="ADAL" clId="{D8E8EB82-8A21-4B4E-813B-D0FEFA2C78B6}" dt="2023-12-23T16:37:30.997" v="476"/>
          <ac:inkMkLst>
            <pc:docMk/>
            <pc:sldMk cId="3057575422" sldId="278"/>
            <ac:inkMk id="19" creationId="{15A8FEF7-07D8-8CE1-8EEE-84C7BE827A05}"/>
          </ac:inkMkLst>
        </pc:inkChg>
      </pc:sldChg>
      <pc:sldChg chg="modSp mod">
        <pc:chgData name="Abels, Patrick" userId="ba666de4-0d21-43a6-8e66-51a18aae1b4a" providerId="ADAL" clId="{D8E8EB82-8A21-4B4E-813B-D0FEFA2C78B6}" dt="2023-12-14T20:56:56.253" v="28" actId="20577"/>
        <pc:sldMkLst>
          <pc:docMk/>
          <pc:sldMk cId="2219771542" sldId="279"/>
        </pc:sldMkLst>
        <pc:spChg chg="mod">
          <ac:chgData name="Abels, Patrick" userId="ba666de4-0d21-43a6-8e66-51a18aae1b4a" providerId="ADAL" clId="{D8E8EB82-8A21-4B4E-813B-D0FEFA2C78B6}" dt="2023-12-14T20:56:56.253" v="28" actId="20577"/>
          <ac:spMkLst>
            <pc:docMk/>
            <pc:sldMk cId="2219771542" sldId="279"/>
            <ac:spMk id="2" creationId="{1DA3477C-A05E-4FA4-6380-0014DE5EFA72}"/>
          </ac:spMkLst>
        </pc:spChg>
      </pc:sldChg>
      <pc:sldChg chg="modSp del mod">
        <pc:chgData name="Abels, Patrick" userId="ba666de4-0d21-43a6-8e66-51a18aae1b4a" providerId="ADAL" clId="{D8E8EB82-8A21-4B4E-813B-D0FEFA2C78B6}" dt="2023-12-14T20:59:55.064" v="73" actId="47"/>
        <pc:sldMkLst>
          <pc:docMk/>
          <pc:sldMk cId="2987719689" sldId="280"/>
        </pc:sldMkLst>
        <pc:spChg chg="mod">
          <ac:chgData name="Abels, Patrick" userId="ba666de4-0d21-43a6-8e66-51a18aae1b4a" providerId="ADAL" clId="{D8E8EB82-8A21-4B4E-813B-D0FEFA2C78B6}" dt="2023-12-14T20:58:51.087" v="31" actId="20577"/>
          <ac:spMkLst>
            <pc:docMk/>
            <pc:sldMk cId="2987719689" sldId="280"/>
            <ac:spMk id="3" creationId="{9F615CF2-8673-DEAB-9343-226B9AAB8B31}"/>
          </ac:spMkLst>
        </pc:spChg>
        <pc:spChg chg="mod">
          <ac:chgData name="Abels, Patrick" userId="ba666de4-0d21-43a6-8e66-51a18aae1b4a" providerId="ADAL" clId="{D8E8EB82-8A21-4B4E-813B-D0FEFA2C78B6}" dt="2023-12-14T20:59:12.051" v="39" actId="20577"/>
          <ac:spMkLst>
            <pc:docMk/>
            <pc:sldMk cId="2987719689" sldId="280"/>
            <ac:spMk id="4" creationId="{364D762F-506D-9187-C266-EA2B30CFF4E7}"/>
          </ac:spMkLst>
        </pc:spChg>
        <pc:spChg chg="mod">
          <ac:chgData name="Abels, Patrick" userId="ba666de4-0d21-43a6-8e66-51a18aae1b4a" providerId="ADAL" clId="{D8E8EB82-8A21-4B4E-813B-D0FEFA2C78B6}" dt="2023-12-14T20:59:32.673" v="72" actId="6549"/>
          <ac:spMkLst>
            <pc:docMk/>
            <pc:sldMk cId="2987719689" sldId="280"/>
            <ac:spMk id="7" creationId="{F8AA909D-E961-3A92-85A3-CB445F6E82F4}"/>
          </ac:spMkLst>
        </pc:spChg>
        <pc:cxnChg chg="mod">
          <ac:chgData name="Abels, Patrick" userId="ba666de4-0d21-43a6-8e66-51a18aae1b4a" providerId="ADAL" clId="{D8E8EB82-8A21-4B4E-813B-D0FEFA2C78B6}" dt="2023-12-14T20:59:20.010" v="62" actId="1037"/>
          <ac:cxnSpMkLst>
            <pc:docMk/>
            <pc:sldMk cId="2987719689" sldId="280"/>
            <ac:cxnSpMk id="10" creationId="{792FCDE5-C357-8541-FD18-24710C4F655F}"/>
          </ac:cxnSpMkLst>
        </pc:cxnChg>
      </pc:sldChg>
      <pc:sldChg chg="modSp mod modTransition">
        <pc:chgData name="Abels, Patrick" userId="ba666de4-0d21-43a6-8e66-51a18aae1b4a" providerId="ADAL" clId="{D8E8EB82-8A21-4B4E-813B-D0FEFA2C78B6}" dt="2023-12-23T16:38:02.552" v="477"/>
        <pc:sldMkLst>
          <pc:docMk/>
          <pc:sldMk cId="775339188" sldId="285"/>
        </pc:sldMkLst>
        <pc:spChg chg="mod">
          <ac:chgData name="Abels, Patrick" userId="ba666de4-0d21-43a6-8e66-51a18aae1b4a" providerId="ADAL" clId="{D8E8EB82-8A21-4B4E-813B-D0FEFA2C78B6}" dt="2023-12-23T16:04:35.188" v="162" actId="207"/>
          <ac:spMkLst>
            <pc:docMk/>
            <pc:sldMk cId="775339188" sldId="285"/>
            <ac:spMk id="2" creationId="{BF026697-D187-F7B0-0908-8B94BEAE87CF}"/>
          </ac:spMkLst>
        </pc:spChg>
        <pc:spChg chg="mod">
          <ac:chgData name="Abels, Patrick" userId="ba666de4-0d21-43a6-8e66-51a18aae1b4a" providerId="ADAL" clId="{D8E8EB82-8A21-4B4E-813B-D0FEFA2C78B6}" dt="2023-12-23T16:00:48.356" v="78" actId="20577"/>
          <ac:spMkLst>
            <pc:docMk/>
            <pc:sldMk cId="775339188" sldId="285"/>
            <ac:spMk id="3" creationId="{9F615CF2-8673-DEAB-9343-226B9AAB8B31}"/>
          </ac:spMkLst>
        </pc:spChg>
        <pc:spChg chg="mod">
          <ac:chgData name="Abels, Patrick" userId="ba666de4-0d21-43a6-8e66-51a18aae1b4a" providerId="ADAL" clId="{D8E8EB82-8A21-4B4E-813B-D0FEFA2C78B6}" dt="2023-12-23T16:02:58.780" v="140" actId="6549"/>
          <ac:spMkLst>
            <pc:docMk/>
            <pc:sldMk cId="775339188" sldId="285"/>
            <ac:spMk id="13" creationId="{5B69F909-B02B-E202-F287-D446F2A9C2DF}"/>
          </ac:spMkLst>
        </pc:spChg>
        <pc:spChg chg="mod">
          <ac:chgData name="Abels, Patrick" userId="ba666de4-0d21-43a6-8e66-51a18aae1b4a" providerId="ADAL" clId="{D8E8EB82-8A21-4B4E-813B-D0FEFA2C78B6}" dt="2023-12-23T16:02:58.780" v="140" actId="6549"/>
          <ac:spMkLst>
            <pc:docMk/>
            <pc:sldMk cId="775339188" sldId="285"/>
            <ac:spMk id="14" creationId="{84A72379-35EC-5F3A-8482-F16F2FEE17FD}"/>
          </ac:spMkLst>
        </pc:spChg>
        <pc:spChg chg="mod">
          <ac:chgData name="Abels, Patrick" userId="ba666de4-0d21-43a6-8e66-51a18aae1b4a" providerId="ADAL" clId="{D8E8EB82-8A21-4B4E-813B-D0FEFA2C78B6}" dt="2023-12-23T16:04:40.799" v="163" actId="207"/>
          <ac:spMkLst>
            <pc:docMk/>
            <pc:sldMk cId="775339188" sldId="285"/>
            <ac:spMk id="19" creationId="{5AB714D7-81DC-A779-6678-CA12AE7FD36E}"/>
          </ac:spMkLst>
        </pc:spChg>
        <pc:spChg chg="mod">
          <ac:chgData name="Abels, Patrick" userId="ba666de4-0d21-43a6-8e66-51a18aae1b4a" providerId="ADAL" clId="{D8E8EB82-8A21-4B4E-813B-D0FEFA2C78B6}" dt="2023-12-23T16:04:40.799" v="163" actId="207"/>
          <ac:spMkLst>
            <pc:docMk/>
            <pc:sldMk cId="775339188" sldId="285"/>
            <ac:spMk id="22" creationId="{44A26379-3C17-8B78-55AC-DAF0F7E243EB}"/>
          </ac:spMkLst>
        </pc:spChg>
        <pc:spChg chg="mod">
          <ac:chgData name="Abels, Patrick" userId="ba666de4-0d21-43a6-8e66-51a18aae1b4a" providerId="ADAL" clId="{D8E8EB82-8A21-4B4E-813B-D0FEFA2C78B6}" dt="2023-12-23T16:04:40.799" v="163" actId="207"/>
          <ac:spMkLst>
            <pc:docMk/>
            <pc:sldMk cId="775339188" sldId="285"/>
            <ac:spMk id="23" creationId="{FCFFB724-E8FF-E2F6-F74D-B34D477B89D7}"/>
          </ac:spMkLst>
        </pc:spChg>
        <pc:spChg chg="mod">
          <ac:chgData name="Abels, Patrick" userId="ba666de4-0d21-43a6-8e66-51a18aae1b4a" providerId="ADAL" clId="{D8E8EB82-8A21-4B4E-813B-D0FEFA2C78B6}" dt="2023-12-23T16:04:40.799" v="163" actId="207"/>
          <ac:spMkLst>
            <pc:docMk/>
            <pc:sldMk cId="775339188" sldId="285"/>
            <ac:spMk id="25" creationId="{D4635BF4-1889-2F76-845B-D1684A39D920}"/>
          </ac:spMkLst>
        </pc:spChg>
        <pc:spChg chg="mod">
          <ac:chgData name="Abels, Patrick" userId="ba666de4-0d21-43a6-8e66-51a18aae1b4a" providerId="ADAL" clId="{D8E8EB82-8A21-4B4E-813B-D0FEFA2C78B6}" dt="2023-12-23T16:04:40.799" v="163" actId="207"/>
          <ac:spMkLst>
            <pc:docMk/>
            <pc:sldMk cId="775339188" sldId="285"/>
            <ac:spMk id="26" creationId="{D63EC423-A9D1-2F9F-B6F0-EFA707FA71BC}"/>
          </ac:spMkLst>
        </pc:spChg>
        <pc:spChg chg="mod">
          <ac:chgData name="Abels, Patrick" userId="ba666de4-0d21-43a6-8e66-51a18aae1b4a" providerId="ADAL" clId="{D8E8EB82-8A21-4B4E-813B-D0FEFA2C78B6}" dt="2023-12-23T16:04:40.799" v="163" actId="207"/>
          <ac:spMkLst>
            <pc:docMk/>
            <pc:sldMk cId="775339188" sldId="285"/>
            <ac:spMk id="27" creationId="{6544B78D-7857-4BBD-7285-B048CE21700F}"/>
          </ac:spMkLst>
        </pc:spChg>
        <pc:grpChg chg="mod">
          <ac:chgData name="Abels, Patrick" userId="ba666de4-0d21-43a6-8e66-51a18aae1b4a" providerId="ADAL" clId="{D8E8EB82-8A21-4B4E-813B-D0FEFA2C78B6}" dt="2023-12-23T16:05:02.208" v="166" actId="207"/>
          <ac:grpSpMkLst>
            <pc:docMk/>
            <pc:sldMk cId="775339188" sldId="285"/>
            <ac:grpSpMk id="11" creationId="{B46AB80F-75D4-4D03-2DEF-2812D1C0AA43}"/>
          </ac:grpSpMkLst>
        </pc:grpChg>
        <pc:grpChg chg="mod">
          <ac:chgData name="Abels, Patrick" userId="ba666de4-0d21-43a6-8e66-51a18aae1b4a" providerId="ADAL" clId="{D8E8EB82-8A21-4B4E-813B-D0FEFA2C78B6}" dt="2023-12-23T16:04:40.799" v="163" actId="207"/>
          <ac:grpSpMkLst>
            <pc:docMk/>
            <pc:sldMk cId="775339188" sldId="285"/>
            <ac:grpSpMk id="12" creationId="{84C3BA98-DA9E-F6B2-5676-4C4CD3478B87}"/>
          </ac:grpSpMkLst>
        </pc:grpChg>
        <pc:cxnChg chg="mod">
          <ac:chgData name="Abels, Patrick" userId="ba666de4-0d21-43a6-8e66-51a18aae1b4a" providerId="ADAL" clId="{D8E8EB82-8A21-4B4E-813B-D0FEFA2C78B6}" dt="2023-12-23T16:05:09.066" v="167" actId="208"/>
          <ac:cxnSpMkLst>
            <pc:docMk/>
            <pc:sldMk cId="775339188" sldId="285"/>
            <ac:cxnSpMk id="9" creationId="{19D62783-5CB9-7BF3-8877-F7D022968B9A}"/>
          </ac:cxnSpMkLst>
        </pc:cxnChg>
        <pc:cxnChg chg="mod">
          <ac:chgData name="Abels, Patrick" userId="ba666de4-0d21-43a6-8e66-51a18aae1b4a" providerId="ADAL" clId="{D8E8EB82-8A21-4B4E-813B-D0FEFA2C78B6}" dt="2023-12-23T16:05:09.066" v="167" actId="208"/>
          <ac:cxnSpMkLst>
            <pc:docMk/>
            <pc:sldMk cId="775339188" sldId="285"/>
            <ac:cxnSpMk id="10" creationId="{792FCDE5-C357-8541-FD18-24710C4F655F}"/>
          </ac:cxnSpMkLst>
        </pc:cxnChg>
        <pc:cxnChg chg="mod">
          <ac:chgData name="Abels, Patrick" userId="ba666de4-0d21-43a6-8e66-51a18aae1b4a" providerId="ADAL" clId="{D8E8EB82-8A21-4B4E-813B-D0FEFA2C78B6}" dt="2023-12-23T16:04:52.523" v="164" actId="208"/>
          <ac:cxnSpMkLst>
            <pc:docMk/>
            <pc:sldMk cId="775339188" sldId="285"/>
            <ac:cxnSpMk id="15" creationId="{A1324912-13A4-55CD-C5B5-C152DE12CDF2}"/>
          </ac:cxnSpMkLst>
        </pc:cxnChg>
        <pc:cxnChg chg="mod">
          <ac:chgData name="Abels, Patrick" userId="ba666de4-0d21-43a6-8e66-51a18aae1b4a" providerId="ADAL" clId="{D8E8EB82-8A21-4B4E-813B-D0FEFA2C78B6}" dt="2023-12-23T16:04:52.523" v="164" actId="208"/>
          <ac:cxnSpMkLst>
            <pc:docMk/>
            <pc:sldMk cId="775339188" sldId="285"/>
            <ac:cxnSpMk id="16" creationId="{A0BBB643-A266-8F25-6245-BA713815E53D}"/>
          </ac:cxnSpMkLst>
        </pc:cxnChg>
      </pc:sldChg>
      <pc:sldChg chg="add">
        <pc:chgData name="Abels, Patrick" userId="ba666de4-0d21-43a6-8e66-51a18aae1b4a" providerId="ADAL" clId="{D8E8EB82-8A21-4B4E-813B-D0FEFA2C78B6}" dt="2023-12-23T16:04:27.289" v="161" actId="2890"/>
        <pc:sldMkLst>
          <pc:docMk/>
          <pc:sldMk cId="206758726" sldId="286"/>
        </pc:sldMkLst>
      </pc:sldChg>
      <pc:sldChg chg="del">
        <pc:chgData name="Abels, Patrick" userId="ba666de4-0d21-43a6-8e66-51a18aae1b4a" providerId="ADAL" clId="{D8E8EB82-8A21-4B4E-813B-D0FEFA2C78B6}" dt="2023-12-14T20:59:55.064" v="73" actId="47"/>
        <pc:sldMkLst>
          <pc:docMk/>
          <pc:sldMk cId="1370547986" sldId="286"/>
        </pc:sldMkLst>
      </pc:sldChg>
      <pc:sldChg chg="del">
        <pc:chgData name="Abels, Patrick" userId="ba666de4-0d21-43a6-8e66-51a18aae1b4a" providerId="ADAL" clId="{D8E8EB82-8A21-4B4E-813B-D0FEFA2C78B6}" dt="2023-12-14T20:59:55.064" v="73" actId="47"/>
        <pc:sldMkLst>
          <pc:docMk/>
          <pc:sldMk cId="344965253" sldId="287"/>
        </pc:sldMkLst>
      </pc:sldChg>
      <pc:sldChg chg="addSp modSp add mod">
        <pc:chgData name="Abels, Patrick" userId="ba666de4-0d21-43a6-8e66-51a18aae1b4a" providerId="ADAL" clId="{D8E8EB82-8A21-4B4E-813B-D0FEFA2C78B6}" dt="2023-12-23T16:16:25.966" v="206" actId="20577"/>
        <pc:sldMkLst>
          <pc:docMk/>
          <pc:sldMk cId="3608631383" sldId="287"/>
        </pc:sldMkLst>
        <pc:spChg chg="mod">
          <ac:chgData name="Abels, Patrick" userId="ba666de4-0d21-43a6-8e66-51a18aae1b4a" providerId="ADAL" clId="{D8E8EB82-8A21-4B4E-813B-D0FEFA2C78B6}" dt="2023-12-23T16:05:15.440" v="168" actId="207"/>
          <ac:spMkLst>
            <pc:docMk/>
            <pc:sldMk cId="3608631383" sldId="287"/>
            <ac:spMk id="2" creationId="{BF026697-D187-F7B0-0908-8B94BEAE87CF}"/>
          </ac:spMkLst>
        </pc:spChg>
        <pc:spChg chg="add mod">
          <ac:chgData name="Abels, Patrick" userId="ba666de4-0d21-43a6-8e66-51a18aae1b4a" providerId="ADAL" clId="{D8E8EB82-8A21-4B4E-813B-D0FEFA2C78B6}" dt="2023-12-23T16:15:58.863" v="197" actId="207"/>
          <ac:spMkLst>
            <pc:docMk/>
            <pc:sldMk cId="3608631383" sldId="287"/>
            <ac:spMk id="5" creationId="{D03156BB-B8F7-9DDC-2122-5B7347380BDD}"/>
          </ac:spMkLst>
        </pc:spChg>
        <pc:spChg chg="add mod">
          <ac:chgData name="Abels, Patrick" userId="ba666de4-0d21-43a6-8e66-51a18aae1b4a" providerId="ADAL" clId="{D8E8EB82-8A21-4B4E-813B-D0FEFA2C78B6}" dt="2023-12-23T16:16:25.966" v="206" actId="20577"/>
          <ac:spMkLst>
            <pc:docMk/>
            <pc:sldMk cId="3608631383" sldId="287"/>
            <ac:spMk id="6" creationId="{7EA741EC-3F0F-6658-077F-C73F5B0A4E36}"/>
          </ac:spMkLst>
        </pc:spChg>
        <pc:grpChg chg="mod">
          <ac:chgData name="Abels, Patrick" userId="ba666de4-0d21-43a6-8e66-51a18aae1b4a" providerId="ADAL" clId="{D8E8EB82-8A21-4B4E-813B-D0FEFA2C78B6}" dt="2023-12-23T16:05:24.019" v="169" actId="207"/>
          <ac:grpSpMkLst>
            <pc:docMk/>
            <pc:sldMk cId="3608631383" sldId="287"/>
            <ac:grpSpMk id="12" creationId="{84C3BA98-DA9E-F6B2-5676-4C4CD3478B87}"/>
          </ac:grpSpMkLst>
        </pc:grpChg>
        <pc:cxnChg chg="mod">
          <ac:chgData name="Abels, Patrick" userId="ba666de4-0d21-43a6-8e66-51a18aae1b4a" providerId="ADAL" clId="{D8E8EB82-8A21-4B4E-813B-D0FEFA2C78B6}" dt="2023-12-23T16:05:28.386" v="170" actId="208"/>
          <ac:cxnSpMkLst>
            <pc:docMk/>
            <pc:sldMk cId="3608631383" sldId="287"/>
            <ac:cxnSpMk id="15" creationId="{A1324912-13A4-55CD-C5B5-C152DE12CDF2}"/>
          </ac:cxnSpMkLst>
        </pc:cxnChg>
        <pc:cxnChg chg="mod">
          <ac:chgData name="Abels, Patrick" userId="ba666de4-0d21-43a6-8e66-51a18aae1b4a" providerId="ADAL" clId="{D8E8EB82-8A21-4B4E-813B-D0FEFA2C78B6}" dt="2023-12-23T16:05:28.386" v="170" actId="208"/>
          <ac:cxnSpMkLst>
            <pc:docMk/>
            <pc:sldMk cId="3608631383" sldId="287"/>
            <ac:cxnSpMk id="16" creationId="{A0BBB643-A266-8F25-6245-BA713815E53D}"/>
          </ac:cxnSpMkLst>
        </pc:cxnChg>
      </pc:sldChg>
      <pc:sldChg chg="del">
        <pc:chgData name="Abels, Patrick" userId="ba666de4-0d21-43a6-8e66-51a18aae1b4a" providerId="ADAL" clId="{D8E8EB82-8A21-4B4E-813B-D0FEFA2C78B6}" dt="2023-12-14T20:59:55.064" v="73" actId="47"/>
        <pc:sldMkLst>
          <pc:docMk/>
          <pc:sldMk cId="21417525" sldId="288"/>
        </pc:sldMkLst>
      </pc:sldChg>
      <pc:sldChg chg="addSp modSp add mod">
        <pc:chgData name="Abels, Patrick" userId="ba666de4-0d21-43a6-8e66-51a18aae1b4a" providerId="ADAL" clId="{D8E8EB82-8A21-4B4E-813B-D0FEFA2C78B6}" dt="2023-12-23T16:18:19.019" v="238" actId="14100"/>
        <pc:sldMkLst>
          <pc:docMk/>
          <pc:sldMk cId="3358249968" sldId="288"/>
        </pc:sldMkLst>
        <pc:spChg chg="mod">
          <ac:chgData name="Abels, Patrick" userId="ba666de4-0d21-43a6-8e66-51a18aae1b4a" providerId="ADAL" clId="{D8E8EB82-8A21-4B4E-813B-D0FEFA2C78B6}" dt="2023-12-23T16:13:34.486" v="177" actId="207"/>
          <ac:spMkLst>
            <pc:docMk/>
            <pc:sldMk cId="3358249968" sldId="288"/>
            <ac:spMk id="2" creationId="{BF026697-D187-F7B0-0908-8B94BEAE87CF}"/>
          </ac:spMkLst>
        </pc:spChg>
        <pc:spChg chg="add mod">
          <ac:chgData name="Abels, Patrick" userId="ba666de4-0d21-43a6-8e66-51a18aae1b4a" providerId="ADAL" clId="{D8E8EB82-8A21-4B4E-813B-D0FEFA2C78B6}" dt="2023-12-23T16:17:46.765" v="230" actId="1035"/>
          <ac:spMkLst>
            <pc:docMk/>
            <pc:sldMk cId="3358249968" sldId="288"/>
            <ac:spMk id="5" creationId="{06D0B572-72DA-A716-CE9F-6F315AB3D35C}"/>
          </ac:spMkLst>
        </pc:spChg>
        <pc:spChg chg="add mod">
          <ac:chgData name="Abels, Patrick" userId="ba666de4-0d21-43a6-8e66-51a18aae1b4a" providerId="ADAL" clId="{D8E8EB82-8A21-4B4E-813B-D0FEFA2C78B6}" dt="2023-12-23T16:17:40.026" v="226" actId="207"/>
          <ac:spMkLst>
            <pc:docMk/>
            <pc:sldMk cId="3358249968" sldId="288"/>
            <ac:spMk id="6" creationId="{05B26FF5-C081-D147-F076-CEFD202427F4}"/>
          </ac:spMkLst>
        </pc:spChg>
        <pc:spChg chg="add mod">
          <ac:chgData name="Abels, Patrick" userId="ba666de4-0d21-43a6-8e66-51a18aae1b4a" providerId="ADAL" clId="{D8E8EB82-8A21-4B4E-813B-D0FEFA2C78B6}" dt="2023-12-23T16:18:19.019" v="238" actId="14100"/>
          <ac:spMkLst>
            <pc:docMk/>
            <pc:sldMk cId="3358249968" sldId="288"/>
            <ac:spMk id="8" creationId="{8E2AF1B2-2D43-6E30-B04B-CBB8F54BECCB}"/>
          </ac:spMkLst>
        </pc:spChg>
        <pc:spChg chg="mod">
          <ac:chgData name="Abels, Patrick" userId="ba666de4-0d21-43a6-8e66-51a18aae1b4a" providerId="ADAL" clId="{D8E8EB82-8A21-4B4E-813B-D0FEFA2C78B6}" dt="2023-12-23T16:05:47.503" v="174" actId="207"/>
          <ac:spMkLst>
            <pc:docMk/>
            <pc:sldMk cId="3358249968" sldId="288"/>
            <ac:spMk id="19" creationId="{5AB714D7-81DC-A779-6678-CA12AE7FD36E}"/>
          </ac:spMkLst>
        </pc:spChg>
        <pc:grpChg chg="mod">
          <ac:chgData name="Abels, Patrick" userId="ba666de4-0d21-43a6-8e66-51a18aae1b4a" providerId="ADAL" clId="{D8E8EB82-8A21-4B4E-813B-D0FEFA2C78B6}" dt="2023-12-23T16:05:55.278" v="175" actId="207"/>
          <ac:grpSpMkLst>
            <pc:docMk/>
            <pc:sldMk cId="3358249968" sldId="288"/>
            <ac:grpSpMk id="12" creationId="{84C3BA98-DA9E-F6B2-5676-4C4CD3478B87}"/>
          </ac:grpSpMkLst>
        </pc:grpChg>
        <pc:cxnChg chg="mod">
          <ac:chgData name="Abels, Patrick" userId="ba666de4-0d21-43a6-8e66-51a18aae1b4a" providerId="ADAL" clId="{D8E8EB82-8A21-4B4E-813B-D0FEFA2C78B6}" dt="2023-12-23T16:06:00.369" v="176" actId="208"/>
          <ac:cxnSpMkLst>
            <pc:docMk/>
            <pc:sldMk cId="3358249968" sldId="288"/>
            <ac:cxnSpMk id="15" creationId="{A1324912-13A4-55CD-C5B5-C152DE12CDF2}"/>
          </ac:cxnSpMkLst>
        </pc:cxnChg>
        <pc:cxnChg chg="mod">
          <ac:chgData name="Abels, Patrick" userId="ba666de4-0d21-43a6-8e66-51a18aae1b4a" providerId="ADAL" clId="{D8E8EB82-8A21-4B4E-813B-D0FEFA2C78B6}" dt="2023-12-23T16:06:00.369" v="176" actId="208"/>
          <ac:cxnSpMkLst>
            <pc:docMk/>
            <pc:sldMk cId="3358249968" sldId="288"/>
            <ac:cxnSpMk id="16" creationId="{A0BBB643-A266-8F25-6245-BA713815E53D}"/>
          </ac:cxnSpMkLst>
        </pc:cxnChg>
      </pc:sldChg>
      <pc:sldChg chg="del">
        <pc:chgData name="Abels, Patrick" userId="ba666de4-0d21-43a6-8e66-51a18aae1b4a" providerId="ADAL" clId="{D8E8EB82-8A21-4B4E-813B-D0FEFA2C78B6}" dt="2023-12-14T20:59:55.064" v="73" actId="47"/>
        <pc:sldMkLst>
          <pc:docMk/>
          <pc:sldMk cId="3771538810" sldId="289"/>
        </pc:sldMkLst>
      </pc:sldChg>
      <pc:sldChg chg="addSp modSp add mod">
        <pc:chgData name="Abels, Patrick" userId="ba666de4-0d21-43a6-8e66-51a18aae1b4a" providerId="ADAL" clId="{D8E8EB82-8A21-4B4E-813B-D0FEFA2C78B6}" dt="2023-12-23T16:19:51.339" v="262" actId="167"/>
        <pc:sldMkLst>
          <pc:docMk/>
          <pc:sldMk cId="4193180657" sldId="289"/>
        </pc:sldMkLst>
        <pc:spChg chg="mod">
          <ac:chgData name="Abels, Patrick" userId="ba666de4-0d21-43a6-8e66-51a18aae1b4a" providerId="ADAL" clId="{D8E8EB82-8A21-4B4E-813B-D0FEFA2C78B6}" dt="2023-12-23T16:14:02.438" v="180" actId="207"/>
          <ac:spMkLst>
            <pc:docMk/>
            <pc:sldMk cId="4193180657" sldId="289"/>
            <ac:spMk id="2" creationId="{BF026697-D187-F7B0-0908-8B94BEAE87CF}"/>
          </ac:spMkLst>
        </pc:spChg>
        <pc:spChg chg="add mod">
          <ac:chgData name="Abels, Patrick" userId="ba666de4-0d21-43a6-8e66-51a18aae1b4a" providerId="ADAL" clId="{D8E8EB82-8A21-4B4E-813B-D0FEFA2C78B6}" dt="2023-12-23T16:19:04.835" v="245" actId="14100"/>
          <ac:spMkLst>
            <pc:docMk/>
            <pc:sldMk cId="4193180657" sldId="289"/>
            <ac:spMk id="5" creationId="{0454380A-20A8-4133-081E-D8FCE2F3DAD9}"/>
          </ac:spMkLst>
        </pc:spChg>
        <pc:spChg chg="add mod">
          <ac:chgData name="Abels, Patrick" userId="ba666de4-0d21-43a6-8e66-51a18aae1b4a" providerId="ADAL" clId="{D8E8EB82-8A21-4B4E-813B-D0FEFA2C78B6}" dt="2023-12-23T16:19:25.796" v="250" actId="1076"/>
          <ac:spMkLst>
            <pc:docMk/>
            <pc:sldMk cId="4193180657" sldId="289"/>
            <ac:spMk id="6" creationId="{6C789117-DF8D-D65E-DA48-6E6406708907}"/>
          </ac:spMkLst>
        </pc:spChg>
        <pc:spChg chg="add mod ord">
          <ac:chgData name="Abels, Patrick" userId="ba666de4-0d21-43a6-8e66-51a18aae1b4a" providerId="ADAL" clId="{D8E8EB82-8A21-4B4E-813B-D0FEFA2C78B6}" dt="2023-12-23T16:19:51.339" v="262" actId="167"/>
          <ac:spMkLst>
            <pc:docMk/>
            <pc:sldMk cId="4193180657" sldId="289"/>
            <ac:spMk id="8" creationId="{FA910259-F17D-8E86-2F87-BBC77466920F}"/>
          </ac:spMkLst>
        </pc:spChg>
        <pc:spChg chg="add mod">
          <ac:chgData name="Abels, Patrick" userId="ba666de4-0d21-43a6-8e66-51a18aae1b4a" providerId="ADAL" clId="{D8E8EB82-8A21-4B4E-813B-D0FEFA2C78B6}" dt="2023-12-23T16:19:42.685" v="261" actId="1037"/>
          <ac:spMkLst>
            <pc:docMk/>
            <pc:sldMk cId="4193180657" sldId="289"/>
            <ac:spMk id="17" creationId="{B7D6BD9C-1AF2-4CCD-430B-B406202E290E}"/>
          </ac:spMkLst>
        </pc:spChg>
        <pc:spChg chg="mod">
          <ac:chgData name="Abels, Patrick" userId="ba666de4-0d21-43a6-8e66-51a18aae1b4a" providerId="ADAL" clId="{D8E8EB82-8A21-4B4E-813B-D0FEFA2C78B6}" dt="2023-12-23T16:13:52.457" v="179" actId="207"/>
          <ac:spMkLst>
            <pc:docMk/>
            <pc:sldMk cId="4193180657" sldId="289"/>
            <ac:spMk id="19" creationId="{5AB714D7-81DC-A779-6678-CA12AE7FD36E}"/>
          </ac:spMkLst>
        </pc:spChg>
        <pc:spChg chg="mod">
          <ac:chgData name="Abels, Patrick" userId="ba666de4-0d21-43a6-8e66-51a18aae1b4a" providerId="ADAL" clId="{D8E8EB82-8A21-4B4E-813B-D0FEFA2C78B6}" dt="2023-12-23T16:14:02.438" v="180" actId="207"/>
          <ac:spMkLst>
            <pc:docMk/>
            <pc:sldMk cId="4193180657" sldId="289"/>
            <ac:spMk id="22" creationId="{44A26379-3C17-8B78-55AC-DAF0F7E243EB}"/>
          </ac:spMkLst>
        </pc:spChg>
        <pc:spChg chg="mod">
          <ac:chgData name="Abels, Patrick" userId="ba666de4-0d21-43a6-8e66-51a18aae1b4a" providerId="ADAL" clId="{D8E8EB82-8A21-4B4E-813B-D0FEFA2C78B6}" dt="2023-12-23T16:14:02.438" v="180" actId="207"/>
          <ac:spMkLst>
            <pc:docMk/>
            <pc:sldMk cId="4193180657" sldId="289"/>
            <ac:spMk id="23" creationId="{FCFFB724-E8FF-E2F6-F74D-B34D477B89D7}"/>
          </ac:spMkLst>
        </pc:spChg>
      </pc:sldChg>
      <pc:sldChg chg="addSp modSp add mod">
        <pc:chgData name="Abels, Patrick" userId="ba666de4-0d21-43a6-8e66-51a18aae1b4a" providerId="ADAL" clId="{D8E8EB82-8A21-4B4E-813B-D0FEFA2C78B6}" dt="2023-12-23T16:21:02.658" v="294" actId="14100"/>
        <pc:sldMkLst>
          <pc:docMk/>
          <pc:sldMk cId="1497509002" sldId="290"/>
        </pc:sldMkLst>
        <pc:spChg chg="mod">
          <ac:chgData name="Abels, Patrick" userId="ba666de4-0d21-43a6-8e66-51a18aae1b4a" providerId="ADAL" clId="{D8E8EB82-8A21-4B4E-813B-D0FEFA2C78B6}" dt="2023-12-23T16:14:25.509" v="183" actId="207"/>
          <ac:spMkLst>
            <pc:docMk/>
            <pc:sldMk cId="1497509002" sldId="290"/>
            <ac:spMk id="2" creationId="{BF026697-D187-F7B0-0908-8B94BEAE87CF}"/>
          </ac:spMkLst>
        </pc:spChg>
        <pc:spChg chg="add mod">
          <ac:chgData name="Abels, Patrick" userId="ba666de4-0d21-43a6-8e66-51a18aae1b4a" providerId="ADAL" clId="{D8E8EB82-8A21-4B4E-813B-D0FEFA2C78B6}" dt="2023-12-23T16:20:32.175" v="274" actId="1038"/>
          <ac:spMkLst>
            <pc:docMk/>
            <pc:sldMk cId="1497509002" sldId="290"/>
            <ac:spMk id="5" creationId="{703638A8-BE1E-55CD-498D-72E12E643924}"/>
          </ac:spMkLst>
        </pc:spChg>
        <pc:spChg chg="add mod">
          <ac:chgData name="Abels, Patrick" userId="ba666de4-0d21-43a6-8e66-51a18aae1b4a" providerId="ADAL" clId="{D8E8EB82-8A21-4B4E-813B-D0FEFA2C78B6}" dt="2023-12-23T16:20:18.063" v="269" actId="1038"/>
          <ac:spMkLst>
            <pc:docMk/>
            <pc:sldMk cId="1497509002" sldId="290"/>
            <ac:spMk id="6" creationId="{BCBB5269-2D80-7B80-0F04-1CB978BDC0FE}"/>
          </ac:spMkLst>
        </pc:spChg>
        <pc:spChg chg="add mod">
          <ac:chgData name="Abels, Patrick" userId="ba666de4-0d21-43a6-8e66-51a18aae1b4a" providerId="ADAL" clId="{D8E8EB82-8A21-4B4E-813B-D0FEFA2C78B6}" dt="2023-12-23T16:21:02.658" v="294" actId="14100"/>
          <ac:spMkLst>
            <pc:docMk/>
            <pc:sldMk cId="1497509002" sldId="290"/>
            <ac:spMk id="8" creationId="{54FC8AC3-04AD-B96E-011D-3B6AF46CE22D}"/>
          </ac:spMkLst>
        </pc:spChg>
        <pc:spChg chg="mod">
          <ac:chgData name="Abels, Patrick" userId="ba666de4-0d21-43a6-8e66-51a18aae1b4a" providerId="ADAL" clId="{D8E8EB82-8A21-4B4E-813B-D0FEFA2C78B6}" dt="2023-12-23T16:14:25.509" v="183" actId="207"/>
          <ac:spMkLst>
            <pc:docMk/>
            <pc:sldMk cId="1497509002" sldId="290"/>
            <ac:spMk id="22" creationId="{44A26379-3C17-8B78-55AC-DAF0F7E243EB}"/>
          </ac:spMkLst>
        </pc:spChg>
        <pc:spChg chg="mod">
          <ac:chgData name="Abels, Patrick" userId="ba666de4-0d21-43a6-8e66-51a18aae1b4a" providerId="ADAL" clId="{D8E8EB82-8A21-4B4E-813B-D0FEFA2C78B6}" dt="2023-12-23T16:14:25.509" v="183" actId="207"/>
          <ac:spMkLst>
            <pc:docMk/>
            <pc:sldMk cId="1497509002" sldId="290"/>
            <ac:spMk id="23" creationId="{FCFFB724-E8FF-E2F6-F74D-B34D477B89D7}"/>
          </ac:spMkLst>
        </pc:spChg>
        <pc:spChg chg="mod">
          <ac:chgData name="Abels, Patrick" userId="ba666de4-0d21-43a6-8e66-51a18aae1b4a" providerId="ADAL" clId="{D8E8EB82-8A21-4B4E-813B-D0FEFA2C78B6}" dt="2023-12-23T16:14:17.563" v="182" actId="207"/>
          <ac:spMkLst>
            <pc:docMk/>
            <pc:sldMk cId="1497509002" sldId="290"/>
            <ac:spMk id="25" creationId="{D4635BF4-1889-2F76-845B-D1684A39D920}"/>
          </ac:spMkLst>
        </pc:spChg>
      </pc:sldChg>
      <pc:sldChg chg="del">
        <pc:chgData name="Abels, Patrick" userId="ba666de4-0d21-43a6-8e66-51a18aae1b4a" providerId="ADAL" clId="{D8E8EB82-8A21-4B4E-813B-D0FEFA2C78B6}" dt="2023-12-14T20:59:55.064" v="73" actId="47"/>
        <pc:sldMkLst>
          <pc:docMk/>
          <pc:sldMk cId="2667248760" sldId="290"/>
        </pc:sldMkLst>
      </pc:sldChg>
      <pc:sldChg chg="addSp modSp add mod">
        <pc:chgData name="Abels, Patrick" userId="ba666de4-0d21-43a6-8e66-51a18aae1b4a" providerId="ADAL" clId="{D8E8EB82-8A21-4B4E-813B-D0FEFA2C78B6}" dt="2023-12-23T16:21:25.653" v="296" actId="1076"/>
        <pc:sldMkLst>
          <pc:docMk/>
          <pc:sldMk cId="463414053" sldId="291"/>
        </pc:sldMkLst>
        <pc:spChg chg="mod">
          <ac:chgData name="Abels, Patrick" userId="ba666de4-0d21-43a6-8e66-51a18aae1b4a" providerId="ADAL" clId="{D8E8EB82-8A21-4B4E-813B-D0FEFA2C78B6}" dt="2023-12-23T16:14:41.987" v="186" actId="207"/>
          <ac:spMkLst>
            <pc:docMk/>
            <pc:sldMk cId="463414053" sldId="291"/>
            <ac:spMk id="2" creationId="{BF026697-D187-F7B0-0908-8B94BEAE87CF}"/>
          </ac:spMkLst>
        </pc:spChg>
        <pc:spChg chg="add mod">
          <ac:chgData name="Abels, Patrick" userId="ba666de4-0d21-43a6-8e66-51a18aae1b4a" providerId="ADAL" clId="{D8E8EB82-8A21-4B4E-813B-D0FEFA2C78B6}" dt="2023-12-23T16:21:25.653" v="296" actId="1076"/>
          <ac:spMkLst>
            <pc:docMk/>
            <pc:sldMk cId="463414053" sldId="291"/>
            <ac:spMk id="5" creationId="{82FB4E70-86AA-49EA-864B-2A68F5A9DE95}"/>
          </ac:spMkLst>
        </pc:spChg>
        <pc:spChg chg="add mod">
          <ac:chgData name="Abels, Patrick" userId="ba666de4-0d21-43a6-8e66-51a18aae1b4a" providerId="ADAL" clId="{D8E8EB82-8A21-4B4E-813B-D0FEFA2C78B6}" dt="2023-12-23T16:21:25.653" v="296" actId="1076"/>
          <ac:spMkLst>
            <pc:docMk/>
            <pc:sldMk cId="463414053" sldId="291"/>
            <ac:spMk id="6" creationId="{1ADE3173-2E06-AD50-28EF-C8711BCF8E13}"/>
          </ac:spMkLst>
        </pc:spChg>
        <pc:spChg chg="mod">
          <ac:chgData name="Abels, Patrick" userId="ba666de4-0d21-43a6-8e66-51a18aae1b4a" providerId="ADAL" clId="{D8E8EB82-8A21-4B4E-813B-D0FEFA2C78B6}" dt="2023-12-23T16:14:41.987" v="186" actId="207"/>
          <ac:spMkLst>
            <pc:docMk/>
            <pc:sldMk cId="463414053" sldId="291"/>
            <ac:spMk id="25" creationId="{D4635BF4-1889-2F76-845B-D1684A39D920}"/>
          </ac:spMkLst>
        </pc:spChg>
        <pc:spChg chg="mod">
          <ac:chgData name="Abels, Patrick" userId="ba666de4-0d21-43a6-8e66-51a18aae1b4a" providerId="ADAL" clId="{D8E8EB82-8A21-4B4E-813B-D0FEFA2C78B6}" dt="2023-12-23T16:14:36.045" v="185" actId="207"/>
          <ac:spMkLst>
            <pc:docMk/>
            <pc:sldMk cId="463414053" sldId="291"/>
            <ac:spMk id="26" creationId="{D63EC423-A9D1-2F9F-B6F0-EFA707FA71BC}"/>
          </ac:spMkLst>
        </pc:spChg>
      </pc:sldChg>
      <pc:sldChg chg="del">
        <pc:chgData name="Abels, Patrick" userId="ba666de4-0d21-43a6-8e66-51a18aae1b4a" providerId="ADAL" clId="{D8E8EB82-8A21-4B4E-813B-D0FEFA2C78B6}" dt="2023-12-14T20:59:55.064" v="73" actId="47"/>
        <pc:sldMkLst>
          <pc:docMk/>
          <pc:sldMk cId="3398456487" sldId="291"/>
        </pc:sldMkLst>
      </pc:sldChg>
      <pc:sldChg chg="addSp modSp add mod">
        <pc:chgData name="Abels, Patrick" userId="ba666de4-0d21-43a6-8e66-51a18aae1b4a" providerId="ADAL" clId="{D8E8EB82-8A21-4B4E-813B-D0FEFA2C78B6}" dt="2023-12-23T16:22:09.290" v="307" actId="14100"/>
        <pc:sldMkLst>
          <pc:docMk/>
          <pc:sldMk cId="6945286" sldId="292"/>
        </pc:sldMkLst>
        <pc:spChg chg="mod">
          <ac:chgData name="Abels, Patrick" userId="ba666de4-0d21-43a6-8e66-51a18aae1b4a" providerId="ADAL" clId="{D8E8EB82-8A21-4B4E-813B-D0FEFA2C78B6}" dt="2023-12-23T16:14:56.669" v="189" actId="207"/>
          <ac:spMkLst>
            <pc:docMk/>
            <pc:sldMk cId="6945286" sldId="292"/>
            <ac:spMk id="2" creationId="{BF026697-D187-F7B0-0908-8B94BEAE87CF}"/>
          </ac:spMkLst>
        </pc:spChg>
        <pc:spChg chg="add mod">
          <ac:chgData name="Abels, Patrick" userId="ba666de4-0d21-43a6-8e66-51a18aae1b4a" providerId="ADAL" clId="{D8E8EB82-8A21-4B4E-813B-D0FEFA2C78B6}" dt="2023-12-23T16:21:37.888" v="297"/>
          <ac:spMkLst>
            <pc:docMk/>
            <pc:sldMk cId="6945286" sldId="292"/>
            <ac:spMk id="5" creationId="{5A84BD57-CD87-C67B-5FCB-5CED4DB56286}"/>
          </ac:spMkLst>
        </pc:spChg>
        <pc:spChg chg="add mod">
          <ac:chgData name="Abels, Patrick" userId="ba666de4-0d21-43a6-8e66-51a18aae1b4a" providerId="ADAL" clId="{D8E8EB82-8A21-4B4E-813B-D0FEFA2C78B6}" dt="2023-12-23T16:21:42.363" v="299" actId="1076"/>
          <ac:spMkLst>
            <pc:docMk/>
            <pc:sldMk cId="6945286" sldId="292"/>
            <ac:spMk id="6" creationId="{FEE1CE44-4FD5-BB5A-BDE4-6273B20E7A22}"/>
          </ac:spMkLst>
        </pc:spChg>
        <pc:spChg chg="mod">
          <ac:chgData name="Abels, Patrick" userId="ba666de4-0d21-43a6-8e66-51a18aae1b4a" providerId="ADAL" clId="{D8E8EB82-8A21-4B4E-813B-D0FEFA2C78B6}" dt="2023-12-23T16:14:56.669" v="189" actId="207"/>
          <ac:spMkLst>
            <pc:docMk/>
            <pc:sldMk cId="6945286" sldId="292"/>
            <ac:spMk id="26" creationId="{D63EC423-A9D1-2F9F-B6F0-EFA707FA71BC}"/>
          </ac:spMkLst>
        </pc:spChg>
        <pc:spChg chg="mod">
          <ac:chgData name="Abels, Patrick" userId="ba666de4-0d21-43a6-8e66-51a18aae1b4a" providerId="ADAL" clId="{D8E8EB82-8A21-4B4E-813B-D0FEFA2C78B6}" dt="2023-12-23T16:14:51.901" v="188" actId="207"/>
          <ac:spMkLst>
            <pc:docMk/>
            <pc:sldMk cId="6945286" sldId="292"/>
            <ac:spMk id="27" creationId="{6544B78D-7857-4BBD-7285-B048CE21700F}"/>
          </ac:spMkLst>
        </pc:spChg>
        <pc:cxnChg chg="add mod">
          <ac:chgData name="Abels, Patrick" userId="ba666de4-0d21-43a6-8e66-51a18aae1b4a" providerId="ADAL" clId="{D8E8EB82-8A21-4B4E-813B-D0FEFA2C78B6}" dt="2023-12-23T16:22:00.298" v="304" actId="693"/>
          <ac:cxnSpMkLst>
            <pc:docMk/>
            <pc:sldMk cId="6945286" sldId="292"/>
            <ac:cxnSpMk id="17" creationId="{1F9EB58C-52D7-3613-5E74-3161BBE1C712}"/>
          </ac:cxnSpMkLst>
        </pc:cxnChg>
        <pc:cxnChg chg="add mod">
          <ac:chgData name="Abels, Patrick" userId="ba666de4-0d21-43a6-8e66-51a18aae1b4a" providerId="ADAL" clId="{D8E8EB82-8A21-4B4E-813B-D0FEFA2C78B6}" dt="2023-12-23T16:22:09.290" v="307" actId="14100"/>
          <ac:cxnSpMkLst>
            <pc:docMk/>
            <pc:sldMk cId="6945286" sldId="292"/>
            <ac:cxnSpMk id="21" creationId="{C7A767A5-2A79-9DD5-7452-3EBD3EB94A89}"/>
          </ac:cxnSpMkLst>
        </pc:cxnChg>
      </pc:sldChg>
    </pc:docChg>
  </pc:docChgLst>
  <pc:docChgLst>
    <pc:chgData name="Abels, Patrick" userId="ba666de4-0d21-43a6-8e66-51a18aae1b4a" providerId="ADAL" clId="{4C0A60B4-0681-CE45-B1FD-241F25D94689}"/>
    <pc:docChg chg="modSld">
      <pc:chgData name="Abels, Patrick" userId="ba666de4-0d21-43a6-8e66-51a18aae1b4a" providerId="ADAL" clId="{4C0A60B4-0681-CE45-B1FD-241F25D94689}" dt="2023-12-11T11:05:24.282" v="2" actId="20577"/>
      <pc:docMkLst>
        <pc:docMk/>
      </pc:docMkLst>
      <pc:sldChg chg="modSp">
        <pc:chgData name="Abels, Patrick" userId="ba666de4-0d21-43a6-8e66-51a18aae1b4a" providerId="ADAL" clId="{4C0A60B4-0681-CE45-B1FD-241F25D94689}" dt="2023-12-11T11:05:24.282" v="2" actId="20577"/>
        <pc:sldMkLst>
          <pc:docMk/>
          <pc:sldMk cId="2987719689" sldId="280"/>
        </pc:sldMkLst>
        <pc:spChg chg="mod">
          <ac:chgData name="Abels, Patrick" userId="ba666de4-0d21-43a6-8e66-51a18aae1b4a" providerId="ADAL" clId="{4C0A60B4-0681-CE45-B1FD-241F25D94689}" dt="2023-12-11T11:05:24.282" v="2" actId="20577"/>
          <ac:spMkLst>
            <pc:docMk/>
            <pc:sldMk cId="2987719689" sldId="280"/>
            <ac:spMk id="2" creationId="{BF026697-D187-F7B0-0908-8B94BEAE87CF}"/>
          </ac:spMkLst>
        </pc:spChg>
      </pc:sldChg>
    </pc:docChg>
  </pc:docChgLst>
  <pc:docChgLst>
    <pc:chgData name="Abels, Patrick" userId="ba666de4-0d21-43a6-8e66-51a18aae1b4a" providerId="ADAL" clId="{1EA24D17-B000-4F5B-B835-0A7A60C4E8D2}"/>
    <pc:docChg chg="undo custSel addSld delSld modSld modMainMaster">
      <pc:chgData name="Abels, Patrick" userId="ba666de4-0d21-43a6-8e66-51a18aae1b4a" providerId="ADAL" clId="{1EA24D17-B000-4F5B-B835-0A7A60C4E8D2}" dt="2023-07-31T19:08:28.051" v="731" actId="1038"/>
      <pc:docMkLst>
        <pc:docMk/>
      </pc:docMkLst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1986885273" sldId="256"/>
        </pc:sldMkLst>
      </pc:sldChg>
      <pc:sldChg chg="new del">
        <pc:chgData name="Abels, Patrick" userId="ba666de4-0d21-43a6-8e66-51a18aae1b4a" providerId="ADAL" clId="{1EA24D17-B000-4F5B-B835-0A7A60C4E8D2}" dt="2023-07-31T18:24:31.468" v="56" actId="47"/>
        <pc:sldMkLst>
          <pc:docMk/>
          <pc:sldMk cId="2531811691" sldId="256"/>
        </pc:sldMkLst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1179587911" sldId="257"/>
        </pc:sldMkLst>
      </pc:sldChg>
      <pc:sldChg chg="addSp modSp new del mod">
        <pc:chgData name="Abels, Patrick" userId="ba666de4-0d21-43a6-8e66-51a18aae1b4a" providerId="ADAL" clId="{1EA24D17-B000-4F5B-B835-0A7A60C4E8D2}" dt="2023-07-31T18:29:43.828" v="131" actId="47"/>
        <pc:sldMkLst>
          <pc:docMk/>
          <pc:sldMk cId="3816611931" sldId="257"/>
        </pc:sldMkLst>
        <pc:spChg chg="mod">
          <ac:chgData name="Abels, Patrick" userId="ba666de4-0d21-43a6-8e66-51a18aae1b4a" providerId="ADAL" clId="{1EA24D17-B000-4F5B-B835-0A7A60C4E8D2}" dt="2023-07-31T18:24:58.614" v="76" actId="20577"/>
          <ac:spMkLst>
            <pc:docMk/>
            <pc:sldMk cId="3816611931" sldId="257"/>
            <ac:spMk id="2" creationId="{EC801E97-9E70-4DE6-31DA-C065479A536C}"/>
          </ac:spMkLst>
        </pc:spChg>
        <pc:picChg chg="add mod">
          <ac:chgData name="Abels, Patrick" userId="ba666de4-0d21-43a6-8e66-51a18aae1b4a" providerId="ADAL" clId="{1EA24D17-B000-4F5B-B835-0A7A60C4E8D2}" dt="2023-07-31T18:28:04.580" v="108" actId="1076"/>
          <ac:picMkLst>
            <pc:docMk/>
            <pc:sldMk cId="3816611931" sldId="257"/>
            <ac:picMk id="3" creationId="{B2707E73-F258-049A-03EA-7069DD8DB4F5}"/>
          </ac:picMkLst>
        </pc:picChg>
      </pc:sldChg>
      <pc:sldChg chg="addSp modSp new mod">
        <pc:chgData name="Abels, Patrick" userId="ba666de4-0d21-43a6-8e66-51a18aae1b4a" providerId="ADAL" clId="{1EA24D17-B000-4F5B-B835-0A7A60C4E8D2}" dt="2023-07-31T18:34:46.030" v="225" actId="20577"/>
        <pc:sldMkLst>
          <pc:docMk/>
          <pc:sldMk cId="4053142725" sldId="258"/>
        </pc:sldMkLst>
        <pc:spChg chg="mod">
          <ac:chgData name="Abels, Patrick" userId="ba666de4-0d21-43a6-8e66-51a18aae1b4a" providerId="ADAL" clId="{1EA24D17-B000-4F5B-B835-0A7A60C4E8D2}" dt="2023-07-31T18:34:19.673" v="202" actId="20577"/>
          <ac:spMkLst>
            <pc:docMk/>
            <pc:sldMk cId="4053142725" sldId="258"/>
            <ac:spMk id="2" creationId="{B07DB424-5D60-EB8E-705E-00413050711F}"/>
          </ac:spMkLst>
        </pc:spChg>
        <pc:spChg chg="add mod">
          <ac:chgData name="Abels, Patrick" userId="ba666de4-0d21-43a6-8e66-51a18aae1b4a" providerId="ADAL" clId="{1EA24D17-B000-4F5B-B835-0A7A60C4E8D2}" dt="2023-07-31T18:34:46.030" v="225" actId="20577"/>
          <ac:spMkLst>
            <pc:docMk/>
            <pc:sldMk cId="4053142725" sldId="258"/>
            <ac:spMk id="3" creationId="{37A5E83A-1944-7C15-78CB-DF10817E858F}"/>
          </ac:spMkLst>
        </pc:spChg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4287185686" sldId="258"/>
        </pc:sldMkLst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2690822542" sldId="259"/>
        </pc:sldMkLst>
      </pc:sldChg>
      <pc:sldChg chg="modSp new mod">
        <pc:chgData name="Abels, Patrick" userId="ba666de4-0d21-43a6-8e66-51a18aae1b4a" providerId="ADAL" clId="{1EA24D17-B000-4F5B-B835-0A7A60C4E8D2}" dt="2023-07-31T18:36:11.990" v="247" actId="20577"/>
        <pc:sldMkLst>
          <pc:docMk/>
          <pc:sldMk cId="3366437632" sldId="259"/>
        </pc:sldMkLst>
        <pc:spChg chg="mod">
          <ac:chgData name="Abels, Patrick" userId="ba666de4-0d21-43a6-8e66-51a18aae1b4a" providerId="ADAL" clId="{1EA24D17-B000-4F5B-B835-0A7A60C4E8D2}" dt="2023-07-31T18:36:11.990" v="247" actId="20577"/>
          <ac:spMkLst>
            <pc:docMk/>
            <pc:sldMk cId="3366437632" sldId="259"/>
            <ac:spMk id="2" creationId="{D75C1544-77A2-CE22-C31D-D08864B78BAE}"/>
          </ac:spMkLst>
        </pc:spChg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3117757405" sldId="260"/>
        </pc:sldMkLst>
      </pc:sldChg>
      <pc:sldChg chg="new del">
        <pc:chgData name="Abels, Patrick" userId="ba666de4-0d21-43a6-8e66-51a18aae1b4a" providerId="ADAL" clId="{1EA24D17-B000-4F5B-B835-0A7A60C4E8D2}" dt="2023-07-31T18:47:41.362" v="470" actId="47"/>
        <pc:sldMkLst>
          <pc:docMk/>
          <pc:sldMk cId="3666141988" sldId="260"/>
        </pc:sldMkLst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2438877614" sldId="261"/>
        </pc:sldMkLst>
      </pc:sldChg>
      <pc:sldChg chg="addSp delSp modSp new mod">
        <pc:chgData name="Abels, Patrick" userId="ba666de4-0d21-43a6-8e66-51a18aae1b4a" providerId="ADAL" clId="{1EA24D17-B000-4F5B-B835-0A7A60C4E8D2}" dt="2023-07-31T18:59:23.311" v="617" actId="732"/>
        <pc:sldMkLst>
          <pc:docMk/>
          <pc:sldMk cId="4223110314" sldId="261"/>
        </pc:sldMkLst>
        <pc:spChg chg="mod">
          <ac:chgData name="Abels, Patrick" userId="ba666de4-0d21-43a6-8e66-51a18aae1b4a" providerId="ADAL" clId="{1EA24D17-B000-4F5B-B835-0A7A60C4E8D2}" dt="2023-07-31T18:52:55.052" v="528" actId="20577"/>
          <ac:spMkLst>
            <pc:docMk/>
            <pc:sldMk cId="4223110314" sldId="261"/>
            <ac:spMk id="2" creationId="{EEA79473-2E02-D691-984D-E62FD887B263}"/>
          </ac:spMkLst>
        </pc:spChg>
        <pc:spChg chg="mod">
          <ac:chgData name="Abels, Patrick" userId="ba666de4-0d21-43a6-8e66-51a18aae1b4a" providerId="ADAL" clId="{1EA24D17-B000-4F5B-B835-0A7A60C4E8D2}" dt="2023-07-31T18:52:22.960" v="520" actId="20577"/>
          <ac:spMkLst>
            <pc:docMk/>
            <pc:sldMk cId="4223110314" sldId="261"/>
            <ac:spMk id="3" creationId="{91E27F51-7010-A9B6-38F8-6302D0C64020}"/>
          </ac:spMkLst>
        </pc:spChg>
        <pc:spChg chg="add mod">
          <ac:chgData name="Abels, Patrick" userId="ba666de4-0d21-43a6-8e66-51a18aae1b4a" providerId="ADAL" clId="{1EA24D17-B000-4F5B-B835-0A7A60C4E8D2}" dt="2023-07-31T18:57:34.664" v="607" actId="14100"/>
          <ac:spMkLst>
            <pc:docMk/>
            <pc:sldMk cId="4223110314" sldId="261"/>
            <ac:spMk id="6" creationId="{9309D2C6-9509-CDB1-E903-FA244ECEC803}"/>
          </ac:spMkLst>
        </pc:spChg>
        <pc:spChg chg="add del mod">
          <ac:chgData name="Abels, Patrick" userId="ba666de4-0d21-43a6-8e66-51a18aae1b4a" providerId="ADAL" clId="{1EA24D17-B000-4F5B-B835-0A7A60C4E8D2}" dt="2023-07-31T18:59:18.639" v="616" actId="478"/>
          <ac:spMkLst>
            <pc:docMk/>
            <pc:sldMk cId="4223110314" sldId="261"/>
            <ac:spMk id="7" creationId="{3E40CA89-044D-1738-800E-04FA957F95F6}"/>
          </ac:spMkLst>
        </pc:spChg>
        <pc:picChg chg="add mod modCrop">
          <ac:chgData name="Abels, Patrick" userId="ba666de4-0d21-43a6-8e66-51a18aae1b4a" providerId="ADAL" clId="{1EA24D17-B000-4F5B-B835-0A7A60C4E8D2}" dt="2023-07-31T18:59:23.311" v="617" actId="732"/>
          <ac:picMkLst>
            <pc:docMk/>
            <pc:sldMk cId="4223110314" sldId="261"/>
            <ac:picMk id="5" creationId="{EBA4749D-6D20-F569-6F6F-5EF7857F438E}"/>
          </ac:picMkLst>
        </pc:picChg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572060250" sldId="262"/>
        </pc:sldMkLst>
      </pc:sldChg>
      <pc:sldChg chg="addSp delSp modSp new mod">
        <pc:chgData name="Abels, Patrick" userId="ba666de4-0d21-43a6-8e66-51a18aae1b4a" providerId="ADAL" clId="{1EA24D17-B000-4F5B-B835-0A7A60C4E8D2}" dt="2023-07-31T19:08:28.051" v="731" actId="1038"/>
        <pc:sldMkLst>
          <pc:docMk/>
          <pc:sldMk cId="4127666779" sldId="262"/>
        </pc:sldMkLst>
        <pc:spChg chg="del mod">
          <ac:chgData name="Abels, Patrick" userId="ba666de4-0d21-43a6-8e66-51a18aae1b4a" providerId="ADAL" clId="{1EA24D17-B000-4F5B-B835-0A7A60C4E8D2}" dt="2023-07-31T19:07:42.406" v="712" actId="478"/>
          <ac:spMkLst>
            <pc:docMk/>
            <pc:sldMk cId="4127666779" sldId="262"/>
            <ac:spMk id="2" creationId="{F539A69B-7D58-0B3A-C06A-BBB0AAD55299}"/>
          </ac:spMkLst>
        </pc:spChg>
        <pc:spChg chg="add del mod">
          <ac:chgData name="Abels, Patrick" userId="ba666de4-0d21-43a6-8e66-51a18aae1b4a" providerId="ADAL" clId="{1EA24D17-B000-4F5B-B835-0A7A60C4E8D2}" dt="2023-07-31T19:07:46.596" v="713" actId="478"/>
          <ac:spMkLst>
            <pc:docMk/>
            <pc:sldMk cId="4127666779" sldId="262"/>
            <ac:spMk id="10" creationId="{9EA6A81F-9165-ABA7-89DA-CCEBB4375B8A}"/>
          </ac:spMkLst>
        </pc:sp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3" creationId="{F2BE7A5D-E3A0-FE57-04E1-EB1CC2B046EF}"/>
          </ac:picMkLst>
        </pc:pic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4" creationId="{B5735F8B-B5FD-B638-A40E-5958D472F4CB}"/>
          </ac:picMkLst>
        </pc:pic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5" creationId="{0C14C468-FDD3-DC2A-C5D3-4B4AE04187AF}"/>
          </ac:picMkLst>
        </pc:pic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6" creationId="{4C5A9455-99A3-89BC-5264-AAAB6F876188}"/>
          </ac:picMkLst>
        </pc:pic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7" creationId="{9CA0D277-68E3-CC6A-F2C7-FA519E0F4BBC}"/>
          </ac:picMkLst>
        </pc:pic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8" creationId="{7CCAE423-208F-2439-4442-4EA59DBAA00A}"/>
          </ac:picMkLst>
        </pc:picChg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1982254768" sldId="263"/>
        </pc:sldMkLst>
      </pc:sldChg>
      <pc:sldChg chg="modSp new mod modTransition">
        <pc:chgData name="Abels, Patrick" userId="ba666de4-0d21-43a6-8e66-51a18aae1b4a" providerId="ADAL" clId="{1EA24D17-B000-4F5B-B835-0A7A60C4E8D2}" dt="2023-07-31T18:30:10.003" v="151"/>
        <pc:sldMkLst>
          <pc:docMk/>
          <pc:sldMk cId="2766537786" sldId="263"/>
        </pc:sldMkLst>
        <pc:spChg chg="mod">
          <ac:chgData name="Abels, Patrick" userId="ba666de4-0d21-43a6-8e66-51a18aae1b4a" providerId="ADAL" clId="{1EA24D17-B000-4F5B-B835-0A7A60C4E8D2}" dt="2023-07-31T18:29:57.738" v="150" actId="20577"/>
          <ac:spMkLst>
            <pc:docMk/>
            <pc:sldMk cId="2766537786" sldId="263"/>
            <ac:spMk id="2" creationId="{68E00736-7763-5364-29F5-3973C6BC804D}"/>
          </ac:spMkLst>
        </pc:spChg>
      </pc:sldChg>
      <pc:sldChg chg="addSp modSp add del mod">
        <pc:chgData name="Abels, Patrick" userId="ba666de4-0d21-43a6-8e66-51a18aae1b4a" providerId="ADAL" clId="{1EA24D17-B000-4F5B-B835-0A7A60C4E8D2}" dt="2023-07-31T18:40:32.318" v="393" actId="47"/>
        <pc:sldMkLst>
          <pc:docMk/>
          <pc:sldMk cId="3698756132" sldId="264"/>
        </pc:sldMkLst>
        <pc:spChg chg="mod">
          <ac:chgData name="Abels, Patrick" userId="ba666de4-0d21-43a6-8e66-51a18aae1b4a" providerId="ADAL" clId="{1EA24D17-B000-4F5B-B835-0A7A60C4E8D2}" dt="2023-07-31T18:40:14.624" v="391"/>
          <ac:spMkLst>
            <pc:docMk/>
            <pc:sldMk cId="3698756132" sldId="264"/>
            <ac:spMk id="2" creationId="{D75C1544-77A2-CE22-C31D-D08864B78BAE}"/>
          </ac:spMkLst>
        </pc:spChg>
        <pc:graphicFrameChg chg="add mod modGraphic">
          <ac:chgData name="Abels, Patrick" userId="ba666de4-0d21-43a6-8e66-51a18aae1b4a" providerId="ADAL" clId="{1EA24D17-B000-4F5B-B835-0A7A60C4E8D2}" dt="2023-07-31T18:40:04.941" v="388" actId="14100"/>
          <ac:graphicFrameMkLst>
            <pc:docMk/>
            <pc:sldMk cId="3698756132" sldId="264"/>
            <ac:graphicFrameMk id="3" creationId="{6931FFAE-52D8-D1BC-5830-1CEB0EC90EE6}"/>
          </ac:graphicFrameMkLst>
        </pc:graphicFrameChg>
      </pc:sldChg>
      <pc:sldChg chg="addSp delSp modSp add mod">
        <pc:chgData name="Abels, Patrick" userId="ba666de4-0d21-43a6-8e66-51a18aae1b4a" providerId="ADAL" clId="{1EA24D17-B000-4F5B-B835-0A7A60C4E8D2}" dt="2023-07-31T18:46:05.280" v="469" actId="207"/>
        <pc:sldMkLst>
          <pc:docMk/>
          <pc:sldMk cId="2628582133" sldId="265"/>
        </pc:sldMkLst>
        <pc:spChg chg="mod">
          <ac:chgData name="Abels, Patrick" userId="ba666de4-0d21-43a6-8e66-51a18aae1b4a" providerId="ADAL" clId="{1EA24D17-B000-4F5B-B835-0A7A60C4E8D2}" dt="2023-07-31T18:41:27.132" v="412" actId="20577"/>
          <ac:spMkLst>
            <pc:docMk/>
            <pc:sldMk cId="2628582133" sldId="265"/>
            <ac:spMk id="2" creationId="{D75C1544-77A2-CE22-C31D-D08864B78BAE}"/>
          </ac:spMkLst>
        </pc:spChg>
        <pc:spChg chg="add 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" creationId="{EE3F75DF-29E6-402A-CB62-7737D5914CCB}"/>
          </ac:spMkLst>
        </pc:spChg>
        <pc:spChg chg="add 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" creationId="{E7391258-B67A-66CB-022D-FFF5CC7F8EEF}"/>
          </ac:spMkLst>
        </pc:spChg>
        <pc:spChg chg="add 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5" creationId="{9B9C2A00-C219-9E3C-861E-0E5D8770B065}"/>
          </ac:spMkLst>
        </pc:spChg>
        <pc:spChg chg="add 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6" creationId="{A902AD16-E3CE-56E7-6AA2-ED32DE9AF570}"/>
          </ac:spMkLst>
        </pc:spChg>
        <pc:spChg chg="add 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7" creationId="{E999206E-939D-1F0A-3E53-B8ABF4630102}"/>
          </ac:spMkLst>
        </pc:spChg>
        <pc:spChg chg="add mod">
          <ac:chgData name="Abels, Patrick" userId="ba666de4-0d21-43a6-8e66-51a18aae1b4a" providerId="ADAL" clId="{1EA24D17-B000-4F5B-B835-0A7A60C4E8D2}" dt="2023-07-31T18:43:43.320" v="441"/>
          <ac:spMkLst>
            <pc:docMk/>
            <pc:sldMk cId="2628582133" sldId="265"/>
            <ac:spMk id="8" creationId="{2BECCDDC-6A96-7BBF-58EC-30FEEA71DBD2}"/>
          </ac:spMkLst>
        </pc:spChg>
        <pc:spChg chg="add mod">
          <ac:chgData name="Abels, Patrick" userId="ba666de4-0d21-43a6-8e66-51a18aae1b4a" providerId="ADAL" clId="{1EA24D17-B000-4F5B-B835-0A7A60C4E8D2}" dt="2023-07-31T18:43:43.320" v="441"/>
          <ac:spMkLst>
            <pc:docMk/>
            <pc:sldMk cId="2628582133" sldId="265"/>
            <ac:spMk id="9" creationId="{0B5FD9A2-6820-0036-2845-8CD8E7E23E8D}"/>
          </ac:spMkLst>
        </pc:spChg>
        <pc:spChg chg="add mod">
          <ac:chgData name="Abels, Patrick" userId="ba666de4-0d21-43a6-8e66-51a18aae1b4a" providerId="ADAL" clId="{1EA24D17-B000-4F5B-B835-0A7A60C4E8D2}" dt="2023-07-31T18:43:43.320" v="441"/>
          <ac:spMkLst>
            <pc:docMk/>
            <pc:sldMk cId="2628582133" sldId="265"/>
            <ac:spMk id="10" creationId="{1CB7BC12-9CFC-752E-71DB-B0DB2E9CA443}"/>
          </ac:spMkLst>
        </pc:spChg>
        <pc:spChg chg="add mod">
          <ac:chgData name="Abels, Patrick" userId="ba666de4-0d21-43a6-8e66-51a18aae1b4a" providerId="ADAL" clId="{1EA24D17-B000-4F5B-B835-0A7A60C4E8D2}" dt="2023-07-31T18:43:43.320" v="441"/>
          <ac:spMkLst>
            <pc:docMk/>
            <pc:sldMk cId="2628582133" sldId="265"/>
            <ac:spMk id="11" creationId="{8EC425FC-EB73-A3BF-3986-768A6A770008}"/>
          </ac:spMkLst>
        </pc:spChg>
        <pc:spChg chg="add mod">
          <ac:chgData name="Abels, Patrick" userId="ba666de4-0d21-43a6-8e66-51a18aae1b4a" providerId="ADAL" clId="{1EA24D17-B000-4F5B-B835-0A7A60C4E8D2}" dt="2023-07-31T18:43:43.320" v="441"/>
          <ac:spMkLst>
            <pc:docMk/>
            <pc:sldMk cId="2628582133" sldId="265"/>
            <ac:spMk id="12" creationId="{32CDBC1E-53D0-EC95-1A17-1294DCA0D34A}"/>
          </ac:spMkLst>
        </pc:spChg>
        <pc:spChg chg="add mod">
          <ac:chgData name="Abels, Patrick" userId="ba666de4-0d21-43a6-8e66-51a18aae1b4a" providerId="ADAL" clId="{1EA24D17-B000-4F5B-B835-0A7A60C4E8D2}" dt="2023-07-31T18:43:42.931" v="440"/>
          <ac:spMkLst>
            <pc:docMk/>
            <pc:sldMk cId="2628582133" sldId="265"/>
            <ac:spMk id="13" creationId="{5BFBD9A2-57EB-47BA-ED35-40BEC6B7B7B4}"/>
          </ac:spMkLst>
        </pc:spChg>
        <pc:spChg chg="add mod">
          <ac:chgData name="Abels, Patrick" userId="ba666de4-0d21-43a6-8e66-51a18aae1b4a" providerId="ADAL" clId="{1EA24D17-B000-4F5B-B835-0A7A60C4E8D2}" dt="2023-07-31T18:43:42.931" v="440"/>
          <ac:spMkLst>
            <pc:docMk/>
            <pc:sldMk cId="2628582133" sldId="265"/>
            <ac:spMk id="14" creationId="{F1279E3C-3B22-500E-4D29-D9C4760AF18B}"/>
          </ac:spMkLst>
        </pc:spChg>
        <pc:spChg chg="add mod">
          <ac:chgData name="Abels, Patrick" userId="ba666de4-0d21-43a6-8e66-51a18aae1b4a" providerId="ADAL" clId="{1EA24D17-B000-4F5B-B835-0A7A60C4E8D2}" dt="2023-07-31T18:43:42.931" v="440"/>
          <ac:spMkLst>
            <pc:docMk/>
            <pc:sldMk cId="2628582133" sldId="265"/>
            <ac:spMk id="15" creationId="{3441472A-6C3F-4EA3-0C36-B34009C881E1}"/>
          </ac:spMkLst>
        </pc:spChg>
        <pc:spChg chg="add mod">
          <ac:chgData name="Abels, Patrick" userId="ba666de4-0d21-43a6-8e66-51a18aae1b4a" providerId="ADAL" clId="{1EA24D17-B000-4F5B-B835-0A7A60C4E8D2}" dt="2023-07-31T18:43:42.931" v="440"/>
          <ac:spMkLst>
            <pc:docMk/>
            <pc:sldMk cId="2628582133" sldId="265"/>
            <ac:spMk id="16" creationId="{735820D4-0286-83A6-85AA-4E9400D6CEE8}"/>
          </ac:spMkLst>
        </pc:spChg>
        <pc:spChg chg="add mod">
          <ac:chgData name="Abels, Patrick" userId="ba666de4-0d21-43a6-8e66-51a18aae1b4a" providerId="ADAL" clId="{1EA24D17-B000-4F5B-B835-0A7A60C4E8D2}" dt="2023-07-31T18:43:42.931" v="440"/>
          <ac:spMkLst>
            <pc:docMk/>
            <pc:sldMk cId="2628582133" sldId="265"/>
            <ac:spMk id="17" creationId="{74814C4E-7F45-6245-0028-76F1373D39E5}"/>
          </ac:spMkLst>
        </pc:spChg>
        <pc:spChg chg="add mod">
          <ac:chgData name="Abels, Patrick" userId="ba666de4-0d21-43a6-8e66-51a18aae1b4a" providerId="ADAL" clId="{1EA24D17-B000-4F5B-B835-0A7A60C4E8D2}" dt="2023-07-31T18:43:42.617" v="439"/>
          <ac:spMkLst>
            <pc:docMk/>
            <pc:sldMk cId="2628582133" sldId="265"/>
            <ac:spMk id="18" creationId="{6E1E2AF0-EAD6-F347-81E0-A99FFB8D7C48}"/>
          </ac:spMkLst>
        </pc:spChg>
        <pc:spChg chg="add mod">
          <ac:chgData name="Abels, Patrick" userId="ba666de4-0d21-43a6-8e66-51a18aae1b4a" providerId="ADAL" clId="{1EA24D17-B000-4F5B-B835-0A7A60C4E8D2}" dt="2023-07-31T18:43:42.617" v="439"/>
          <ac:spMkLst>
            <pc:docMk/>
            <pc:sldMk cId="2628582133" sldId="265"/>
            <ac:spMk id="19" creationId="{5126AE14-3238-CAAB-92D2-15B67A2A7CCD}"/>
          </ac:spMkLst>
        </pc:spChg>
        <pc:spChg chg="add mod">
          <ac:chgData name="Abels, Patrick" userId="ba666de4-0d21-43a6-8e66-51a18aae1b4a" providerId="ADAL" clId="{1EA24D17-B000-4F5B-B835-0A7A60C4E8D2}" dt="2023-07-31T18:43:42.617" v="439"/>
          <ac:spMkLst>
            <pc:docMk/>
            <pc:sldMk cId="2628582133" sldId="265"/>
            <ac:spMk id="20" creationId="{93E1A236-9971-6AD4-2E8F-99F491A953C8}"/>
          </ac:spMkLst>
        </pc:spChg>
        <pc:spChg chg="add mod">
          <ac:chgData name="Abels, Patrick" userId="ba666de4-0d21-43a6-8e66-51a18aae1b4a" providerId="ADAL" clId="{1EA24D17-B000-4F5B-B835-0A7A60C4E8D2}" dt="2023-07-31T18:43:42.617" v="439"/>
          <ac:spMkLst>
            <pc:docMk/>
            <pc:sldMk cId="2628582133" sldId="265"/>
            <ac:spMk id="21" creationId="{8B484225-BD48-3D68-DE21-611519D9086D}"/>
          </ac:spMkLst>
        </pc:spChg>
        <pc:spChg chg="add mod">
          <ac:chgData name="Abels, Patrick" userId="ba666de4-0d21-43a6-8e66-51a18aae1b4a" providerId="ADAL" clId="{1EA24D17-B000-4F5B-B835-0A7A60C4E8D2}" dt="2023-07-31T18:43:42.617" v="439"/>
          <ac:spMkLst>
            <pc:docMk/>
            <pc:sldMk cId="2628582133" sldId="265"/>
            <ac:spMk id="22" creationId="{BAE60258-7E52-6762-3755-097B936B8CC5}"/>
          </ac:spMkLst>
        </pc:spChg>
        <pc:spChg chg="add mod">
          <ac:chgData name="Abels, Patrick" userId="ba666de4-0d21-43a6-8e66-51a18aae1b4a" providerId="ADAL" clId="{1EA24D17-B000-4F5B-B835-0A7A60C4E8D2}" dt="2023-07-31T18:43:42.257" v="438"/>
          <ac:spMkLst>
            <pc:docMk/>
            <pc:sldMk cId="2628582133" sldId="265"/>
            <ac:spMk id="23" creationId="{A3AD8A91-3320-D7FE-A226-95F364B8501C}"/>
          </ac:spMkLst>
        </pc:spChg>
        <pc:spChg chg="add mod">
          <ac:chgData name="Abels, Patrick" userId="ba666de4-0d21-43a6-8e66-51a18aae1b4a" providerId="ADAL" clId="{1EA24D17-B000-4F5B-B835-0A7A60C4E8D2}" dt="2023-07-31T18:43:42.257" v="438"/>
          <ac:spMkLst>
            <pc:docMk/>
            <pc:sldMk cId="2628582133" sldId="265"/>
            <ac:spMk id="24" creationId="{38A0B66C-4C95-0612-BE9B-1A1CC52815F4}"/>
          </ac:spMkLst>
        </pc:spChg>
        <pc:spChg chg="add mod">
          <ac:chgData name="Abels, Patrick" userId="ba666de4-0d21-43a6-8e66-51a18aae1b4a" providerId="ADAL" clId="{1EA24D17-B000-4F5B-B835-0A7A60C4E8D2}" dt="2023-07-31T18:43:42.257" v="438"/>
          <ac:spMkLst>
            <pc:docMk/>
            <pc:sldMk cId="2628582133" sldId="265"/>
            <ac:spMk id="25" creationId="{69EBD235-EA50-78A4-8A54-A274AF1A6A4A}"/>
          </ac:spMkLst>
        </pc:spChg>
        <pc:spChg chg="add mod">
          <ac:chgData name="Abels, Patrick" userId="ba666de4-0d21-43a6-8e66-51a18aae1b4a" providerId="ADAL" clId="{1EA24D17-B000-4F5B-B835-0A7A60C4E8D2}" dt="2023-07-31T18:43:42.257" v="438"/>
          <ac:spMkLst>
            <pc:docMk/>
            <pc:sldMk cId="2628582133" sldId="265"/>
            <ac:spMk id="26" creationId="{2AF8532D-8CE5-5A55-1079-B14FCA6FD72C}"/>
          </ac:spMkLst>
        </pc:spChg>
        <pc:spChg chg="add mod">
          <ac:chgData name="Abels, Patrick" userId="ba666de4-0d21-43a6-8e66-51a18aae1b4a" providerId="ADAL" clId="{1EA24D17-B000-4F5B-B835-0A7A60C4E8D2}" dt="2023-07-31T18:43:42.257" v="438"/>
          <ac:spMkLst>
            <pc:docMk/>
            <pc:sldMk cId="2628582133" sldId="265"/>
            <ac:spMk id="27" creationId="{C4DCCB7E-9316-B456-94A7-90079F822F5D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0" creationId="{D74221E3-AAAF-0ED5-17B7-C9567391EC0B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1" creationId="{83982998-075A-FAE3-68A4-BBB86303D1FF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2" creationId="{48124D92-FAEA-CDBA-706F-9F314C8705DF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3" creationId="{E3C95CE3-8DB9-D102-3E0A-37EB85292C97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4" creationId="{19F9A450-AD4D-8913-6FF0-77F4F6F39BE2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6" creationId="{B1E9F945-B43A-5E29-7348-FD8E6C4BC916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7" creationId="{C12C8CBF-6162-1755-6998-F723D7553A31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8" creationId="{E1D251CC-08F8-EB23-AF76-90CFF74CF1D9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9" creationId="{36692BB6-D56F-2A8E-2839-B40009D78CDE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0" creationId="{157BBBEC-56D7-9210-045B-5DA94E4E59A7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2" creationId="{CA4F05F0-557E-9810-BDB2-8CA0EA725D0A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3" creationId="{FADA0CF2-350F-D0F8-CEBB-1C40E05FE86B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4" creationId="{0AA55C26-ABF6-2850-392A-B1D6BFA102F7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5" creationId="{C592E026-7A32-DE3E-A2F8-251877B41A11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6" creationId="{3C1B172F-60BD-64CD-478E-3B25C87BC351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8" creationId="{791E74F8-FE26-E01F-F39F-95BF2491442F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9" creationId="{BE31B9ED-9DAF-AF42-5A56-462638915C49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50" creationId="{B1019455-A25D-2244-1470-D3189DFD2C5D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51" creationId="{925F2DCC-25CA-A9CB-5155-EF025692CC90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52" creationId="{D32F3727-A6CB-1F02-79E8-527142FF2CDE}"/>
          </ac:spMkLst>
        </pc:spChg>
        <pc:grpChg chg="add del mod">
          <ac:chgData name="Abels, Patrick" userId="ba666de4-0d21-43a6-8e66-51a18aae1b4a" providerId="ADAL" clId="{1EA24D17-B000-4F5B-B835-0A7A60C4E8D2}" dt="2023-07-31T18:44:26.281" v="452" actId="165"/>
          <ac:grpSpMkLst>
            <pc:docMk/>
            <pc:sldMk cId="2628582133" sldId="265"/>
            <ac:grpSpMk id="28" creationId="{FBBAADF0-604D-71DF-7DFB-0307C4602E39}"/>
          </ac:grpSpMkLst>
        </pc:grpChg>
        <pc:grpChg chg="add del mod">
          <ac:chgData name="Abels, Patrick" userId="ba666de4-0d21-43a6-8e66-51a18aae1b4a" providerId="ADAL" clId="{1EA24D17-B000-4F5B-B835-0A7A60C4E8D2}" dt="2023-07-31T18:44:26.281" v="452" actId="165"/>
          <ac:grpSpMkLst>
            <pc:docMk/>
            <pc:sldMk cId="2628582133" sldId="265"/>
            <ac:grpSpMk id="29" creationId="{C00C7946-803E-9ABE-9999-3F37002F5A8F}"/>
          </ac:grpSpMkLst>
        </pc:grpChg>
        <pc:grpChg chg="add del mod">
          <ac:chgData name="Abels, Patrick" userId="ba666de4-0d21-43a6-8e66-51a18aae1b4a" providerId="ADAL" clId="{1EA24D17-B000-4F5B-B835-0A7A60C4E8D2}" dt="2023-07-31T18:44:26.281" v="452" actId="165"/>
          <ac:grpSpMkLst>
            <pc:docMk/>
            <pc:sldMk cId="2628582133" sldId="265"/>
            <ac:grpSpMk id="35" creationId="{F9F1692B-B976-37E5-9774-ACF09D462D53}"/>
          </ac:grpSpMkLst>
        </pc:grpChg>
        <pc:grpChg chg="add del mod">
          <ac:chgData name="Abels, Patrick" userId="ba666de4-0d21-43a6-8e66-51a18aae1b4a" providerId="ADAL" clId="{1EA24D17-B000-4F5B-B835-0A7A60C4E8D2}" dt="2023-07-31T18:44:26.281" v="452" actId="165"/>
          <ac:grpSpMkLst>
            <pc:docMk/>
            <pc:sldMk cId="2628582133" sldId="265"/>
            <ac:grpSpMk id="41" creationId="{F8E15D01-0BB7-20B8-6A4D-0C1DF97B09FC}"/>
          </ac:grpSpMkLst>
        </pc:grpChg>
        <pc:grpChg chg="add del mod">
          <ac:chgData name="Abels, Patrick" userId="ba666de4-0d21-43a6-8e66-51a18aae1b4a" providerId="ADAL" clId="{1EA24D17-B000-4F5B-B835-0A7A60C4E8D2}" dt="2023-07-31T18:44:26.281" v="452" actId="165"/>
          <ac:grpSpMkLst>
            <pc:docMk/>
            <pc:sldMk cId="2628582133" sldId="265"/>
            <ac:grpSpMk id="47" creationId="{F8E646D6-61A0-1A89-7937-0E735047F2DB}"/>
          </ac:grpSpMkLst>
        </pc:grpChg>
        <pc:grpChg chg="add mod">
          <ac:chgData name="Abels, Patrick" userId="ba666de4-0d21-43a6-8e66-51a18aae1b4a" providerId="ADAL" clId="{1EA24D17-B000-4F5B-B835-0A7A60C4E8D2}" dt="2023-07-31T18:46:05.280" v="469" actId="207"/>
          <ac:grpSpMkLst>
            <pc:docMk/>
            <pc:sldMk cId="2628582133" sldId="265"/>
            <ac:grpSpMk id="53" creationId="{44807126-5698-6910-23F8-DFBE934F1094}"/>
          </ac:grpSpMkLst>
        </pc:grpChg>
        <pc:grpChg chg="add mod">
          <ac:chgData name="Abels, Patrick" userId="ba666de4-0d21-43a6-8e66-51a18aae1b4a" providerId="ADAL" clId="{1EA24D17-B000-4F5B-B835-0A7A60C4E8D2}" dt="2023-07-31T18:46:05.280" v="469" actId="207"/>
          <ac:grpSpMkLst>
            <pc:docMk/>
            <pc:sldMk cId="2628582133" sldId="265"/>
            <ac:grpSpMk id="54" creationId="{61B313A3-F40B-1C91-9BE6-FE477033BB07}"/>
          </ac:grpSpMkLst>
        </pc:grpChg>
        <pc:grpChg chg="add mod">
          <ac:chgData name="Abels, Patrick" userId="ba666de4-0d21-43a6-8e66-51a18aae1b4a" providerId="ADAL" clId="{1EA24D17-B000-4F5B-B835-0A7A60C4E8D2}" dt="2023-07-31T18:46:05.280" v="469" actId="207"/>
          <ac:grpSpMkLst>
            <pc:docMk/>
            <pc:sldMk cId="2628582133" sldId="265"/>
            <ac:grpSpMk id="55" creationId="{739D18B0-3B10-0D2B-2F0F-399E5BBC10A9}"/>
          </ac:grpSpMkLst>
        </pc:grpChg>
        <pc:grpChg chg="add mod">
          <ac:chgData name="Abels, Patrick" userId="ba666de4-0d21-43a6-8e66-51a18aae1b4a" providerId="ADAL" clId="{1EA24D17-B000-4F5B-B835-0A7A60C4E8D2}" dt="2023-07-31T18:46:05.280" v="469" actId="207"/>
          <ac:grpSpMkLst>
            <pc:docMk/>
            <pc:sldMk cId="2628582133" sldId="265"/>
            <ac:grpSpMk id="56" creationId="{A250DEAC-4B94-B42D-BA0F-0D8F7102DE77}"/>
          </ac:grpSpMkLst>
        </pc:grpChg>
        <pc:grpChg chg="add mod">
          <ac:chgData name="Abels, Patrick" userId="ba666de4-0d21-43a6-8e66-51a18aae1b4a" providerId="ADAL" clId="{1EA24D17-B000-4F5B-B835-0A7A60C4E8D2}" dt="2023-07-31T18:46:05.280" v="469" actId="207"/>
          <ac:grpSpMkLst>
            <pc:docMk/>
            <pc:sldMk cId="2628582133" sldId="265"/>
            <ac:grpSpMk id="57" creationId="{ABCBFE85-228F-2FD5-F673-7DBC4828DEEB}"/>
          </ac:grpSpMkLst>
        </pc:grpChg>
      </pc:sldChg>
      <pc:sldChg chg="addSp delSp modSp add mod">
        <pc:chgData name="Abels, Patrick" userId="ba666de4-0d21-43a6-8e66-51a18aae1b4a" providerId="ADAL" clId="{1EA24D17-B000-4F5B-B835-0A7A60C4E8D2}" dt="2023-07-31T18:59:50.637" v="626" actId="1035"/>
        <pc:sldMkLst>
          <pc:docMk/>
          <pc:sldMk cId="3463062427" sldId="266"/>
        </pc:sldMkLst>
        <pc:spChg chg="mod">
          <ac:chgData name="Abels, Patrick" userId="ba666de4-0d21-43a6-8e66-51a18aae1b4a" providerId="ADAL" clId="{1EA24D17-B000-4F5B-B835-0A7A60C4E8D2}" dt="2023-07-31T18:53:56.388" v="590" actId="20577"/>
          <ac:spMkLst>
            <pc:docMk/>
            <pc:sldMk cId="3463062427" sldId="266"/>
            <ac:spMk id="3" creationId="{91E27F51-7010-A9B6-38F8-6302D0C64020}"/>
          </ac:spMkLst>
        </pc:spChg>
        <pc:spChg chg="add mod">
          <ac:chgData name="Abels, Patrick" userId="ba666de4-0d21-43a6-8e66-51a18aae1b4a" providerId="ADAL" clId="{1EA24D17-B000-4F5B-B835-0A7A60C4E8D2}" dt="2023-07-31T18:59:50.637" v="626" actId="1035"/>
          <ac:spMkLst>
            <pc:docMk/>
            <pc:sldMk cId="3463062427" sldId="266"/>
            <ac:spMk id="6" creationId="{0761874D-0D83-4860-275B-6777F631EA60}"/>
          </ac:spMkLst>
        </pc:spChg>
        <pc:spChg chg="add del mod">
          <ac:chgData name="Abels, Patrick" userId="ba666de4-0d21-43a6-8e66-51a18aae1b4a" providerId="ADAL" clId="{1EA24D17-B000-4F5B-B835-0A7A60C4E8D2}" dt="2023-07-31T18:59:41.791" v="621" actId="478"/>
          <ac:spMkLst>
            <pc:docMk/>
            <pc:sldMk cId="3463062427" sldId="266"/>
            <ac:spMk id="7" creationId="{E7BDE1B7-03B3-9BF3-F19B-6BFDF82A7DE2}"/>
          </ac:spMkLst>
        </pc:spChg>
        <pc:picChg chg="add mod modCrop">
          <ac:chgData name="Abels, Patrick" userId="ba666de4-0d21-43a6-8e66-51a18aae1b4a" providerId="ADAL" clId="{1EA24D17-B000-4F5B-B835-0A7A60C4E8D2}" dt="2023-07-31T18:59:33.144" v="620" actId="732"/>
          <ac:picMkLst>
            <pc:docMk/>
            <pc:sldMk cId="3463062427" sldId="266"/>
            <ac:picMk id="5" creationId="{38424DDD-E689-4D7D-89A0-8892E8E1BCDE}"/>
          </ac:picMkLst>
        </pc:picChg>
      </pc:sldChg>
      <pc:sldChg chg="addSp delSp modSp add mod">
        <pc:chgData name="Abels, Patrick" userId="ba666de4-0d21-43a6-8e66-51a18aae1b4a" providerId="ADAL" clId="{1EA24D17-B000-4F5B-B835-0A7A60C4E8D2}" dt="2023-07-31T19:01:26.310" v="646" actId="1037"/>
        <pc:sldMkLst>
          <pc:docMk/>
          <pc:sldMk cId="1865747485" sldId="267"/>
        </pc:sldMkLst>
        <pc:spChg chg="del">
          <ac:chgData name="Abels, Patrick" userId="ba666de4-0d21-43a6-8e66-51a18aae1b4a" providerId="ADAL" clId="{1EA24D17-B000-4F5B-B835-0A7A60C4E8D2}" dt="2023-07-31T19:01:07.329" v="633" actId="478"/>
          <ac:spMkLst>
            <pc:docMk/>
            <pc:sldMk cId="1865747485" sldId="267"/>
            <ac:spMk id="2" creationId="{EEA79473-2E02-D691-984D-E62FD887B263}"/>
          </ac:spMkLst>
        </pc:spChg>
        <pc:spChg chg="mod">
          <ac:chgData name="Abels, Patrick" userId="ba666de4-0d21-43a6-8e66-51a18aae1b4a" providerId="ADAL" clId="{1EA24D17-B000-4F5B-B835-0A7A60C4E8D2}" dt="2023-07-31T18:53:52.865" v="589" actId="20577"/>
          <ac:spMkLst>
            <pc:docMk/>
            <pc:sldMk cId="1865747485" sldId="267"/>
            <ac:spMk id="3" creationId="{91E27F51-7010-A9B6-38F8-6302D0C64020}"/>
          </ac:spMkLst>
        </pc:spChg>
        <pc:spChg chg="add mod">
          <ac:chgData name="Abels, Patrick" userId="ba666de4-0d21-43a6-8e66-51a18aae1b4a" providerId="ADAL" clId="{1EA24D17-B000-4F5B-B835-0A7A60C4E8D2}" dt="2023-07-31T19:01:26.310" v="646" actId="1037"/>
          <ac:spMkLst>
            <pc:docMk/>
            <pc:sldMk cId="1865747485" sldId="267"/>
            <ac:spMk id="6" creationId="{992B0168-F754-9993-FCFB-10F07FB1D7F8}"/>
          </ac:spMkLst>
        </pc:spChg>
        <pc:picChg chg="add mod ord">
          <ac:chgData name="Abels, Patrick" userId="ba666de4-0d21-43a6-8e66-51a18aae1b4a" providerId="ADAL" clId="{1EA24D17-B000-4F5B-B835-0A7A60C4E8D2}" dt="2023-07-31T19:01:12.024" v="634" actId="14100"/>
          <ac:picMkLst>
            <pc:docMk/>
            <pc:sldMk cId="1865747485" sldId="267"/>
            <ac:picMk id="5" creationId="{4F13FB05-7E23-872E-5F82-6743E0E6A692}"/>
          </ac:picMkLst>
        </pc:picChg>
      </pc:sldChg>
      <pc:sldChg chg="addSp modSp add mod">
        <pc:chgData name="Abels, Patrick" userId="ba666de4-0d21-43a6-8e66-51a18aae1b4a" providerId="ADAL" clId="{1EA24D17-B000-4F5B-B835-0A7A60C4E8D2}" dt="2023-07-31T19:02:16.013" v="655"/>
        <pc:sldMkLst>
          <pc:docMk/>
          <pc:sldMk cId="1931251602" sldId="268"/>
        </pc:sldMkLst>
        <pc:spChg chg="mod">
          <ac:chgData name="Abels, Patrick" userId="ba666de4-0d21-43a6-8e66-51a18aae1b4a" providerId="ADAL" clId="{1EA24D17-B000-4F5B-B835-0A7A60C4E8D2}" dt="2023-07-31T18:53:49.505" v="588" actId="20577"/>
          <ac:spMkLst>
            <pc:docMk/>
            <pc:sldMk cId="1931251602" sldId="268"/>
            <ac:spMk id="3" creationId="{91E27F51-7010-A9B6-38F8-6302D0C64020}"/>
          </ac:spMkLst>
        </pc:spChg>
        <pc:spChg chg="add mod">
          <ac:chgData name="Abels, Patrick" userId="ba666de4-0d21-43a6-8e66-51a18aae1b4a" providerId="ADAL" clId="{1EA24D17-B000-4F5B-B835-0A7A60C4E8D2}" dt="2023-07-31T19:02:16.013" v="655"/>
          <ac:spMkLst>
            <pc:docMk/>
            <pc:sldMk cId="1931251602" sldId="268"/>
            <ac:spMk id="6" creationId="{0C98435F-BE74-E7B1-3B11-1501615D065C}"/>
          </ac:spMkLst>
        </pc:spChg>
        <pc:picChg chg="add mod">
          <ac:chgData name="Abels, Patrick" userId="ba666de4-0d21-43a6-8e66-51a18aae1b4a" providerId="ADAL" clId="{1EA24D17-B000-4F5B-B835-0A7A60C4E8D2}" dt="2023-07-31T19:02:10.128" v="654" actId="1076"/>
          <ac:picMkLst>
            <pc:docMk/>
            <pc:sldMk cId="1931251602" sldId="268"/>
            <ac:picMk id="5" creationId="{108D0A10-9516-B7D9-646F-265698FC4B65}"/>
          </ac:picMkLst>
        </pc:picChg>
      </pc:sldChg>
      <pc:sldChg chg="addSp modSp add mod">
        <pc:chgData name="Abels, Patrick" userId="ba666de4-0d21-43a6-8e66-51a18aae1b4a" providerId="ADAL" clId="{1EA24D17-B000-4F5B-B835-0A7A60C4E8D2}" dt="2023-07-31T19:03:52.672" v="667" actId="1076"/>
        <pc:sldMkLst>
          <pc:docMk/>
          <pc:sldMk cId="3717009104" sldId="269"/>
        </pc:sldMkLst>
        <pc:spChg chg="mod">
          <ac:chgData name="Abels, Patrick" userId="ba666de4-0d21-43a6-8e66-51a18aae1b4a" providerId="ADAL" clId="{1EA24D17-B000-4F5B-B835-0A7A60C4E8D2}" dt="2023-07-31T18:53:45.941" v="587" actId="20577"/>
          <ac:spMkLst>
            <pc:docMk/>
            <pc:sldMk cId="3717009104" sldId="269"/>
            <ac:spMk id="3" creationId="{91E27F51-7010-A9B6-38F8-6302D0C64020}"/>
          </ac:spMkLst>
        </pc:spChg>
        <pc:picChg chg="add mod modCrop">
          <ac:chgData name="Abels, Patrick" userId="ba666de4-0d21-43a6-8e66-51a18aae1b4a" providerId="ADAL" clId="{1EA24D17-B000-4F5B-B835-0A7A60C4E8D2}" dt="2023-07-31T19:03:47.960" v="666" actId="1076"/>
          <ac:picMkLst>
            <pc:docMk/>
            <pc:sldMk cId="3717009104" sldId="269"/>
            <ac:picMk id="5" creationId="{1696A366-2CD3-7A8F-551D-0C61C3BA0E5C}"/>
          </ac:picMkLst>
        </pc:picChg>
        <pc:picChg chg="add mod modCrop">
          <ac:chgData name="Abels, Patrick" userId="ba666de4-0d21-43a6-8e66-51a18aae1b4a" providerId="ADAL" clId="{1EA24D17-B000-4F5B-B835-0A7A60C4E8D2}" dt="2023-07-31T19:03:52.672" v="667" actId="1076"/>
          <ac:picMkLst>
            <pc:docMk/>
            <pc:sldMk cId="3717009104" sldId="269"/>
            <ac:picMk id="6" creationId="{569F34F9-39F9-855D-BA51-7715D135AC58}"/>
          </ac:picMkLst>
        </pc:picChg>
      </pc:sldChg>
      <pc:sldMasterChg chg="modSldLayout sldLayoutOrd">
        <pc:chgData name="Abels, Patrick" userId="ba666de4-0d21-43a6-8e66-51a18aae1b4a" providerId="ADAL" clId="{1EA24D17-B000-4F5B-B835-0A7A60C4E8D2}" dt="2023-07-31T18:52:13.937" v="505" actId="14100"/>
        <pc:sldMasterMkLst>
          <pc:docMk/>
          <pc:sldMasterMk cId="1043764218" sldId="2147483660"/>
        </pc:sldMasterMkLst>
        <pc:sldLayoutChg chg="addSp delSp modSp mod">
          <pc:chgData name="Abels, Patrick" userId="ba666de4-0d21-43a6-8e66-51a18aae1b4a" providerId="ADAL" clId="{1EA24D17-B000-4F5B-B835-0A7A60C4E8D2}" dt="2023-07-31T18:23:11.344" v="47" actId="478"/>
          <pc:sldLayoutMkLst>
            <pc:docMk/>
            <pc:sldMasterMk cId="1043764218" sldId="2147483660"/>
            <pc:sldLayoutMk cId="2939654414" sldId="2147483663"/>
          </pc:sldLayoutMkLst>
          <pc:spChg chg="del">
            <ac:chgData name="Abels, Patrick" userId="ba666de4-0d21-43a6-8e66-51a18aae1b4a" providerId="ADAL" clId="{1EA24D17-B000-4F5B-B835-0A7A60C4E8D2}" dt="2023-07-31T18:23:08.711" v="45" actId="478"/>
            <ac:spMkLst>
              <pc:docMk/>
              <pc:sldMasterMk cId="1043764218" sldId="2147483660"/>
              <pc:sldLayoutMk cId="2939654414" sldId="2147483663"/>
              <ac:spMk id="2" creationId="{32E43612-BB99-E759-308D-EC7DC153B9A7}"/>
            </ac:spMkLst>
          </pc:spChg>
          <pc:spChg chg="add del mod">
            <ac:chgData name="Abels, Patrick" userId="ba666de4-0d21-43a6-8e66-51a18aae1b4a" providerId="ADAL" clId="{1EA24D17-B000-4F5B-B835-0A7A60C4E8D2}" dt="2023-07-31T18:23:11.344" v="47" actId="478"/>
            <ac:spMkLst>
              <pc:docMk/>
              <pc:sldMasterMk cId="1043764218" sldId="2147483660"/>
              <pc:sldLayoutMk cId="2939654414" sldId="2147483663"/>
              <ac:spMk id="4" creationId="{08EBDD9A-266A-045C-4274-BAF1B8C908F0}"/>
            </ac:spMkLst>
          </pc:spChg>
        </pc:sldLayoutChg>
        <pc:sldLayoutChg chg="delSp mod">
          <pc:chgData name="Abels, Patrick" userId="ba666de4-0d21-43a6-8e66-51a18aae1b4a" providerId="ADAL" clId="{1EA24D17-B000-4F5B-B835-0A7A60C4E8D2}" dt="2023-07-31T18:22:56.716" v="42" actId="478"/>
          <pc:sldLayoutMkLst>
            <pc:docMk/>
            <pc:sldMasterMk cId="1043764218" sldId="2147483660"/>
            <pc:sldLayoutMk cId="1665643944" sldId="2147483664"/>
          </pc:sldLayoutMkLst>
          <pc:spChg chg="del">
            <ac:chgData name="Abels, Patrick" userId="ba666de4-0d21-43a6-8e66-51a18aae1b4a" providerId="ADAL" clId="{1EA24D17-B000-4F5B-B835-0A7A60C4E8D2}" dt="2023-07-31T18:22:56.716" v="42" actId="478"/>
            <ac:spMkLst>
              <pc:docMk/>
              <pc:sldMasterMk cId="1043764218" sldId="2147483660"/>
              <pc:sldLayoutMk cId="1665643944" sldId="2147483664"/>
              <ac:spMk id="2" creationId="{32E43612-BB99-E759-308D-EC7DC153B9A7}"/>
            </ac:spMkLst>
          </pc:spChg>
        </pc:sldLayoutChg>
        <pc:sldLayoutChg chg="delSp mod">
          <pc:chgData name="Abels, Patrick" userId="ba666de4-0d21-43a6-8e66-51a18aae1b4a" providerId="ADAL" clId="{1EA24D17-B000-4F5B-B835-0A7A60C4E8D2}" dt="2023-07-31T18:22:50.925" v="41" actId="478"/>
          <pc:sldLayoutMkLst>
            <pc:docMk/>
            <pc:sldMasterMk cId="1043764218" sldId="2147483660"/>
            <pc:sldLayoutMk cId="815804911" sldId="2147483665"/>
          </pc:sldLayoutMkLst>
          <pc:spChg chg="del">
            <ac:chgData name="Abels, Patrick" userId="ba666de4-0d21-43a6-8e66-51a18aae1b4a" providerId="ADAL" clId="{1EA24D17-B000-4F5B-B835-0A7A60C4E8D2}" dt="2023-07-31T18:22:50.925" v="41" actId="478"/>
            <ac:spMkLst>
              <pc:docMk/>
              <pc:sldMasterMk cId="1043764218" sldId="2147483660"/>
              <pc:sldLayoutMk cId="815804911" sldId="2147483665"/>
              <ac:spMk id="2" creationId="{32E43612-BB99-E759-308D-EC7DC153B9A7}"/>
            </ac:spMkLst>
          </pc:spChg>
        </pc:sldLayoutChg>
        <pc:sldLayoutChg chg="addSp delSp modSp mod">
          <pc:chgData name="Abels, Patrick" userId="ba666de4-0d21-43a6-8e66-51a18aae1b4a" providerId="ADAL" clId="{1EA24D17-B000-4F5B-B835-0A7A60C4E8D2}" dt="2023-07-31T18:24:10.204" v="52" actId="207"/>
          <pc:sldLayoutMkLst>
            <pc:docMk/>
            <pc:sldMasterMk cId="1043764218" sldId="2147483660"/>
            <pc:sldLayoutMk cId="266409753" sldId="2147483668"/>
          </pc:sldLayoutMkLst>
          <pc:spChg chg="add mod">
            <ac:chgData name="Abels, Patrick" userId="ba666de4-0d21-43a6-8e66-51a18aae1b4a" providerId="ADAL" clId="{1EA24D17-B000-4F5B-B835-0A7A60C4E8D2}" dt="2023-07-31T18:24:10.204" v="52" actId="207"/>
            <ac:spMkLst>
              <pc:docMk/>
              <pc:sldMasterMk cId="1043764218" sldId="2147483660"/>
              <pc:sldLayoutMk cId="266409753" sldId="2147483668"/>
              <ac:spMk id="2" creationId="{45E9359F-19D5-5FE7-D668-D1A823AF12B0}"/>
            </ac:spMkLst>
          </pc:spChg>
          <pc:spChg chg="del">
            <ac:chgData name="Abels, Patrick" userId="ba666de4-0d21-43a6-8e66-51a18aae1b4a" providerId="ADAL" clId="{1EA24D17-B000-4F5B-B835-0A7A60C4E8D2}" dt="2023-07-31T18:20:42.251" v="25" actId="478"/>
            <ac:spMkLst>
              <pc:docMk/>
              <pc:sldMasterMk cId="1043764218" sldId="2147483660"/>
              <pc:sldLayoutMk cId="266409753" sldId="2147483668"/>
              <ac:spMk id="6" creationId="{82DE3C19-DE23-B4D7-FC85-22B52003F087}"/>
            </ac:spMkLst>
          </pc:spChg>
          <pc:picChg chg="mod">
            <ac:chgData name="Abels, Patrick" userId="ba666de4-0d21-43a6-8e66-51a18aae1b4a" providerId="ADAL" clId="{1EA24D17-B000-4F5B-B835-0A7A60C4E8D2}" dt="2023-07-31T18:24:05.130" v="51" actId="207"/>
            <ac:picMkLst>
              <pc:docMk/>
              <pc:sldMasterMk cId="1043764218" sldId="2147483660"/>
              <pc:sldLayoutMk cId="266409753" sldId="2147483668"/>
              <ac:picMk id="11" creationId="{46D9EE8F-FC58-5590-C56E-DC3C6D78A0F1}"/>
            </ac:picMkLst>
          </pc:picChg>
        </pc:sldLayoutChg>
        <pc:sldLayoutChg chg="addSp delSp modSp mod">
          <pc:chgData name="Abels, Patrick" userId="ba666de4-0d21-43a6-8e66-51a18aae1b4a" providerId="ADAL" clId="{1EA24D17-B000-4F5B-B835-0A7A60C4E8D2}" dt="2023-07-31T18:23:33.103" v="49" actId="207"/>
          <pc:sldLayoutMkLst>
            <pc:docMk/>
            <pc:sldMasterMk cId="1043764218" sldId="2147483660"/>
            <pc:sldLayoutMk cId="2964693336" sldId="2147483669"/>
          </pc:sldLayoutMkLst>
          <pc:spChg chg="add mod">
            <ac:chgData name="Abels, Patrick" userId="ba666de4-0d21-43a6-8e66-51a18aae1b4a" providerId="ADAL" clId="{1EA24D17-B000-4F5B-B835-0A7A60C4E8D2}" dt="2023-07-31T18:23:33.103" v="49" actId="207"/>
            <ac:spMkLst>
              <pc:docMk/>
              <pc:sldMasterMk cId="1043764218" sldId="2147483660"/>
              <pc:sldLayoutMk cId="2964693336" sldId="2147483669"/>
              <ac:spMk id="2" creationId="{5FD2AAC7-9B75-3AB5-B637-0963CD650730}"/>
            </ac:spMkLst>
          </pc:spChg>
          <pc:spChg chg="del">
            <ac:chgData name="Abels, Patrick" userId="ba666de4-0d21-43a6-8e66-51a18aae1b4a" providerId="ADAL" clId="{1EA24D17-B000-4F5B-B835-0A7A60C4E8D2}" dt="2023-07-31T18:20:52.903" v="26" actId="478"/>
            <ac:spMkLst>
              <pc:docMk/>
              <pc:sldMasterMk cId="1043764218" sldId="2147483660"/>
              <pc:sldLayoutMk cId="2964693336" sldId="2147483669"/>
              <ac:spMk id="6" creationId="{0AE09D22-A486-CA56-5784-68F286D547AB}"/>
            </ac:spMkLst>
          </pc:spChg>
        </pc:sldLayoutChg>
        <pc:sldLayoutChg chg="addSp delSp modSp mod">
          <pc:chgData name="Abels, Patrick" userId="ba666de4-0d21-43a6-8e66-51a18aae1b4a" providerId="ADAL" clId="{1EA24D17-B000-4F5B-B835-0A7A60C4E8D2}" dt="2023-07-31T18:52:13.937" v="505" actId="14100"/>
          <pc:sldLayoutMkLst>
            <pc:docMk/>
            <pc:sldMasterMk cId="1043764218" sldId="2147483660"/>
            <pc:sldLayoutMk cId="1654437158" sldId="2147483671"/>
          </pc:sldLayoutMkLst>
          <pc:spChg chg="del">
            <ac:chgData name="Abels, Patrick" userId="ba666de4-0d21-43a6-8e66-51a18aae1b4a" providerId="ADAL" clId="{1EA24D17-B000-4F5B-B835-0A7A60C4E8D2}" dt="2023-07-31T18:23:00.396" v="43" actId="478"/>
            <ac:spMkLst>
              <pc:docMk/>
              <pc:sldMasterMk cId="1043764218" sldId="2147483660"/>
              <pc:sldLayoutMk cId="1654437158" sldId="2147483671"/>
              <ac:spMk id="2" creationId="{32E43612-BB99-E759-308D-EC7DC153B9A7}"/>
            </ac:spMkLst>
          </pc:spChg>
          <pc:spChg chg="add mod">
            <ac:chgData name="Abels, Patrick" userId="ba666de4-0d21-43a6-8e66-51a18aae1b4a" providerId="ADAL" clId="{1EA24D17-B000-4F5B-B835-0A7A60C4E8D2}" dt="2023-07-31T18:24:20.618" v="53" actId="207"/>
            <ac:spMkLst>
              <pc:docMk/>
              <pc:sldMasterMk cId="1043764218" sldId="2147483660"/>
              <pc:sldLayoutMk cId="1654437158" sldId="2147483671"/>
              <ac:spMk id="4" creationId="{AE2624B0-64A9-2718-7794-4E2E9E577B58}"/>
            </ac:spMkLst>
          </pc:spChg>
          <pc:spChg chg="mod">
            <ac:chgData name="Abels, Patrick" userId="ba666de4-0d21-43a6-8e66-51a18aae1b4a" providerId="ADAL" clId="{1EA24D17-B000-4F5B-B835-0A7A60C4E8D2}" dt="2023-07-31T18:52:13.937" v="505" actId="14100"/>
            <ac:spMkLst>
              <pc:docMk/>
              <pc:sldMasterMk cId="1043764218" sldId="2147483660"/>
              <pc:sldLayoutMk cId="1654437158" sldId="2147483671"/>
              <ac:spMk id="5" creationId="{DD23C22D-C9DD-219B-C738-804E4CB2C5E9}"/>
            </ac:spMkLst>
          </pc:spChg>
        </pc:sldLayoutChg>
        <pc:sldLayoutChg chg="modSp mod">
          <pc:chgData name="Abels, Patrick" userId="ba666de4-0d21-43a6-8e66-51a18aae1b4a" providerId="ADAL" clId="{1EA24D17-B000-4F5B-B835-0A7A60C4E8D2}" dt="2023-07-31T18:20:21.777" v="24" actId="14100"/>
          <pc:sldLayoutMkLst>
            <pc:docMk/>
            <pc:sldMasterMk cId="1043764218" sldId="2147483660"/>
            <pc:sldLayoutMk cId="1011298598" sldId="2147483672"/>
          </pc:sldLayoutMkLst>
          <pc:spChg chg="mod">
            <ac:chgData name="Abels, Patrick" userId="ba666de4-0d21-43a6-8e66-51a18aae1b4a" providerId="ADAL" clId="{1EA24D17-B000-4F5B-B835-0A7A60C4E8D2}" dt="2023-07-31T18:19:11.354" v="7" actId="14100"/>
            <ac:spMkLst>
              <pc:docMk/>
              <pc:sldMasterMk cId="1043764218" sldId="2147483660"/>
              <pc:sldLayoutMk cId="1011298598" sldId="2147483672"/>
              <ac:spMk id="2" creationId="{32E43612-BB99-E759-308D-EC7DC153B9A7}"/>
            </ac:spMkLst>
          </pc:spChg>
          <pc:spChg chg="mod">
            <ac:chgData name="Abels, Patrick" userId="ba666de4-0d21-43a6-8e66-51a18aae1b4a" providerId="ADAL" clId="{1EA24D17-B000-4F5B-B835-0A7A60C4E8D2}" dt="2023-07-31T18:19:56.345" v="21" actId="1038"/>
            <ac:spMkLst>
              <pc:docMk/>
              <pc:sldMasterMk cId="1043764218" sldId="2147483660"/>
              <pc:sldLayoutMk cId="1011298598" sldId="2147483672"/>
              <ac:spMk id="4" creationId="{895161EA-303E-AE82-C761-477476BF0B4C}"/>
            </ac:spMkLst>
          </pc:spChg>
          <pc:spChg chg="mod">
            <ac:chgData name="Abels, Patrick" userId="ba666de4-0d21-43a6-8e66-51a18aae1b4a" providerId="ADAL" clId="{1EA24D17-B000-4F5B-B835-0A7A60C4E8D2}" dt="2023-07-31T18:19:56.345" v="21" actId="1038"/>
            <ac:spMkLst>
              <pc:docMk/>
              <pc:sldMasterMk cId="1043764218" sldId="2147483660"/>
              <pc:sldLayoutMk cId="1011298598" sldId="2147483672"/>
              <ac:spMk id="5" creationId="{3C980BA9-BC4E-30FD-C020-AEBBFBFBF1AE}"/>
            </ac:spMkLst>
          </pc:spChg>
          <pc:spChg chg="mod">
            <ac:chgData name="Abels, Patrick" userId="ba666de4-0d21-43a6-8e66-51a18aae1b4a" providerId="ADAL" clId="{1EA24D17-B000-4F5B-B835-0A7A60C4E8D2}" dt="2023-07-31T18:20:21.777" v="24" actId="14100"/>
            <ac:spMkLst>
              <pc:docMk/>
              <pc:sldMasterMk cId="1043764218" sldId="2147483660"/>
              <pc:sldLayoutMk cId="1011298598" sldId="2147483672"/>
              <ac:spMk id="8" creationId="{EEA51075-EC79-4DDA-91ED-645C6E44ABC7}"/>
            </ac:spMkLst>
          </pc:spChg>
        </pc:sldLayoutChg>
        <pc:sldLayoutChg chg="addSp delSp modSp mod">
          <pc:chgData name="Abels, Patrick" userId="ba666de4-0d21-43a6-8e66-51a18aae1b4a" providerId="ADAL" clId="{1EA24D17-B000-4F5B-B835-0A7A60C4E8D2}" dt="2023-07-31T18:23:26.776" v="48" actId="207"/>
          <pc:sldLayoutMkLst>
            <pc:docMk/>
            <pc:sldMasterMk cId="1043764218" sldId="2147483660"/>
            <pc:sldLayoutMk cId="122919291" sldId="2147483673"/>
          </pc:sldLayoutMkLst>
          <pc:spChg chg="add mod">
            <ac:chgData name="Abels, Patrick" userId="ba666de4-0d21-43a6-8e66-51a18aae1b4a" providerId="ADAL" clId="{1EA24D17-B000-4F5B-B835-0A7A60C4E8D2}" dt="2023-07-31T18:23:26.776" v="48" actId="207"/>
            <ac:spMkLst>
              <pc:docMk/>
              <pc:sldMasterMk cId="1043764218" sldId="2147483660"/>
              <pc:sldLayoutMk cId="122919291" sldId="2147483673"/>
              <ac:spMk id="2" creationId="{C9A209D0-EA06-1729-FBBE-24B631883FB1}"/>
            </ac:spMkLst>
          </pc:spChg>
          <pc:spChg chg="del">
            <ac:chgData name="Abels, Patrick" userId="ba666de4-0d21-43a6-8e66-51a18aae1b4a" providerId="ADAL" clId="{1EA24D17-B000-4F5B-B835-0A7A60C4E8D2}" dt="2023-07-31T18:21:00.218" v="27" actId="478"/>
            <ac:spMkLst>
              <pc:docMk/>
              <pc:sldMasterMk cId="1043764218" sldId="2147483660"/>
              <pc:sldLayoutMk cId="122919291" sldId="2147483673"/>
              <ac:spMk id="6" creationId="{0AE09D22-A486-CA56-5784-68F286D547AB}"/>
            </ac:spMkLst>
          </pc:spChg>
        </pc:sldLayoutChg>
        <pc:sldLayoutChg chg="addSp delSp modSp mod">
          <pc:chgData name="Abels, Patrick" userId="ba666de4-0d21-43a6-8e66-51a18aae1b4a" providerId="ADAL" clId="{1EA24D17-B000-4F5B-B835-0A7A60C4E8D2}" dt="2023-07-31T18:22:01.850" v="37" actId="1076"/>
          <pc:sldLayoutMkLst>
            <pc:docMk/>
            <pc:sldMasterMk cId="1043764218" sldId="2147483660"/>
            <pc:sldLayoutMk cId="2434053926" sldId="2147483674"/>
          </pc:sldLayoutMkLst>
          <pc:spChg chg="add mod">
            <ac:chgData name="Abels, Patrick" userId="ba666de4-0d21-43a6-8e66-51a18aae1b4a" providerId="ADAL" clId="{1EA24D17-B000-4F5B-B835-0A7A60C4E8D2}" dt="2023-07-31T18:22:01.850" v="37" actId="1076"/>
            <ac:spMkLst>
              <pc:docMk/>
              <pc:sldMasterMk cId="1043764218" sldId="2147483660"/>
              <pc:sldLayoutMk cId="2434053926" sldId="2147483674"/>
              <ac:spMk id="2" creationId="{5142F539-38A0-8060-018C-13DE99969077}"/>
            </ac:spMkLst>
          </pc:spChg>
          <pc:spChg chg="del">
            <ac:chgData name="Abels, Patrick" userId="ba666de4-0d21-43a6-8e66-51a18aae1b4a" providerId="ADAL" clId="{1EA24D17-B000-4F5B-B835-0A7A60C4E8D2}" dt="2023-07-31T18:21:04.756" v="28" actId="478"/>
            <ac:spMkLst>
              <pc:docMk/>
              <pc:sldMasterMk cId="1043764218" sldId="2147483660"/>
              <pc:sldLayoutMk cId="2434053926" sldId="2147483674"/>
              <ac:spMk id="6" creationId="{0AE09D22-A486-CA56-5784-68F286D547AB}"/>
            </ac:spMkLst>
          </pc:spChg>
        </pc:sldLayoutChg>
        <pc:sldLayoutChg chg="mod modAnim">
          <pc:chgData name="Abels, Patrick" userId="ba666de4-0d21-43a6-8e66-51a18aae1b4a" providerId="ADAL" clId="{1EA24D17-B000-4F5B-B835-0A7A60C4E8D2}" dt="2023-07-31T18:17:41.876" v="3"/>
          <pc:sldLayoutMkLst>
            <pc:docMk/>
            <pc:sldMasterMk cId="1043764218" sldId="2147483660"/>
            <pc:sldLayoutMk cId="525908872" sldId="2147483675"/>
          </pc:sldLayoutMkLst>
        </pc:sldLayoutChg>
        <pc:sldLayoutChg chg="addSp modSp mod ord modTransition">
          <pc:chgData name="Abels, Patrick" userId="ba666de4-0d21-43a6-8e66-51a18aae1b4a" providerId="ADAL" clId="{1EA24D17-B000-4F5B-B835-0A7A60C4E8D2}" dt="2023-07-31T18:30:10.003" v="151"/>
          <pc:sldLayoutMkLst>
            <pc:docMk/>
            <pc:sldMasterMk cId="1043764218" sldId="2147483660"/>
            <pc:sldLayoutMk cId="2951064508" sldId="2147483676"/>
          </pc:sldLayoutMkLst>
          <pc:spChg chg="mod">
            <ac:chgData name="Abels, Patrick" userId="ba666de4-0d21-43a6-8e66-51a18aae1b4a" providerId="ADAL" clId="{1EA24D17-B000-4F5B-B835-0A7A60C4E8D2}" dt="2023-07-31T18:29:13.718" v="128" actId="20577"/>
            <ac:spMkLst>
              <pc:docMk/>
              <pc:sldMasterMk cId="1043764218" sldId="2147483660"/>
              <pc:sldLayoutMk cId="2951064508" sldId="2147483676"/>
              <ac:spMk id="8" creationId="{EEA51075-EC79-4DDA-91ED-645C6E44ABC7}"/>
            </ac:spMkLst>
          </pc:spChg>
          <pc:picChg chg="add mod">
            <ac:chgData name="Abels, Patrick" userId="ba666de4-0d21-43a6-8e66-51a18aae1b4a" providerId="ADAL" clId="{1EA24D17-B000-4F5B-B835-0A7A60C4E8D2}" dt="2023-07-31T18:29:26.123" v="130" actId="1076"/>
            <ac:picMkLst>
              <pc:docMk/>
              <pc:sldMasterMk cId="1043764218" sldId="2147483660"/>
              <pc:sldLayoutMk cId="2951064508" sldId="2147483676"/>
              <ac:picMk id="2" creationId="{66133CF1-11F3-EDEA-3ED0-5E0A17886DC0}"/>
            </ac:picMkLst>
          </pc:picChg>
        </pc:sldLayoutChg>
      </pc:sldMasterChg>
    </pc:docChg>
  </pc:docChgLst>
  <pc:docChgLst>
    <pc:chgData name="Abels, Patrick" userId="ba666de4-0d21-43a6-8e66-51a18aae1b4a" providerId="ADAL" clId="{5EB88388-CC71-4CA3-AB3D-B1BE678D6FCE}"/>
    <pc:docChg chg="undo custSel addSld delSld modSld sldOrd">
      <pc:chgData name="Abels, Patrick" userId="ba666de4-0d21-43a6-8e66-51a18aae1b4a" providerId="ADAL" clId="{5EB88388-CC71-4CA3-AB3D-B1BE678D6FCE}" dt="2023-03-06T13:48:15.773" v="1911" actId="207"/>
      <pc:docMkLst>
        <pc:docMk/>
      </pc:docMkLst>
      <pc:sldChg chg="modSp mod">
        <pc:chgData name="Abels, Patrick" userId="ba666de4-0d21-43a6-8e66-51a18aae1b4a" providerId="ADAL" clId="{5EB88388-CC71-4CA3-AB3D-B1BE678D6FCE}" dt="2023-03-06T11:12:27.745" v="24" actId="20577"/>
        <pc:sldMkLst>
          <pc:docMk/>
          <pc:sldMk cId="1026350181" sldId="257"/>
        </pc:sldMkLst>
        <pc:spChg chg="mod">
          <ac:chgData name="Abels, Patrick" userId="ba666de4-0d21-43a6-8e66-51a18aae1b4a" providerId="ADAL" clId="{5EB88388-CC71-4CA3-AB3D-B1BE678D6FCE}" dt="2023-03-06T11:12:27.745" v="24" actId="20577"/>
          <ac:spMkLst>
            <pc:docMk/>
            <pc:sldMk cId="1026350181" sldId="257"/>
            <ac:spMk id="2" creationId="{5C2EA77A-63D7-C409-3654-A0B1D00831A9}"/>
          </ac:spMkLst>
        </pc:spChg>
      </pc:sldChg>
      <pc:sldChg chg="addSp modSp new mod">
        <pc:chgData name="Abels, Patrick" userId="ba666de4-0d21-43a6-8e66-51a18aae1b4a" providerId="ADAL" clId="{5EB88388-CC71-4CA3-AB3D-B1BE678D6FCE}" dt="2023-03-06T11:16:58.852" v="316" actId="1076"/>
        <pc:sldMkLst>
          <pc:docMk/>
          <pc:sldMk cId="3111523563" sldId="258"/>
        </pc:sldMkLst>
        <pc:spChg chg="mod">
          <ac:chgData name="Abels, Patrick" userId="ba666de4-0d21-43a6-8e66-51a18aae1b4a" providerId="ADAL" clId="{5EB88388-CC71-4CA3-AB3D-B1BE678D6FCE}" dt="2023-03-06T11:16:25.696" v="303" actId="20577"/>
          <ac:spMkLst>
            <pc:docMk/>
            <pc:sldMk cId="3111523563" sldId="258"/>
            <ac:spMk id="2" creationId="{3E1E429B-6907-BB26-5D20-4A47EA501098}"/>
          </ac:spMkLst>
        </pc:spChg>
        <pc:spChg chg="mod">
          <ac:chgData name="Abels, Patrick" userId="ba666de4-0d21-43a6-8e66-51a18aae1b4a" providerId="ADAL" clId="{5EB88388-CC71-4CA3-AB3D-B1BE678D6FCE}" dt="2023-03-06T11:12:41.229" v="32" actId="20577"/>
          <ac:spMkLst>
            <pc:docMk/>
            <pc:sldMk cId="3111523563" sldId="258"/>
            <ac:spMk id="3" creationId="{0E23E4C7-48DE-9949-C2A4-D5B34A898B16}"/>
          </ac:spMkLst>
        </pc:spChg>
        <pc:spChg chg="add mod">
          <ac:chgData name="Abels, Patrick" userId="ba666de4-0d21-43a6-8e66-51a18aae1b4a" providerId="ADAL" clId="{5EB88388-CC71-4CA3-AB3D-B1BE678D6FCE}" dt="2023-03-06T11:16:58.852" v="316" actId="1076"/>
          <ac:spMkLst>
            <pc:docMk/>
            <pc:sldMk cId="3111523563" sldId="258"/>
            <ac:spMk id="4" creationId="{A435ECD4-9A7B-C125-A6F8-9B6F10F4391D}"/>
          </ac:spMkLst>
        </pc:spChg>
      </pc:sldChg>
      <pc:sldChg chg="addSp modSp new mod">
        <pc:chgData name="Abels, Patrick" userId="ba666de4-0d21-43a6-8e66-51a18aae1b4a" providerId="ADAL" clId="{5EB88388-CC71-4CA3-AB3D-B1BE678D6FCE}" dt="2023-03-06T11:22:07.970" v="487" actId="207"/>
        <pc:sldMkLst>
          <pc:docMk/>
          <pc:sldMk cId="1327514028" sldId="259"/>
        </pc:sldMkLst>
        <pc:spChg chg="mod">
          <ac:chgData name="Abels, Patrick" userId="ba666de4-0d21-43a6-8e66-51a18aae1b4a" providerId="ADAL" clId="{5EB88388-CC71-4CA3-AB3D-B1BE678D6FCE}" dt="2023-03-06T11:22:00.199" v="485" actId="207"/>
          <ac:spMkLst>
            <pc:docMk/>
            <pc:sldMk cId="1327514028" sldId="259"/>
            <ac:spMk id="2" creationId="{C15918A8-F0EA-CB5A-680C-264043AB4F93}"/>
          </ac:spMkLst>
        </pc:spChg>
        <pc:spChg chg="add mod">
          <ac:chgData name="Abels, Patrick" userId="ba666de4-0d21-43a6-8e66-51a18aae1b4a" providerId="ADAL" clId="{5EB88388-CC71-4CA3-AB3D-B1BE678D6FCE}" dt="2023-03-06T11:22:05.725" v="486" actId="207"/>
          <ac:spMkLst>
            <pc:docMk/>
            <pc:sldMk cId="1327514028" sldId="259"/>
            <ac:spMk id="3" creationId="{40BA679F-FB1A-E2FA-031B-425691D626EA}"/>
          </ac:spMkLst>
        </pc:spChg>
        <pc:spChg chg="add mod">
          <ac:chgData name="Abels, Patrick" userId="ba666de4-0d21-43a6-8e66-51a18aae1b4a" providerId="ADAL" clId="{5EB88388-CC71-4CA3-AB3D-B1BE678D6FCE}" dt="2023-03-06T11:22:07.970" v="487" actId="207"/>
          <ac:spMkLst>
            <pc:docMk/>
            <pc:sldMk cId="1327514028" sldId="259"/>
            <ac:spMk id="4" creationId="{EE70EA79-A6AA-F97B-53A1-AE8588EF363B}"/>
          </ac:spMkLst>
        </pc:spChg>
      </pc:sldChg>
      <pc:sldChg chg="modSp new mod">
        <pc:chgData name="Abels, Patrick" userId="ba666de4-0d21-43a6-8e66-51a18aae1b4a" providerId="ADAL" clId="{5EB88388-CC71-4CA3-AB3D-B1BE678D6FCE}" dt="2023-03-06T11:24:42.561" v="549" actId="2711"/>
        <pc:sldMkLst>
          <pc:docMk/>
          <pc:sldMk cId="3828901497" sldId="260"/>
        </pc:sldMkLst>
        <pc:spChg chg="mod">
          <ac:chgData name="Abels, Patrick" userId="ba666de4-0d21-43a6-8e66-51a18aae1b4a" providerId="ADAL" clId="{5EB88388-CC71-4CA3-AB3D-B1BE678D6FCE}" dt="2023-03-06T11:24:42.561" v="549" actId="2711"/>
          <ac:spMkLst>
            <pc:docMk/>
            <pc:sldMk cId="3828901497" sldId="260"/>
            <ac:spMk id="2" creationId="{49E4F7A3-1390-A116-D71C-261146905B5A}"/>
          </ac:spMkLst>
        </pc:spChg>
      </pc:sldChg>
      <pc:sldChg chg="modSp add del mod modTransition">
        <pc:chgData name="Abels, Patrick" userId="ba666de4-0d21-43a6-8e66-51a18aae1b4a" providerId="ADAL" clId="{5EB88388-CC71-4CA3-AB3D-B1BE678D6FCE}" dt="2023-03-06T12:37:32.196" v="1901"/>
        <pc:sldMkLst>
          <pc:docMk/>
          <pc:sldMk cId="135496443" sldId="261"/>
        </pc:sldMkLst>
        <pc:spChg chg="mod">
          <ac:chgData name="Abels, Patrick" userId="ba666de4-0d21-43a6-8e66-51a18aae1b4a" providerId="ADAL" clId="{5EB88388-CC71-4CA3-AB3D-B1BE678D6FCE}" dt="2023-03-06T12:01:19.783" v="1342" actId="207"/>
          <ac:spMkLst>
            <pc:docMk/>
            <pc:sldMk cId="135496443" sldId="261"/>
            <ac:spMk id="2" creationId="{49E4F7A3-1390-A116-D71C-261146905B5A}"/>
          </ac:spMkLst>
        </pc:spChg>
      </pc:sldChg>
      <pc:sldChg chg="modSp new mod ord">
        <pc:chgData name="Abels, Patrick" userId="ba666de4-0d21-43a6-8e66-51a18aae1b4a" providerId="ADAL" clId="{5EB88388-CC71-4CA3-AB3D-B1BE678D6FCE}" dt="2023-03-06T11:42:42.219" v="663"/>
        <pc:sldMkLst>
          <pc:docMk/>
          <pc:sldMk cId="483115367" sldId="262"/>
        </pc:sldMkLst>
        <pc:spChg chg="mod">
          <ac:chgData name="Abels, Patrick" userId="ba666de4-0d21-43a6-8e66-51a18aae1b4a" providerId="ADAL" clId="{5EB88388-CC71-4CA3-AB3D-B1BE678D6FCE}" dt="2023-03-06T11:42:29.329" v="660" actId="20577"/>
          <ac:spMkLst>
            <pc:docMk/>
            <pc:sldMk cId="483115367" sldId="262"/>
            <ac:spMk id="2" creationId="{45C8EFA5-7415-802C-5E0B-9256F6C277D6}"/>
          </ac:spMkLst>
        </pc:spChg>
      </pc:sldChg>
      <pc:sldChg chg="modSp add del mod">
        <pc:chgData name="Abels, Patrick" userId="ba666de4-0d21-43a6-8e66-51a18aae1b4a" providerId="ADAL" clId="{5EB88388-CC71-4CA3-AB3D-B1BE678D6FCE}" dt="2023-03-06T11:41:21.917" v="634" actId="47"/>
        <pc:sldMkLst>
          <pc:docMk/>
          <pc:sldMk cId="932336243" sldId="262"/>
        </pc:sldMkLst>
        <pc:spChg chg="mod">
          <ac:chgData name="Abels, Patrick" userId="ba666de4-0d21-43a6-8e66-51a18aae1b4a" providerId="ADAL" clId="{5EB88388-CC71-4CA3-AB3D-B1BE678D6FCE}" dt="2023-03-06T11:25:25.119" v="571" actId="20577"/>
          <ac:spMkLst>
            <pc:docMk/>
            <pc:sldMk cId="932336243" sldId="262"/>
            <ac:spMk id="2" creationId="{49E4F7A3-1390-A116-D71C-261146905B5A}"/>
          </ac:spMkLst>
        </pc:spChg>
      </pc:sldChg>
      <pc:sldChg chg="modSp add mod modTransition">
        <pc:chgData name="Abels, Patrick" userId="ba666de4-0d21-43a6-8e66-51a18aae1b4a" providerId="ADAL" clId="{5EB88388-CC71-4CA3-AB3D-B1BE678D6FCE}" dt="2023-03-06T12:37:44.142" v="1903"/>
        <pc:sldMkLst>
          <pc:docMk/>
          <pc:sldMk cId="901099149" sldId="263"/>
        </pc:sldMkLst>
        <pc:spChg chg="mod">
          <ac:chgData name="Abels, Patrick" userId="ba666de4-0d21-43a6-8e66-51a18aae1b4a" providerId="ADAL" clId="{5EB88388-CC71-4CA3-AB3D-B1BE678D6FCE}" dt="2023-03-06T12:01:30.575" v="1344" actId="207"/>
          <ac:spMkLst>
            <pc:docMk/>
            <pc:sldMk cId="901099149" sldId="263"/>
            <ac:spMk id="2" creationId="{49E4F7A3-1390-A116-D71C-261146905B5A}"/>
          </ac:spMkLst>
        </pc:spChg>
      </pc:sldChg>
      <pc:sldChg chg="modSp add del mod">
        <pc:chgData name="Abels, Patrick" userId="ba666de4-0d21-43a6-8e66-51a18aae1b4a" providerId="ADAL" clId="{5EB88388-CC71-4CA3-AB3D-B1BE678D6FCE}" dt="2023-03-06T11:41:20.816" v="633" actId="47"/>
        <pc:sldMkLst>
          <pc:docMk/>
          <pc:sldMk cId="928536701" sldId="263"/>
        </pc:sldMkLst>
        <pc:spChg chg="mod">
          <ac:chgData name="Abels, Patrick" userId="ba666de4-0d21-43a6-8e66-51a18aae1b4a" providerId="ADAL" clId="{5EB88388-CC71-4CA3-AB3D-B1BE678D6FCE}" dt="2023-03-06T11:27:33.339" v="632" actId="20577"/>
          <ac:spMkLst>
            <pc:docMk/>
            <pc:sldMk cId="928536701" sldId="263"/>
            <ac:spMk id="2" creationId="{49E4F7A3-1390-A116-D71C-261146905B5A}"/>
          </ac:spMkLst>
        </pc:spChg>
      </pc:sldChg>
      <pc:sldChg chg="modSp add mod modTransition">
        <pc:chgData name="Abels, Patrick" userId="ba666de4-0d21-43a6-8e66-51a18aae1b4a" providerId="ADAL" clId="{5EB88388-CC71-4CA3-AB3D-B1BE678D6FCE}" dt="2023-03-06T12:37:32.196" v="1901"/>
        <pc:sldMkLst>
          <pc:docMk/>
          <pc:sldMk cId="1133548300" sldId="264"/>
        </pc:sldMkLst>
        <pc:spChg chg="mod">
          <ac:chgData name="Abels, Patrick" userId="ba666de4-0d21-43a6-8e66-51a18aae1b4a" providerId="ADAL" clId="{5EB88388-CC71-4CA3-AB3D-B1BE678D6FCE}" dt="2023-03-06T12:04:36.847" v="1370" actId="2711"/>
          <ac:spMkLst>
            <pc:docMk/>
            <pc:sldMk cId="1133548300" sldId="264"/>
            <ac:spMk id="2" creationId="{49E4F7A3-1390-A116-D71C-261146905B5A}"/>
          </ac:spMkLst>
        </pc:spChg>
      </pc:sldChg>
      <pc:sldChg chg="modSp add mod modTransition">
        <pc:chgData name="Abels, Patrick" userId="ba666de4-0d21-43a6-8e66-51a18aae1b4a" providerId="ADAL" clId="{5EB88388-CC71-4CA3-AB3D-B1BE678D6FCE}" dt="2023-03-06T12:37:47.518" v="1905"/>
        <pc:sldMkLst>
          <pc:docMk/>
          <pc:sldMk cId="3119013320" sldId="265"/>
        </pc:sldMkLst>
        <pc:spChg chg="mod">
          <ac:chgData name="Abels, Patrick" userId="ba666de4-0d21-43a6-8e66-51a18aae1b4a" providerId="ADAL" clId="{5EB88388-CC71-4CA3-AB3D-B1BE678D6FCE}" dt="2023-03-06T12:04:19.849" v="1366" actId="2711"/>
          <ac:spMkLst>
            <pc:docMk/>
            <pc:sldMk cId="3119013320" sldId="265"/>
            <ac:spMk id="2" creationId="{49E4F7A3-1390-A116-D71C-261146905B5A}"/>
          </ac:spMkLst>
        </pc:spChg>
      </pc:sldChg>
      <pc:sldChg chg="addSp modSp new mod">
        <pc:chgData name="Abels, Patrick" userId="ba666de4-0d21-43a6-8e66-51a18aae1b4a" providerId="ADAL" clId="{5EB88388-CC71-4CA3-AB3D-B1BE678D6FCE}" dt="2023-03-06T11:51:09.064" v="945" actId="6549"/>
        <pc:sldMkLst>
          <pc:docMk/>
          <pc:sldMk cId="3964712958" sldId="266"/>
        </pc:sldMkLst>
        <pc:spChg chg="mod">
          <ac:chgData name="Abels, Patrick" userId="ba666de4-0d21-43a6-8e66-51a18aae1b4a" providerId="ADAL" clId="{5EB88388-CC71-4CA3-AB3D-B1BE678D6FCE}" dt="2023-03-06T11:48:24.113" v="891" actId="20577"/>
          <ac:spMkLst>
            <pc:docMk/>
            <pc:sldMk cId="3964712958" sldId="266"/>
            <ac:spMk id="2" creationId="{06C6CD1C-1188-1AD4-0F73-9655B81555E6}"/>
          </ac:spMkLst>
        </pc:spChg>
        <pc:spChg chg="add mod">
          <ac:chgData name="Abels, Patrick" userId="ba666de4-0d21-43a6-8e66-51a18aae1b4a" providerId="ADAL" clId="{5EB88388-CC71-4CA3-AB3D-B1BE678D6FCE}" dt="2023-03-06T11:50:55.401" v="939" actId="164"/>
          <ac:spMkLst>
            <pc:docMk/>
            <pc:sldMk cId="3964712958" sldId="266"/>
            <ac:spMk id="3" creationId="{6AEDB536-348D-87FA-9E39-D775785F741D}"/>
          </ac:spMkLst>
        </pc:spChg>
        <pc:spChg chg="add mod">
          <ac:chgData name="Abels, Patrick" userId="ba666de4-0d21-43a6-8e66-51a18aae1b4a" providerId="ADAL" clId="{5EB88388-CC71-4CA3-AB3D-B1BE678D6FCE}" dt="2023-03-06T11:50:55.401" v="939" actId="164"/>
          <ac:spMkLst>
            <pc:docMk/>
            <pc:sldMk cId="3964712958" sldId="266"/>
            <ac:spMk id="8" creationId="{5E98E291-A3D2-0917-D8C4-21F73C76CC0E}"/>
          </ac:spMkLst>
        </pc:spChg>
        <pc:spChg chg="add mod">
          <ac:chgData name="Abels, Patrick" userId="ba666de4-0d21-43a6-8e66-51a18aae1b4a" providerId="ADAL" clId="{5EB88388-CC71-4CA3-AB3D-B1BE678D6FCE}" dt="2023-03-06T11:50:55.401" v="939" actId="164"/>
          <ac:spMkLst>
            <pc:docMk/>
            <pc:sldMk cId="3964712958" sldId="266"/>
            <ac:spMk id="9" creationId="{E4FC06E0-7607-E96A-66FF-511196BD2C3A}"/>
          </ac:spMkLst>
        </pc:spChg>
        <pc:spChg chg="add mod">
          <ac:chgData name="Abels, Patrick" userId="ba666de4-0d21-43a6-8e66-51a18aae1b4a" providerId="ADAL" clId="{5EB88388-CC71-4CA3-AB3D-B1BE678D6FCE}" dt="2023-03-06T11:50:55.401" v="939" actId="164"/>
          <ac:spMkLst>
            <pc:docMk/>
            <pc:sldMk cId="3964712958" sldId="266"/>
            <ac:spMk id="10" creationId="{1E43794B-D30B-3ED7-D0C8-87B41AD01D72}"/>
          </ac:spMkLst>
        </pc:spChg>
        <pc:spChg chg="mod">
          <ac:chgData name="Abels, Patrick" userId="ba666de4-0d21-43a6-8e66-51a18aae1b4a" providerId="ADAL" clId="{5EB88388-CC71-4CA3-AB3D-B1BE678D6FCE}" dt="2023-03-06T11:51:09.064" v="945" actId="6549"/>
          <ac:spMkLst>
            <pc:docMk/>
            <pc:sldMk cId="3964712958" sldId="266"/>
            <ac:spMk id="13" creationId="{BD3FCC66-B9A0-4A54-9929-1E676E0F01AC}"/>
          </ac:spMkLst>
        </pc:spChg>
        <pc:spChg chg="mod">
          <ac:chgData name="Abels, Patrick" userId="ba666de4-0d21-43a6-8e66-51a18aae1b4a" providerId="ADAL" clId="{5EB88388-CC71-4CA3-AB3D-B1BE678D6FCE}" dt="2023-03-06T11:50:56.454" v="940"/>
          <ac:spMkLst>
            <pc:docMk/>
            <pc:sldMk cId="3964712958" sldId="266"/>
            <ac:spMk id="17" creationId="{30207494-B829-2428-8FC3-45037F66CA19}"/>
          </ac:spMkLst>
        </pc:spChg>
        <pc:spChg chg="mod">
          <ac:chgData name="Abels, Patrick" userId="ba666de4-0d21-43a6-8e66-51a18aae1b4a" providerId="ADAL" clId="{5EB88388-CC71-4CA3-AB3D-B1BE678D6FCE}" dt="2023-03-06T11:50:56.454" v="940"/>
          <ac:spMkLst>
            <pc:docMk/>
            <pc:sldMk cId="3964712958" sldId="266"/>
            <ac:spMk id="18" creationId="{0332B355-0330-57CB-293B-A484EBC0B299}"/>
          </ac:spMkLst>
        </pc:spChg>
        <pc:spChg chg="mod">
          <ac:chgData name="Abels, Patrick" userId="ba666de4-0d21-43a6-8e66-51a18aae1b4a" providerId="ADAL" clId="{5EB88388-CC71-4CA3-AB3D-B1BE678D6FCE}" dt="2023-03-06T11:51:04.062" v="943" actId="20577"/>
          <ac:spMkLst>
            <pc:docMk/>
            <pc:sldMk cId="3964712958" sldId="266"/>
            <ac:spMk id="19" creationId="{E671B6EC-6108-FB43-1063-032FDA5E668F}"/>
          </ac:spMkLst>
        </pc:spChg>
        <pc:grpChg chg="add mod">
          <ac:chgData name="Abels, Patrick" userId="ba666de4-0d21-43a6-8e66-51a18aae1b4a" providerId="ADAL" clId="{5EB88388-CC71-4CA3-AB3D-B1BE678D6FCE}" dt="2023-03-06T11:50:55.401" v="939" actId="164"/>
          <ac:grpSpMkLst>
            <pc:docMk/>
            <pc:sldMk cId="3964712958" sldId="266"/>
            <ac:grpSpMk id="11" creationId="{C2CB6823-EDF7-2039-EF79-060C9E4BFEB6}"/>
          </ac:grpSpMkLst>
        </pc:grpChg>
        <pc:grpChg chg="add mod">
          <ac:chgData name="Abels, Patrick" userId="ba666de4-0d21-43a6-8e66-51a18aae1b4a" providerId="ADAL" clId="{5EB88388-CC71-4CA3-AB3D-B1BE678D6FCE}" dt="2023-03-06T11:51:01.736" v="941" actId="1076"/>
          <ac:grpSpMkLst>
            <pc:docMk/>
            <pc:sldMk cId="3964712958" sldId="266"/>
            <ac:grpSpMk id="12" creationId="{42C69CA6-7CC4-6FC2-DB10-9061EEF2E2E3}"/>
          </ac:grpSpMkLst>
        </pc:grpChg>
        <pc:cxnChg chg="add mod">
          <ac:chgData name="Abels, Patrick" userId="ba666de4-0d21-43a6-8e66-51a18aae1b4a" providerId="ADAL" clId="{5EB88388-CC71-4CA3-AB3D-B1BE678D6FCE}" dt="2023-03-06T11:50:55.401" v="939" actId="164"/>
          <ac:cxnSpMkLst>
            <pc:docMk/>
            <pc:sldMk cId="3964712958" sldId="266"/>
            <ac:cxnSpMk id="5" creationId="{3BEE32CB-AC09-643D-F445-7E18ECE1F603}"/>
          </ac:cxnSpMkLst>
        </pc:cxnChg>
        <pc:cxnChg chg="add mod">
          <ac:chgData name="Abels, Patrick" userId="ba666de4-0d21-43a6-8e66-51a18aae1b4a" providerId="ADAL" clId="{5EB88388-CC71-4CA3-AB3D-B1BE678D6FCE}" dt="2023-03-06T11:50:55.401" v="939" actId="164"/>
          <ac:cxnSpMkLst>
            <pc:docMk/>
            <pc:sldMk cId="3964712958" sldId="266"/>
            <ac:cxnSpMk id="6" creationId="{486A2A64-7BC3-C8CD-7F53-A5204B948C39}"/>
          </ac:cxnSpMkLst>
        </pc:cxnChg>
        <pc:cxnChg chg="add mod">
          <ac:chgData name="Abels, Patrick" userId="ba666de4-0d21-43a6-8e66-51a18aae1b4a" providerId="ADAL" clId="{5EB88388-CC71-4CA3-AB3D-B1BE678D6FCE}" dt="2023-03-06T11:50:55.401" v="939" actId="164"/>
          <ac:cxnSpMkLst>
            <pc:docMk/>
            <pc:sldMk cId="3964712958" sldId="266"/>
            <ac:cxnSpMk id="7" creationId="{5219EAA3-D856-7EC7-1F45-60F39849B47C}"/>
          </ac:cxnSpMkLst>
        </pc:cxnChg>
        <pc:cxnChg chg="mod">
          <ac:chgData name="Abels, Patrick" userId="ba666de4-0d21-43a6-8e66-51a18aae1b4a" providerId="ADAL" clId="{5EB88388-CC71-4CA3-AB3D-B1BE678D6FCE}" dt="2023-03-06T11:50:56.454" v="940"/>
          <ac:cxnSpMkLst>
            <pc:docMk/>
            <pc:sldMk cId="3964712958" sldId="266"/>
            <ac:cxnSpMk id="14" creationId="{D665C65B-5112-35FC-5BC9-BB9B0A5C9B71}"/>
          </ac:cxnSpMkLst>
        </pc:cxnChg>
        <pc:cxnChg chg="mod">
          <ac:chgData name="Abels, Patrick" userId="ba666de4-0d21-43a6-8e66-51a18aae1b4a" providerId="ADAL" clId="{5EB88388-CC71-4CA3-AB3D-B1BE678D6FCE}" dt="2023-03-06T11:50:56.454" v="940"/>
          <ac:cxnSpMkLst>
            <pc:docMk/>
            <pc:sldMk cId="3964712958" sldId="266"/>
            <ac:cxnSpMk id="15" creationId="{337C7F23-A5D5-E52B-BCCB-2D47261E30AE}"/>
          </ac:cxnSpMkLst>
        </pc:cxnChg>
        <pc:cxnChg chg="mod">
          <ac:chgData name="Abels, Patrick" userId="ba666de4-0d21-43a6-8e66-51a18aae1b4a" providerId="ADAL" clId="{5EB88388-CC71-4CA3-AB3D-B1BE678D6FCE}" dt="2023-03-06T11:50:56.454" v="940"/>
          <ac:cxnSpMkLst>
            <pc:docMk/>
            <pc:sldMk cId="3964712958" sldId="266"/>
            <ac:cxnSpMk id="16" creationId="{0FFFA340-02AE-4242-6F6A-80775764038D}"/>
          </ac:cxnSpMkLst>
        </pc:cxnChg>
      </pc:sldChg>
      <pc:sldChg chg="modSp new mod">
        <pc:chgData name="Abels, Patrick" userId="ba666de4-0d21-43a6-8e66-51a18aae1b4a" providerId="ADAL" clId="{5EB88388-CC71-4CA3-AB3D-B1BE678D6FCE}" dt="2023-03-06T12:19:30.481" v="1786" actId="20577"/>
        <pc:sldMkLst>
          <pc:docMk/>
          <pc:sldMk cId="3979377407" sldId="267"/>
        </pc:sldMkLst>
        <pc:spChg chg="mod">
          <ac:chgData name="Abels, Patrick" userId="ba666de4-0d21-43a6-8e66-51a18aae1b4a" providerId="ADAL" clId="{5EB88388-CC71-4CA3-AB3D-B1BE678D6FCE}" dt="2023-03-06T12:19:30.481" v="1786" actId="20577"/>
          <ac:spMkLst>
            <pc:docMk/>
            <pc:sldMk cId="3979377407" sldId="267"/>
            <ac:spMk id="2" creationId="{C6EEA954-FBE2-2E0D-1996-718F94B53EB2}"/>
          </ac:spMkLst>
        </pc:spChg>
        <pc:spChg chg="mod">
          <ac:chgData name="Abels, Patrick" userId="ba666de4-0d21-43a6-8e66-51a18aae1b4a" providerId="ADAL" clId="{5EB88388-CC71-4CA3-AB3D-B1BE678D6FCE}" dt="2023-03-06T11:54:28.108" v="953" actId="20577"/>
          <ac:spMkLst>
            <pc:docMk/>
            <pc:sldMk cId="3979377407" sldId="267"/>
            <ac:spMk id="3" creationId="{EDE300D5-FC72-EDF4-47D0-707B2F7D8AA3}"/>
          </ac:spMkLst>
        </pc:spChg>
      </pc:sldChg>
      <pc:sldChg chg="modSp new mod">
        <pc:chgData name="Abels, Patrick" userId="ba666de4-0d21-43a6-8e66-51a18aae1b4a" providerId="ADAL" clId="{5EB88388-CC71-4CA3-AB3D-B1BE678D6FCE}" dt="2023-03-06T12:01:04.179" v="1341" actId="20577"/>
        <pc:sldMkLst>
          <pc:docMk/>
          <pc:sldMk cId="388671290" sldId="268"/>
        </pc:sldMkLst>
        <pc:spChg chg="mod">
          <ac:chgData name="Abels, Patrick" userId="ba666de4-0d21-43a6-8e66-51a18aae1b4a" providerId="ADAL" clId="{5EB88388-CC71-4CA3-AB3D-B1BE678D6FCE}" dt="2023-03-06T12:01:04.179" v="1341" actId="20577"/>
          <ac:spMkLst>
            <pc:docMk/>
            <pc:sldMk cId="388671290" sldId="268"/>
            <ac:spMk id="2" creationId="{D81F31E7-BC14-E917-20DB-1E2072E29622}"/>
          </ac:spMkLst>
        </pc:spChg>
      </pc:sldChg>
      <pc:sldChg chg="modSp add mod modTransition">
        <pc:chgData name="Abels, Patrick" userId="ba666de4-0d21-43a6-8e66-51a18aae1b4a" providerId="ADAL" clId="{5EB88388-CC71-4CA3-AB3D-B1BE678D6FCE}" dt="2023-03-06T13:48:09.930" v="1910" actId="207"/>
        <pc:sldMkLst>
          <pc:docMk/>
          <pc:sldMk cId="400960324" sldId="269"/>
        </pc:sldMkLst>
        <pc:spChg chg="mod">
          <ac:chgData name="Abels, Patrick" userId="ba666de4-0d21-43a6-8e66-51a18aae1b4a" providerId="ADAL" clId="{5EB88388-CC71-4CA3-AB3D-B1BE678D6FCE}" dt="2023-03-06T13:48:09.930" v="1910" actId="207"/>
          <ac:spMkLst>
            <pc:docMk/>
            <pc:sldMk cId="400960324" sldId="269"/>
            <ac:spMk id="2" creationId="{D81F31E7-BC14-E917-20DB-1E2072E29622}"/>
          </ac:spMkLst>
        </pc:spChg>
      </pc:sldChg>
      <pc:sldChg chg="modSp add mod modTransition">
        <pc:chgData name="Abels, Patrick" userId="ba666de4-0d21-43a6-8e66-51a18aae1b4a" providerId="ADAL" clId="{5EB88388-CC71-4CA3-AB3D-B1BE678D6FCE}" dt="2023-03-06T13:48:15.773" v="1911" actId="207"/>
        <pc:sldMkLst>
          <pc:docMk/>
          <pc:sldMk cId="2464172290" sldId="270"/>
        </pc:sldMkLst>
        <pc:spChg chg="mod">
          <ac:chgData name="Abels, Patrick" userId="ba666de4-0d21-43a6-8e66-51a18aae1b4a" providerId="ADAL" clId="{5EB88388-CC71-4CA3-AB3D-B1BE678D6FCE}" dt="2023-03-06T13:48:15.773" v="1911" actId="207"/>
          <ac:spMkLst>
            <pc:docMk/>
            <pc:sldMk cId="2464172290" sldId="270"/>
            <ac:spMk id="2" creationId="{D81F31E7-BC14-E917-20DB-1E2072E29622}"/>
          </ac:spMkLst>
        </pc:spChg>
      </pc:sldChg>
      <pc:sldChg chg="addSp modSp new mod">
        <pc:chgData name="Abels, Patrick" userId="ba666de4-0d21-43a6-8e66-51a18aae1b4a" providerId="ADAL" clId="{5EB88388-CC71-4CA3-AB3D-B1BE678D6FCE}" dt="2023-03-06T12:14:36.368" v="1759" actId="14100"/>
        <pc:sldMkLst>
          <pc:docMk/>
          <pc:sldMk cId="37461558" sldId="271"/>
        </pc:sldMkLst>
        <pc:spChg chg="mod">
          <ac:chgData name="Abels, Patrick" userId="ba666de4-0d21-43a6-8e66-51a18aae1b4a" providerId="ADAL" clId="{5EB88388-CC71-4CA3-AB3D-B1BE678D6FCE}" dt="2023-03-06T12:07:59.013" v="1606" actId="20577"/>
          <ac:spMkLst>
            <pc:docMk/>
            <pc:sldMk cId="37461558" sldId="271"/>
            <ac:spMk id="2" creationId="{BF9E18E4-C48E-BF0E-6A18-BCC0268EA67C}"/>
          </ac:spMkLst>
        </pc:spChg>
        <pc:spChg chg="mod">
          <ac:chgData name="Abels, Patrick" userId="ba666de4-0d21-43a6-8e66-51a18aae1b4a" providerId="ADAL" clId="{5EB88388-CC71-4CA3-AB3D-B1BE678D6FCE}" dt="2023-03-06T12:07:45.272" v="1571" actId="20577"/>
          <ac:spMkLst>
            <pc:docMk/>
            <pc:sldMk cId="37461558" sldId="271"/>
            <ac:spMk id="3" creationId="{DFE789BD-0BF2-9CD2-8E83-E8B6191573A6}"/>
          </ac:spMkLst>
        </pc:spChg>
        <pc:graphicFrameChg chg="add mod modGraphic">
          <ac:chgData name="Abels, Patrick" userId="ba666de4-0d21-43a6-8e66-51a18aae1b4a" providerId="ADAL" clId="{5EB88388-CC71-4CA3-AB3D-B1BE678D6FCE}" dt="2023-03-06T12:14:36.368" v="1759" actId="14100"/>
          <ac:graphicFrameMkLst>
            <pc:docMk/>
            <pc:sldMk cId="37461558" sldId="271"/>
            <ac:graphicFrameMk id="4" creationId="{64340ED0-8A9A-8574-9DC2-5677C7BA4810}"/>
          </ac:graphicFrameMkLst>
        </pc:graphicFrameChg>
      </pc:sldChg>
      <pc:sldChg chg="modSp new del mod">
        <pc:chgData name="Abels, Patrick" userId="ba666de4-0d21-43a6-8e66-51a18aae1b4a" providerId="ADAL" clId="{5EB88388-CC71-4CA3-AB3D-B1BE678D6FCE}" dt="2023-03-06T12:31:16.056" v="1899" actId="47"/>
        <pc:sldMkLst>
          <pc:docMk/>
          <pc:sldMk cId="3008183447" sldId="272"/>
        </pc:sldMkLst>
        <pc:spChg chg="mod">
          <ac:chgData name="Abels, Patrick" userId="ba666de4-0d21-43a6-8e66-51a18aae1b4a" providerId="ADAL" clId="{5EB88388-CC71-4CA3-AB3D-B1BE678D6FCE}" dt="2023-03-06T12:21:08.331" v="1898" actId="20577"/>
          <ac:spMkLst>
            <pc:docMk/>
            <pc:sldMk cId="3008183447" sldId="272"/>
            <ac:spMk id="2" creationId="{9849197B-4134-7686-3841-BE97D638141E}"/>
          </ac:spMkLst>
        </pc:spChg>
        <pc:spChg chg="mod">
          <ac:chgData name="Abels, Patrick" userId="ba666de4-0d21-43a6-8e66-51a18aae1b4a" providerId="ADAL" clId="{5EB88388-CC71-4CA3-AB3D-B1BE678D6FCE}" dt="2023-03-06T12:19:14.209" v="1767" actId="20577"/>
          <ac:spMkLst>
            <pc:docMk/>
            <pc:sldMk cId="3008183447" sldId="272"/>
            <ac:spMk id="3" creationId="{5372B32D-D9E4-F72C-89B1-E9CC9B3CEBA8}"/>
          </ac:spMkLst>
        </pc:spChg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422372186" sldId="280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2200792665" sldId="291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703165342" sldId="292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137849716" sldId="293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852114195" sldId="294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785893300" sldId="295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464068967" sldId="296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185362355" sldId="299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133146436" sldId="300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549340540" sldId="301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910174096" sldId="302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281495989" sldId="303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665153520" sldId="304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272664890" sldId="305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989009764" sldId="306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547323312" sldId="307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2295560973" sldId="308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2911937670" sldId="309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543463475" sldId="310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6276498" sldId="311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966100775" sldId="312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699810089" sldId="313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066045972" sldId="314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351068989" sldId="315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843275064" sldId="316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729883214" sldId="317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579290916" sldId="318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58359726" sldId="319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2762084658" sldId="320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4124647077" sldId="321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256673160" sldId="322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840692183" sldId="323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144526283" sldId="324"/>
        </pc:sldMkLst>
      </pc:sldChg>
    </pc:docChg>
  </pc:docChgLst>
  <pc:docChgLst>
    <pc:chgData name="Abels, Patrick" userId="ba666de4-0d21-43a6-8e66-51a18aae1b4a" providerId="ADAL" clId="{1634440E-5C8D-49FC-91FF-E8704F7FD0D5}"/>
    <pc:docChg chg="undo custSel modSld">
      <pc:chgData name="Abels, Patrick" userId="ba666de4-0d21-43a6-8e66-51a18aae1b4a" providerId="ADAL" clId="{1634440E-5C8D-49FC-91FF-E8704F7FD0D5}" dt="2023-02-27T13:34:58.778" v="710" actId="11"/>
      <pc:docMkLst>
        <pc:docMk/>
      </pc:docMkLst>
      <pc:sldChg chg="modSp mod">
        <pc:chgData name="Abels, Patrick" userId="ba666de4-0d21-43a6-8e66-51a18aae1b4a" providerId="ADAL" clId="{1634440E-5C8D-49FC-91FF-E8704F7FD0D5}" dt="2023-02-27T13:34:58.778" v="710" actId="11"/>
        <pc:sldMkLst>
          <pc:docMk/>
          <pc:sldMk cId="3144526283" sldId="324"/>
        </pc:sldMkLst>
        <pc:spChg chg="mod">
          <ac:chgData name="Abels, Patrick" userId="ba666de4-0d21-43a6-8e66-51a18aae1b4a" providerId="ADAL" clId="{1634440E-5C8D-49FC-91FF-E8704F7FD0D5}" dt="2023-02-27T13:34:58.778" v="710" actId="11"/>
          <ac:spMkLst>
            <pc:docMk/>
            <pc:sldMk cId="3144526283" sldId="324"/>
            <ac:spMk id="2" creationId="{BB1EC89E-20B3-26AB-3DEC-7E78F5309D54}"/>
          </ac:spMkLst>
        </pc:spChg>
      </pc:sldChg>
    </pc:docChg>
  </pc:docChgLst>
  <pc:docChgLst>
    <pc:chgData name="Abels, Patrick" userId="ba666de4-0d21-43a6-8e66-51a18aae1b4a" providerId="ADAL" clId="{750CA083-E7E5-4751-9DBA-1DD25195475E}"/>
    <pc:docChg chg="undo custSel addSld modSld">
      <pc:chgData name="Abels, Patrick" userId="ba666de4-0d21-43a6-8e66-51a18aae1b4a" providerId="ADAL" clId="{750CA083-E7E5-4751-9DBA-1DD25195475E}" dt="2023-08-02T13:20:02.445" v="1008" actId="14100"/>
      <pc:docMkLst>
        <pc:docMk/>
      </pc:docMkLst>
      <pc:sldChg chg="modSp mod">
        <pc:chgData name="Abels, Patrick" userId="ba666de4-0d21-43a6-8e66-51a18aae1b4a" providerId="ADAL" clId="{750CA083-E7E5-4751-9DBA-1DD25195475E}" dt="2023-08-02T13:11:16.121" v="745" actId="2710"/>
        <pc:sldMkLst>
          <pc:docMk/>
          <pc:sldMk cId="4053142725" sldId="258"/>
        </pc:sldMkLst>
        <pc:spChg chg="mod">
          <ac:chgData name="Abels, Patrick" userId="ba666de4-0d21-43a6-8e66-51a18aae1b4a" providerId="ADAL" clId="{750CA083-E7E5-4751-9DBA-1DD25195475E}" dt="2023-08-02T13:11:16.121" v="745" actId="2710"/>
          <ac:spMkLst>
            <pc:docMk/>
            <pc:sldMk cId="4053142725" sldId="258"/>
            <ac:spMk id="2" creationId="{B07DB424-5D60-EB8E-705E-00413050711F}"/>
          </ac:spMkLst>
        </pc:spChg>
      </pc:sldChg>
      <pc:sldChg chg="modSp mod">
        <pc:chgData name="Abels, Patrick" userId="ba666de4-0d21-43a6-8e66-51a18aae1b4a" providerId="ADAL" clId="{750CA083-E7E5-4751-9DBA-1DD25195475E}" dt="2023-08-02T13:08:57.693" v="680" actId="207"/>
        <pc:sldMkLst>
          <pc:docMk/>
          <pc:sldMk cId="3366437632" sldId="259"/>
        </pc:sldMkLst>
        <pc:spChg chg="mod">
          <ac:chgData name="Abels, Patrick" userId="ba666de4-0d21-43a6-8e66-51a18aae1b4a" providerId="ADAL" clId="{750CA083-E7E5-4751-9DBA-1DD25195475E}" dt="2023-08-02T13:08:57.693" v="680" actId="207"/>
          <ac:spMkLst>
            <pc:docMk/>
            <pc:sldMk cId="3366437632" sldId="259"/>
            <ac:spMk id="2" creationId="{D75C1544-77A2-CE22-C31D-D08864B78BAE}"/>
          </ac:spMkLst>
        </pc:spChg>
      </pc:sldChg>
      <pc:sldChg chg="addSp delSp modSp mod">
        <pc:chgData name="Abels, Patrick" userId="ba666de4-0d21-43a6-8e66-51a18aae1b4a" providerId="ADAL" clId="{750CA083-E7E5-4751-9DBA-1DD25195475E}" dt="2023-08-02T13:06:34.002" v="626" actId="1035"/>
        <pc:sldMkLst>
          <pc:docMk/>
          <pc:sldMk cId="4223110314" sldId="261"/>
        </pc:sldMkLst>
        <pc:spChg chg="del">
          <ac:chgData name="Abels, Patrick" userId="ba666de4-0d21-43a6-8e66-51a18aae1b4a" providerId="ADAL" clId="{750CA083-E7E5-4751-9DBA-1DD25195475E}" dt="2023-08-02T13:05:29.558" v="603" actId="478"/>
          <ac:spMkLst>
            <pc:docMk/>
            <pc:sldMk cId="4223110314" sldId="261"/>
            <ac:spMk id="2" creationId="{EEA79473-2E02-D691-984D-E62FD887B263}"/>
          </ac:spMkLst>
        </pc:spChg>
        <pc:spChg chg="mod">
          <ac:chgData name="Abels, Patrick" userId="ba666de4-0d21-43a6-8e66-51a18aae1b4a" providerId="ADAL" clId="{750CA083-E7E5-4751-9DBA-1DD25195475E}" dt="2023-08-02T13:05:24.425" v="602" actId="20577"/>
          <ac:spMkLst>
            <pc:docMk/>
            <pc:sldMk cId="4223110314" sldId="261"/>
            <ac:spMk id="3" creationId="{91E27F51-7010-A9B6-38F8-6302D0C64020}"/>
          </ac:spMkLst>
        </pc:spChg>
        <pc:picChg chg="add mod">
          <ac:chgData name="Abels, Patrick" userId="ba666de4-0d21-43a6-8e66-51a18aae1b4a" providerId="ADAL" clId="{750CA083-E7E5-4751-9DBA-1DD25195475E}" dt="2023-08-02T13:06:34.002" v="626" actId="1035"/>
          <ac:picMkLst>
            <pc:docMk/>
            <pc:sldMk cId="4223110314" sldId="261"/>
            <ac:picMk id="5" creationId="{1A9A1F3E-DD95-1397-1815-D50558953F0B}"/>
          </ac:picMkLst>
        </pc:picChg>
      </pc:sldChg>
      <pc:sldChg chg="addSp modSp mod">
        <pc:chgData name="Abels, Patrick" userId="ba666de4-0d21-43a6-8e66-51a18aae1b4a" providerId="ADAL" clId="{750CA083-E7E5-4751-9DBA-1DD25195475E}" dt="2023-08-02T13:08:13.555" v="650" actId="1035"/>
        <pc:sldMkLst>
          <pc:docMk/>
          <pc:sldMk cId="4127666779" sldId="262"/>
        </pc:sldMkLst>
        <pc:picChg chg="add mod modCrop">
          <ac:chgData name="Abels, Patrick" userId="ba666de4-0d21-43a6-8e66-51a18aae1b4a" providerId="ADAL" clId="{750CA083-E7E5-4751-9DBA-1DD25195475E}" dt="2023-08-02T13:08:13.555" v="650" actId="1035"/>
          <ac:picMkLst>
            <pc:docMk/>
            <pc:sldMk cId="4127666779" sldId="262"/>
            <ac:picMk id="3" creationId="{1D38B88E-3811-951F-3F06-B2992BB87A8E}"/>
          </ac:picMkLst>
        </pc:picChg>
        <pc:picChg chg="add mod modCrop">
          <ac:chgData name="Abels, Patrick" userId="ba666de4-0d21-43a6-8e66-51a18aae1b4a" providerId="ADAL" clId="{750CA083-E7E5-4751-9DBA-1DD25195475E}" dt="2023-08-02T13:08:13.555" v="650" actId="1035"/>
          <ac:picMkLst>
            <pc:docMk/>
            <pc:sldMk cId="4127666779" sldId="262"/>
            <ac:picMk id="4" creationId="{4F35D27A-4BC3-CE42-50DA-01CCC38D7383}"/>
          </ac:picMkLst>
        </pc:picChg>
      </pc:sldChg>
      <pc:sldChg chg="addSp delSp modSp mod">
        <pc:chgData name="Abels, Patrick" userId="ba666de4-0d21-43a6-8e66-51a18aae1b4a" providerId="ADAL" clId="{750CA083-E7E5-4751-9DBA-1DD25195475E}" dt="2023-08-01T11:32:19.918" v="597" actId="1076"/>
        <pc:sldMkLst>
          <pc:docMk/>
          <pc:sldMk cId="39607195" sldId="270"/>
        </pc:sldMkLst>
        <pc:spChg chg="mod">
          <ac:chgData name="Abels, Patrick" userId="ba666de4-0d21-43a6-8e66-51a18aae1b4a" providerId="ADAL" clId="{750CA083-E7E5-4751-9DBA-1DD25195475E}" dt="2023-08-01T11:29:24.971" v="504" actId="207"/>
          <ac:spMkLst>
            <pc:docMk/>
            <pc:sldMk cId="39607195" sldId="270"/>
            <ac:spMk id="2" creationId="{729B436A-DAAF-667C-E5F1-79ABC33B1FBB}"/>
          </ac:spMkLst>
        </pc:spChg>
        <pc:spChg chg="mod">
          <ac:chgData name="Abels, Patrick" userId="ba666de4-0d21-43a6-8e66-51a18aae1b4a" providerId="ADAL" clId="{750CA083-E7E5-4751-9DBA-1DD25195475E}" dt="2023-08-01T11:11:59.690" v="12" actId="20577"/>
          <ac:spMkLst>
            <pc:docMk/>
            <pc:sldMk cId="39607195" sldId="270"/>
            <ac:spMk id="3" creationId="{B7EA5D86-2AE1-8177-5905-FF1FFBFA39D8}"/>
          </ac:spMkLst>
        </pc:spChg>
        <pc:spChg chg="add mod">
          <ac:chgData name="Abels, Patrick" userId="ba666de4-0d21-43a6-8e66-51a18aae1b4a" providerId="ADAL" clId="{750CA083-E7E5-4751-9DBA-1DD25195475E}" dt="2023-08-01T11:14:44.053" v="35" actId="1076"/>
          <ac:spMkLst>
            <pc:docMk/>
            <pc:sldMk cId="39607195" sldId="270"/>
            <ac:spMk id="4" creationId="{C1DC875D-AE66-00BB-A87E-EB1A1F67070F}"/>
          </ac:spMkLst>
        </pc:spChg>
        <pc:spChg chg="add mod">
          <ac:chgData name="Abels, Patrick" userId="ba666de4-0d21-43a6-8e66-51a18aae1b4a" providerId="ADAL" clId="{750CA083-E7E5-4751-9DBA-1DD25195475E}" dt="2023-08-01T11:30:47.011" v="545" actId="1076"/>
          <ac:spMkLst>
            <pc:docMk/>
            <pc:sldMk cId="39607195" sldId="270"/>
            <ac:spMk id="5" creationId="{DD7694AC-8EB4-3A1B-000C-404B40545EA4}"/>
          </ac:spMkLst>
        </pc:spChg>
        <pc:spChg chg="add mod">
          <ac:chgData name="Abels, Patrick" userId="ba666de4-0d21-43a6-8e66-51a18aae1b4a" providerId="ADAL" clId="{750CA083-E7E5-4751-9DBA-1DD25195475E}" dt="2023-08-01T11:15:35.221" v="45" actId="208"/>
          <ac:spMkLst>
            <pc:docMk/>
            <pc:sldMk cId="39607195" sldId="270"/>
            <ac:spMk id="6" creationId="{FBBE441F-CB56-4CF5-4E68-8FC968C99340}"/>
          </ac:spMkLst>
        </pc:spChg>
        <pc:spChg chg="add mod">
          <ac:chgData name="Abels, Patrick" userId="ba666de4-0d21-43a6-8e66-51a18aae1b4a" providerId="ADAL" clId="{750CA083-E7E5-4751-9DBA-1DD25195475E}" dt="2023-08-01T11:16:06.538" v="55" actId="208"/>
          <ac:spMkLst>
            <pc:docMk/>
            <pc:sldMk cId="39607195" sldId="270"/>
            <ac:spMk id="7" creationId="{470E494E-3040-8C90-181B-D6C30405EAA1}"/>
          </ac:spMkLst>
        </pc:spChg>
        <pc:spChg chg="add del mod">
          <ac:chgData name="Abels, Patrick" userId="ba666de4-0d21-43a6-8e66-51a18aae1b4a" providerId="ADAL" clId="{750CA083-E7E5-4751-9DBA-1DD25195475E}" dt="2023-08-01T11:27:30.940" v="485"/>
          <ac:spMkLst>
            <pc:docMk/>
            <pc:sldMk cId="39607195" sldId="270"/>
            <ac:spMk id="13" creationId="{E95B803D-B1BF-F30A-4C56-1E27B8550530}"/>
          </ac:spMkLst>
        </pc:spChg>
        <pc:spChg chg="add mod">
          <ac:chgData name="Abels, Patrick" userId="ba666de4-0d21-43a6-8e66-51a18aae1b4a" providerId="ADAL" clId="{750CA083-E7E5-4751-9DBA-1DD25195475E}" dt="2023-08-01T11:29:36.328" v="508" actId="1076"/>
          <ac:spMkLst>
            <pc:docMk/>
            <pc:sldMk cId="39607195" sldId="270"/>
            <ac:spMk id="14" creationId="{6728158D-0CC0-7A4F-7766-FD17244C609B}"/>
          </ac:spMkLst>
        </pc:spChg>
        <pc:spChg chg="add mod">
          <ac:chgData name="Abels, Patrick" userId="ba666de4-0d21-43a6-8e66-51a18aae1b4a" providerId="ADAL" clId="{750CA083-E7E5-4751-9DBA-1DD25195475E}" dt="2023-08-01T11:30:37.543" v="539" actId="1076"/>
          <ac:spMkLst>
            <pc:docMk/>
            <pc:sldMk cId="39607195" sldId="270"/>
            <ac:spMk id="15" creationId="{A55D7BE9-2636-E37B-661D-0636194C8377}"/>
          </ac:spMkLst>
        </pc:spChg>
        <pc:spChg chg="add mod">
          <ac:chgData name="Abels, Patrick" userId="ba666de4-0d21-43a6-8e66-51a18aae1b4a" providerId="ADAL" clId="{750CA083-E7E5-4751-9DBA-1DD25195475E}" dt="2023-08-01T11:30:17.481" v="531" actId="20577"/>
          <ac:spMkLst>
            <pc:docMk/>
            <pc:sldMk cId="39607195" sldId="270"/>
            <ac:spMk id="16" creationId="{763F030C-8926-4B3C-7CA9-8BA5C9553117}"/>
          </ac:spMkLst>
        </pc:spChg>
        <pc:spChg chg="add mod">
          <ac:chgData name="Abels, Patrick" userId="ba666de4-0d21-43a6-8e66-51a18aae1b4a" providerId="ADAL" clId="{750CA083-E7E5-4751-9DBA-1DD25195475E}" dt="2023-08-01T11:30:19.726" v="532" actId="20577"/>
          <ac:spMkLst>
            <pc:docMk/>
            <pc:sldMk cId="39607195" sldId="270"/>
            <ac:spMk id="17" creationId="{17891905-1DA8-F0C5-7B53-FFAD7FF5FBBC}"/>
          </ac:spMkLst>
        </pc:spChg>
        <pc:spChg chg="add mod">
          <ac:chgData name="Abels, Patrick" userId="ba666de4-0d21-43a6-8e66-51a18aae1b4a" providerId="ADAL" clId="{750CA083-E7E5-4751-9DBA-1DD25195475E}" dt="2023-08-01T11:30:30.841" v="536" actId="20577"/>
          <ac:spMkLst>
            <pc:docMk/>
            <pc:sldMk cId="39607195" sldId="270"/>
            <ac:spMk id="18" creationId="{98676CDA-4CCB-F726-3BCC-0CE1D716E09D}"/>
          </ac:spMkLst>
        </pc:spChg>
        <pc:spChg chg="add mod">
          <ac:chgData name="Abels, Patrick" userId="ba666de4-0d21-43a6-8e66-51a18aae1b4a" providerId="ADAL" clId="{750CA083-E7E5-4751-9DBA-1DD25195475E}" dt="2023-08-01T11:30:34.416" v="538" actId="20577"/>
          <ac:spMkLst>
            <pc:docMk/>
            <pc:sldMk cId="39607195" sldId="270"/>
            <ac:spMk id="19" creationId="{E870BF69-F879-6677-C823-161149EE530C}"/>
          </ac:spMkLst>
        </pc:spChg>
        <pc:spChg chg="add mod">
          <ac:chgData name="Abels, Patrick" userId="ba666de4-0d21-43a6-8e66-51a18aae1b4a" providerId="ADAL" clId="{750CA083-E7E5-4751-9DBA-1DD25195475E}" dt="2023-08-01T11:30:49.270" v="546" actId="1076"/>
          <ac:spMkLst>
            <pc:docMk/>
            <pc:sldMk cId="39607195" sldId="270"/>
            <ac:spMk id="20" creationId="{83A40B88-7DBB-00CA-D393-BFD7E207F91A}"/>
          </ac:spMkLst>
        </pc:spChg>
        <pc:spChg chg="add mod">
          <ac:chgData name="Abels, Patrick" userId="ba666de4-0d21-43a6-8e66-51a18aae1b4a" providerId="ADAL" clId="{750CA083-E7E5-4751-9DBA-1DD25195475E}" dt="2023-08-01T11:31:12.647" v="553" actId="1076"/>
          <ac:spMkLst>
            <pc:docMk/>
            <pc:sldMk cId="39607195" sldId="270"/>
            <ac:spMk id="21" creationId="{72BDFF8F-86CF-EBAE-9870-452C2876681B}"/>
          </ac:spMkLst>
        </pc:spChg>
        <pc:spChg chg="add mod">
          <ac:chgData name="Abels, Patrick" userId="ba666de4-0d21-43a6-8e66-51a18aae1b4a" providerId="ADAL" clId="{750CA083-E7E5-4751-9DBA-1DD25195475E}" dt="2023-08-01T11:31:22.959" v="557" actId="1076"/>
          <ac:spMkLst>
            <pc:docMk/>
            <pc:sldMk cId="39607195" sldId="270"/>
            <ac:spMk id="22" creationId="{146D748C-6009-0D93-4B3C-A10AECAA2F47}"/>
          </ac:spMkLst>
        </pc:spChg>
        <pc:spChg chg="add mod">
          <ac:chgData name="Abels, Patrick" userId="ba666de4-0d21-43a6-8e66-51a18aae1b4a" providerId="ADAL" clId="{750CA083-E7E5-4751-9DBA-1DD25195475E}" dt="2023-08-01T11:32:19.918" v="597" actId="1076"/>
          <ac:spMkLst>
            <pc:docMk/>
            <pc:sldMk cId="39607195" sldId="270"/>
            <ac:spMk id="23" creationId="{BD67EE3F-8DC6-793A-B4F8-51DB9A833FB4}"/>
          </ac:spMkLst>
        </pc:spChg>
        <pc:spChg chg="add mod">
          <ac:chgData name="Abels, Patrick" userId="ba666de4-0d21-43a6-8e66-51a18aae1b4a" providerId="ADAL" clId="{750CA083-E7E5-4751-9DBA-1DD25195475E}" dt="2023-08-01T11:32:00.495" v="579" actId="1076"/>
          <ac:spMkLst>
            <pc:docMk/>
            <pc:sldMk cId="39607195" sldId="270"/>
            <ac:spMk id="24" creationId="{3BE2DA29-33F0-1BAA-7946-B49C597746B2}"/>
          </ac:spMkLst>
        </pc:spChg>
        <pc:spChg chg="add mod">
          <ac:chgData name="Abels, Patrick" userId="ba666de4-0d21-43a6-8e66-51a18aae1b4a" providerId="ADAL" clId="{750CA083-E7E5-4751-9DBA-1DD25195475E}" dt="2023-08-01T11:31:38.896" v="567" actId="1076"/>
          <ac:spMkLst>
            <pc:docMk/>
            <pc:sldMk cId="39607195" sldId="270"/>
            <ac:spMk id="25" creationId="{A219FF53-A255-E30A-FE97-B316E225BA5B}"/>
          </ac:spMkLst>
        </pc:spChg>
        <pc:cxnChg chg="add mod ord">
          <ac:chgData name="Abels, Patrick" userId="ba666de4-0d21-43a6-8e66-51a18aae1b4a" providerId="ADAL" clId="{750CA083-E7E5-4751-9DBA-1DD25195475E}" dt="2023-08-01T11:24:40.916" v="458" actId="167"/>
          <ac:cxnSpMkLst>
            <pc:docMk/>
            <pc:sldMk cId="39607195" sldId="270"/>
            <ac:cxnSpMk id="9" creationId="{65D2F437-C368-9564-670D-13EE9E35FC08}"/>
          </ac:cxnSpMkLst>
        </pc:cxnChg>
        <pc:cxnChg chg="add mod ord">
          <ac:chgData name="Abels, Patrick" userId="ba666de4-0d21-43a6-8e66-51a18aae1b4a" providerId="ADAL" clId="{750CA083-E7E5-4751-9DBA-1DD25195475E}" dt="2023-08-01T11:24:47.809" v="461" actId="171"/>
          <ac:cxnSpMkLst>
            <pc:docMk/>
            <pc:sldMk cId="39607195" sldId="270"/>
            <ac:cxnSpMk id="10" creationId="{17DE3851-9816-8BBA-28CF-CCD67185391D}"/>
          </ac:cxnSpMkLst>
        </pc:cxnChg>
        <pc:cxnChg chg="add mod ord">
          <ac:chgData name="Abels, Patrick" userId="ba666de4-0d21-43a6-8e66-51a18aae1b4a" providerId="ADAL" clId="{750CA083-E7E5-4751-9DBA-1DD25195475E}" dt="2023-08-01T11:24:51.290" v="463" actId="171"/>
          <ac:cxnSpMkLst>
            <pc:docMk/>
            <pc:sldMk cId="39607195" sldId="270"/>
            <ac:cxnSpMk id="11" creationId="{BE183082-8F0D-B7A9-1EFB-9A44232CB31A}"/>
          </ac:cxnSpMkLst>
        </pc:cxnChg>
        <pc:cxnChg chg="add mod ord">
          <ac:chgData name="Abels, Patrick" userId="ba666de4-0d21-43a6-8e66-51a18aae1b4a" providerId="ADAL" clId="{750CA083-E7E5-4751-9DBA-1DD25195475E}" dt="2023-08-01T11:24:53.636" v="464" actId="171"/>
          <ac:cxnSpMkLst>
            <pc:docMk/>
            <pc:sldMk cId="39607195" sldId="270"/>
            <ac:cxnSpMk id="12" creationId="{8541FD81-B94A-6DA8-2DFB-F5E94458F412}"/>
          </ac:cxnSpMkLst>
        </pc:cxnChg>
      </pc:sldChg>
      <pc:sldChg chg="addSp delSp modSp new mod">
        <pc:chgData name="Abels, Patrick" userId="ba666de4-0d21-43a6-8e66-51a18aae1b4a" providerId="ADAL" clId="{750CA083-E7E5-4751-9DBA-1DD25195475E}" dt="2023-08-02T13:20:02.445" v="1008" actId="14100"/>
        <pc:sldMkLst>
          <pc:docMk/>
          <pc:sldMk cId="2923068891" sldId="271"/>
        </pc:sldMkLst>
        <pc:spChg chg="del">
          <ac:chgData name="Abels, Patrick" userId="ba666de4-0d21-43a6-8e66-51a18aae1b4a" providerId="ADAL" clId="{750CA083-E7E5-4751-9DBA-1DD25195475E}" dt="2023-08-02T13:09:56.750" v="682" actId="478"/>
          <ac:spMkLst>
            <pc:docMk/>
            <pc:sldMk cId="2923068891" sldId="271"/>
            <ac:spMk id="2" creationId="{A7A53FB8-BB53-685D-A1C0-FEF935E3ECB3}"/>
          </ac:spMkLst>
        </pc:spChg>
        <pc:spChg chg="add mod">
          <ac:chgData name="Abels, Patrick" userId="ba666de4-0d21-43a6-8e66-51a18aae1b4a" providerId="ADAL" clId="{750CA083-E7E5-4751-9DBA-1DD25195475E}" dt="2023-08-02T13:17:34.921" v="956" actId="6549"/>
          <ac:spMkLst>
            <pc:docMk/>
            <pc:sldMk cId="2923068891" sldId="271"/>
            <ac:spMk id="4" creationId="{ADE4FB88-492A-192D-0CE0-EB3836E09DD2}"/>
          </ac:spMkLst>
        </pc:spChg>
        <pc:spChg chg="add mod">
          <ac:chgData name="Abels, Patrick" userId="ba666de4-0d21-43a6-8e66-51a18aae1b4a" providerId="ADAL" clId="{750CA083-E7E5-4751-9DBA-1DD25195475E}" dt="2023-08-02T13:10:06.281" v="683"/>
          <ac:spMkLst>
            <pc:docMk/>
            <pc:sldMk cId="2923068891" sldId="271"/>
            <ac:spMk id="5" creationId="{40C27ADD-5374-7322-1C3F-D0C7925D19A9}"/>
          </ac:spMkLst>
        </pc:spChg>
        <pc:spChg chg="add mod">
          <ac:chgData name="Abels, Patrick" userId="ba666de4-0d21-43a6-8e66-51a18aae1b4a" providerId="ADAL" clId="{750CA083-E7E5-4751-9DBA-1DD25195475E}" dt="2023-08-02T13:10:06.281" v="683"/>
          <ac:spMkLst>
            <pc:docMk/>
            <pc:sldMk cId="2923068891" sldId="271"/>
            <ac:spMk id="7" creationId="{B72CB0D0-0F19-A5A6-4B91-6E964F5CF423}"/>
          </ac:spMkLst>
        </pc:spChg>
        <pc:spChg chg="add mod">
          <ac:chgData name="Abels, Patrick" userId="ba666de4-0d21-43a6-8e66-51a18aae1b4a" providerId="ADAL" clId="{750CA083-E7E5-4751-9DBA-1DD25195475E}" dt="2023-08-02T13:10:06.281" v="683"/>
          <ac:spMkLst>
            <pc:docMk/>
            <pc:sldMk cId="2923068891" sldId="271"/>
            <ac:spMk id="9" creationId="{E3982327-9201-9AB0-1313-B1549FCA6254}"/>
          </ac:spMkLst>
        </pc:spChg>
        <pc:spChg chg="add mod">
          <ac:chgData name="Abels, Patrick" userId="ba666de4-0d21-43a6-8e66-51a18aae1b4a" providerId="ADAL" clId="{750CA083-E7E5-4751-9DBA-1DD25195475E}" dt="2023-08-02T13:10:06.281" v="683"/>
          <ac:spMkLst>
            <pc:docMk/>
            <pc:sldMk cId="2923068891" sldId="271"/>
            <ac:spMk id="11" creationId="{21FA3246-4A15-788F-A47E-815A4BB3DA25}"/>
          </ac:spMkLst>
        </pc:spChg>
        <pc:spChg chg="add mod">
          <ac:chgData name="Abels, Patrick" userId="ba666de4-0d21-43a6-8e66-51a18aae1b4a" providerId="ADAL" clId="{750CA083-E7E5-4751-9DBA-1DD25195475E}" dt="2023-08-02T13:14:02.146" v="877" actId="404"/>
          <ac:spMkLst>
            <pc:docMk/>
            <pc:sldMk cId="2923068891" sldId="271"/>
            <ac:spMk id="12" creationId="{20282C3C-2378-D673-728D-5EA20D7A31AE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13" creationId="{FF41C125-15DE-FF52-0C60-AB47FE80C02E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14" creationId="{CD1C044A-99B4-043C-2A83-B91BD7E023FB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15" creationId="{82CC89C3-5DC3-B9C8-DB42-D2354B93F9D8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16" creationId="{94764BE1-3271-C23B-8537-D81FCD03F188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17" creationId="{0AAADEA4-58F9-210A-64A7-06D54221A777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18" creationId="{02FE6BA0-E5F4-D128-71AA-29947592CCDB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19" creationId="{2D402A32-C546-4B90-0565-E0766D501D3C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20" creationId="{701244F6-6C22-ADD8-D8C6-F75D179042BC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21" creationId="{E48A967B-E6CD-41D4-64B9-CD2101B421F4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22" creationId="{82D18185-2B67-63B5-82F7-BE5E38C1B8D2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23" creationId="{4C0535F4-D8AF-9E43-F60F-44E3500D2A22}"/>
          </ac:spMkLst>
        </pc:spChg>
        <pc:spChg chg="add mod">
          <ac:chgData name="Abels, Patrick" userId="ba666de4-0d21-43a6-8e66-51a18aae1b4a" providerId="ADAL" clId="{750CA083-E7E5-4751-9DBA-1DD25195475E}" dt="2023-08-02T13:20:02.445" v="1008" actId="14100"/>
          <ac:spMkLst>
            <pc:docMk/>
            <pc:sldMk cId="2923068891" sldId="271"/>
            <ac:spMk id="24" creationId="{A4A827FB-DE81-43EF-30FA-19E4BB25B26B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26" creationId="{B66ECEEB-C349-CE18-E967-FD8120C6A855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28" creationId="{4CA646F3-B91F-975B-70A5-8EF6E7E08C0A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30" creationId="{D3D5C514-EE9C-C612-18C0-E74FA534C41F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32" creationId="{91A2AC57-7D8C-76BC-EA14-962348550C49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34" creationId="{E5DC95AC-D96E-C392-3710-D4088DFF0C44}"/>
          </ac:spMkLst>
        </pc:spChg>
        <pc:spChg chg="add mod">
          <ac:chgData name="Abels, Patrick" userId="ba666de4-0d21-43a6-8e66-51a18aae1b4a" providerId="ADAL" clId="{750CA083-E7E5-4751-9DBA-1DD25195475E}" dt="2023-08-02T13:18:48.102" v="975" actId="12788"/>
          <ac:spMkLst>
            <pc:docMk/>
            <pc:sldMk cId="2923068891" sldId="271"/>
            <ac:spMk id="35" creationId="{3FCD12B8-248B-045A-5BAA-F89B9A070808}"/>
          </ac:spMkLst>
        </pc:spChg>
        <pc:spChg chg="add mod">
          <ac:chgData name="Abels, Patrick" userId="ba666de4-0d21-43a6-8e66-51a18aae1b4a" providerId="ADAL" clId="{750CA083-E7E5-4751-9DBA-1DD25195475E}" dt="2023-08-02T13:18:48.102" v="975" actId="12788"/>
          <ac:spMkLst>
            <pc:docMk/>
            <pc:sldMk cId="2923068891" sldId="271"/>
            <ac:spMk id="36" creationId="{F6614090-F6E6-771F-C212-2E66C7024AF1}"/>
          </ac:spMkLst>
        </pc:spChg>
        <pc:spChg chg="add mod">
          <ac:chgData name="Abels, Patrick" userId="ba666de4-0d21-43a6-8e66-51a18aae1b4a" providerId="ADAL" clId="{750CA083-E7E5-4751-9DBA-1DD25195475E}" dt="2023-08-02T13:18:53.007" v="977" actId="1035"/>
          <ac:spMkLst>
            <pc:docMk/>
            <pc:sldMk cId="2923068891" sldId="271"/>
            <ac:spMk id="37" creationId="{75D22A85-5747-4C6F-08CA-F08FE822C289}"/>
          </ac:spMkLst>
        </pc:spChg>
        <pc:spChg chg="add mod">
          <ac:chgData name="Abels, Patrick" userId="ba666de4-0d21-43a6-8e66-51a18aae1b4a" providerId="ADAL" clId="{750CA083-E7E5-4751-9DBA-1DD25195475E}" dt="2023-08-02T13:18:48.102" v="975" actId="12788"/>
          <ac:spMkLst>
            <pc:docMk/>
            <pc:sldMk cId="2923068891" sldId="271"/>
            <ac:spMk id="38" creationId="{9D746B50-6254-1CE9-01A2-2E8C7817189A}"/>
          </ac:spMkLst>
        </pc:spChg>
        <pc:spChg chg="add mod">
          <ac:chgData name="Abels, Patrick" userId="ba666de4-0d21-43a6-8e66-51a18aae1b4a" providerId="ADAL" clId="{750CA083-E7E5-4751-9DBA-1DD25195475E}" dt="2023-08-02T13:18:54.680" v="978" actId="1035"/>
          <ac:spMkLst>
            <pc:docMk/>
            <pc:sldMk cId="2923068891" sldId="271"/>
            <ac:spMk id="39" creationId="{EE23DCA6-46D2-1AC2-071C-5B868EDEC907}"/>
          </ac:spMkLst>
        </pc:spChg>
        <pc:spChg chg="add mod">
          <ac:chgData name="Abels, Patrick" userId="ba666de4-0d21-43a6-8e66-51a18aae1b4a" providerId="ADAL" clId="{750CA083-E7E5-4751-9DBA-1DD25195475E}" dt="2023-08-02T13:19:07.158" v="987" actId="1036"/>
          <ac:spMkLst>
            <pc:docMk/>
            <pc:sldMk cId="2923068891" sldId="271"/>
            <ac:spMk id="40" creationId="{A486D88B-3E69-5753-F021-D9FDF7EAACE6}"/>
          </ac:spMkLst>
        </pc:spChg>
        <pc:spChg chg="add mod">
          <ac:chgData name="Abels, Patrick" userId="ba666de4-0d21-43a6-8e66-51a18aae1b4a" providerId="ADAL" clId="{750CA083-E7E5-4751-9DBA-1DD25195475E}" dt="2023-08-02T13:19:07.158" v="987" actId="1036"/>
          <ac:spMkLst>
            <pc:docMk/>
            <pc:sldMk cId="2923068891" sldId="271"/>
            <ac:spMk id="41" creationId="{2C27DF91-3F67-3BC3-886D-8C493EC127FD}"/>
          </ac:spMkLst>
        </pc:spChg>
        <pc:spChg chg="add mod">
          <ac:chgData name="Abels, Patrick" userId="ba666de4-0d21-43a6-8e66-51a18aae1b4a" providerId="ADAL" clId="{750CA083-E7E5-4751-9DBA-1DD25195475E}" dt="2023-08-02T13:19:07.158" v="987" actId="1036"/>
          <ac:spMkLst>
            <pc:docMk/>
            <pc:sldMk cId="2923068891" sldId="271"/>
            <ac:spMk id="42" creationId="{FEDC23E7-0263-476C-32F2-DE0B73C7CC68}"/>
          </ac:spMkLst>
        </pc:spChg>
        <pc:spChg chg="add mod">
          <ac:chgData name="Abels, Patrick" userId="ba666de4-0d21-43a6-8e66-51a18aae1b4a" providerId="ADAL" clId="{750CA083-E7E5-4751-9DBA-1DD25195475E}" dt="2023-08-02T13:19:07.158" v="987" actId="1036"/>
          <ac:spMkLst>
            <pc:docMk/>
            <pc:sldMk cId="2923068891" sldId="271"/>
            <ac:spMk id="43" creationId="{0E4DE778-10FE-1172-B8A7-A1C6C02AB87B}"/>
          </ac:spMkLst>
        </pc:spChg>
        <pc:spChg chg="add mod">
          <ac:chgData name="Abels, Patrick" userId="ba666de4-0d21-43a6-8e66-51a18aae1b4a" providerId="ADAL" clId="{750CA083-E7E5-4751-9DBA-1DD25195475E}" dt="2023-08-02T13:19:07.158" v="987" actId="1036"/>
          <ac:spMkLst>
            <pc:docMk/>
            <pc:sldMk cId="2923068891" sldId="271"/>
            <ac:spMk id="44" creationId="{74635EA1-E1A5-2D63-DA1C-BE30E557FB6F}"/>
          </ac:spMkLst>
        </pc:spChg>
        <pc:spChg chg="add mod">
          <ac:chgData name="Abels, Patrick" userId="ba666de4-0d21-43a6-8e66-51a18aae1b4a" providerId="ADAL" clId="{750CA083-E7E5-4751-9DBA-1DD25195475E}" dt="2023-08-02T13:19:32.506" v="997" actId="1076"/>
          <ac:spMkLst>
            <pc:docMk/>
            <pc:sldMk cId="2923068891" sldId="271"/>
            <ac:spMk id="45" creationId="{2EEE6D87-0CBC-04AC-D944-6FED47E4E6E1}"/>
          </ac:spMkLst>
        </pc:spChg>
        <pc:spChg chg="add mod">
          <ac:chgData name="Abels, Patrick" userId="ba666de4-0d21-43a6-8e66-51a18aae1b4a" providerId="ADAL" clId="{750CA083-E7E5-4751-9DBA-1DD25195475E}" dt="2023-08-02T13:19:37.210" v="1001" actId="1076"/>
          <ac:spMkLst>
            <pc:docMk/>
            <pc:sldMk cId="2923068891" sldId="271"/>
            <ac:spMk id="46" creationId="{07BA92A6-D103-AF62-53A5-92F291EA6F24}"/>
          </ac:spMkLst>
        </pc:spChg>
        <pc:spChg chg="add mod">
          <ac:chgData name="Abels, Patrick" userId="ba666de4-0d21-43a6-8e66-51a18aae1b4a" providerId="ADAL" clId="{750CA083-E7E5-4751-9DBA-1DD25195475E}" dt="2023-08-02T13:19:34.697" v="999" actId="1076"/>
          <ac:spMkLst>
            <pc:docMk/>
            <pc:sldMk cId="2923068891" sldId="271"/>
            <ac:spMk id="47" creationId="{14675329-B222-6832-F69D-1D5E4A027715}"/>
          </ac:spMkLst>
        </pc:spChg>
        <pc:spChg chg="add mod">
          <ac:chgData name="Abels, Patrick" userId="ba666de4-0d21-43a6-8e66-51a18aae1b4a" providerId="ADAL" clId="{750CA083-E7E5-4751-9DBA-1DD25195475E}" dt="2023-08-02T13:19:33.531" v="998" actId="1076"/>
          <ac:spMkLst>
            <pc:docMk/>
            <pc:sldMk cId="2923068891" sldId="271"/>
            <ac:spMk id="48" creationId="{D370D260-B375-8494-7194-E5155B963AB1}"/>
          </ac:spMkLst>
        </pc:spChg>
        <pc:spChg chg="add mod">
          <ac:chgData name="Abels, Patrick" userId="ba666de4-0d21-43a6-8e66-51a18aae1b4a" providerId="ADAL" clId="{750CA083-E7E5-4751-9DBA-1DD25195475E}" dt="2023-08-02T13:19:35.761" v="1000" actId="1076"/>
          <ac:spMkLst>
            <pc:docMk/>
            <pc:sldMk cId="2923068891" sldId="271"/>
            <ac:spMk id="49" creationId="{58A5B934-0407-7C60-A899-EA9C02917524}"/>
          </ac:spMkLst>
        </pc:spChg>
        <pc:spChg chg="add mod">
          <ac:chgData name="Abels, Patrick" userId="ba666de4-0d21-43a6-8e66-51a18aae1b4a" providerId="ADAL" clId="{750CA083-E7E5-4751-9DBA-1DD25195475E}" dt="2023-08-02T13:19:30.610" v="996" actId="1076"/>
          <ac:spMkLst>
            <pc:docMk/>
            <pc:sldMk cId="2923068891" sldId="271"/>
            <ac:spMk id="50" creationId="{4808A779-0DD7-3D5A-CB5C-55140AD6C841}"/>
          </ac:spMkLst>
        </pc:spChg>
        <pc:spChg chg="add mod">
          <ac:chgData name="Abels, Patrick" userId="ba666de4-0d21-43a6-8e66-51a18aae1b4a" providerId="ADAL" clId="{750CA083-E7E5-4751-9DBA-1DD25195475E}" dt="2023-08-02T13:19:25.138" v="992" actId="1076"/>
          <ac:spMkLst>
            <pc:docMk/>
            <pc:sldMk cId="2923068891" sldId="271"/>
            <ac:spMk id="51" creationId="{7F415CE5-50BD-3E60-22A2-C633A8FC5D58}"/>
          </ac:spMkLst>
        </pc:spChg>
        <pc:spChg chg="add mod">
          <ac:chgData name="Abels, Patrick" userId="ba666de4-0d21-43a6-8e66-51a18aae1b4a" providerId="ADAL" clId="{750CA083-E7E5-4751-9DBA-1DD25195475E}" dt="2023-08-02T13:19:27.746" v="994" actId="1076"/>
          <ac:spMkLst>
            <pc:docMk/>
            <pc:sldMk cId="2923068891" sldId="271"/>
            <ac:spMk id="52" creationId="{F8F947ED-D42C-FA6E-093B-C8C628E354FC}"/>
          </ac:spMkLst>
        </pc:spChg>
        <pc:spChg chg="add mod">
          <ac:chgData name="Abels, Patrick" userId="ba666de4-0d21-43a6-8e66-51a18aae1b4a" providerId="ADAL" clId="{750CA083-E7E5-4751-9DBA-1DD25195475E}" dt="2023-08-02T13:19:29.161" v="995" actId="1076"/>
          <ac:spMkLst>
            <pc:docMk/>
            <pc:sldMk cId="2923068891" sldId="271"/>
            <ac:spMk id="53" creationId="{87D71619-E83D-F3A7-C1C4-F6ABD5D26860}"/>
          </ac:spMkLst>
        </pc:spChg>
        <pc:spChg chg="add mod">
          <ac:chgData name="Abels, Patrick" userId="ba666de4-0d21-43a6-8e66-51a18aae1b4a" providerId="ADAL" clId="{750CA083-E7E5-4751-9DBA-1DD25195475E}" dt="2023-08-02T13:19:26.386" v="993" actId="1076"/>
          <ac:spMkLst>
            <pc:docMk/>
            <pc:sldMk cId="2923068891" sldId="271"/>
            <ac:spMk id="54" creationId="{FC60C396-43FA-FD3E-7551-029CB720568C}"/>
          </ac:spMkLst>
        </pc:spChg>
        <pc:spChg chg="add mod">
          <ac:chgData name="Abels, Patrick" userId="ba666de4-0d21-43a6-8e66-51a18aae1b4a" providerId="ADAL" clId="{750CA083-E7E5-4751-9DBA-1DD25195475E}" dt="2023-08-02T13:19:40.746" v="1005" actId="1076"/>
          <ac:spMkLst>
            <pc:docMk/>
            <pc:sldMk cId="2923068891" sldId="271"/>
            <ac:spMk id="55" creationId="{5D290ABC-90D1-0118-E545-556049CCB699}"/>
          </ac:spMkLst>
        </pc:spChg>
        <pc:spChg chg="add mod">
          <ac:chgData name="Abels, Patrick" userId="ba666de4-0d21-43a6-8e66-51a18aae1b4a" providerId="ADAL" clId="{750CA083-E7E5-4751-9DBA-1DD25195475E}" dt="2023-08-02T13:19:39.089" v="1004" actId="1076"/>
          <ac:spMkLst>
            <pc:docMk/>
            <pc:sldMk cId="2923068891" sldId="271"/>
            <ac:spMk id="56" creationId="{49ACDE4B-C5E7-56A4-156E-517F190158C4}"/>
          </ac:spMkLst>
        </pc:spChg>
        <pc:cxnChg chg="add mod">
          <ac:chgData name="Abels, Patrick" userId="ba666de4-0d21-43a6-8e66-51a18aae1b4a" providerId="ADAL" clId="{750CA083-E7E5-4751-9DBA-1DD25195475E}" dt="2023-08-02T13:14:02.146" v="877" actId="404"/>
          <ac:cxnSpMkLst>
            <pc:docMk/>
            <pc:sldMk cId="2923068891" sldId="271"/>
            <ac:cxnSpMk id="3" creationId="{26E83F31-04BA-C6B9-DC82-E316A600A6FF}"/>
          </ac:cxnSpMkLst>
        </pc:cxnChg>
        <pc:cxnChg chg="add mod">
          <ac:chgData name="Abels, Patrick" userId="ba666de4-0d21-43a6-8e66-51a18aae1b4a" providerId="ADAL" clId="{750CA083-E7E5-4751-9DBA-1DD25195475E}" dt="2023-08-02T13:14:02.146" v="877" actId="404"/>
          <ac:cxnSpMkLst>
            <pc:docMk/>
            <pc:sldMk cId="2923068891" sldId="271"/>
            <ac:cxnSpMk id="6" creationId="{105208CF-B707-EA0D-50EA-C312FC7B8927}"/>
          </ac:cxnSpMkLst>
        </pc:cxnChg>
        <pc:cxnChg chg="add mod">
          <ac:chgData name="Abels, Patrick" userId="ba666de4-0d21-43a6-8e66-51a18aae1b4a" providerId="ADAL" clId="{750CA083-E7E5-4751-9DBA-1DD25195475E}" dt="2023-08-02T13:14:02.146" v="877" actId="404"/>
          <ac:cxnSpMkLst>
            <pc:docMk/>
            <pc:sldMk cId="2923068891" sldId="271"/>
            <ac:cxnSpMk id="8" creationId="{FB48ADAC-64C8-DDE5-879C-57B9F9AAA994}"/>
          </ac:cxnSpMkLst>
        </pc:cxnChg>
        <pc:cxnChg chg="add mod">
          <ac:chgData name="Abels, Patrick" userId="ba666de4-0d21-43a6-8e66-51a18aae1b4a" providerId="ADAL" clId="{750CA083-E7E5-4751-9DBA-1DD25195475E}" dt="2023-08-02T13:14:02.146" v="877" actId="404"/>
          <ac:cxnSpMkLst>
            <pc:docMk/>
            <pc:sldMk cId="2923068891" sldId="271"/>
            <ac:cxnSpMk id="10" creationId="{635DAECE-D5B3-F379-3BE3-10B207DC41DA}"/>
          </ac:cxnSpMkLst>
        </pc:cxnChg>
      </pc:sldChg>
    </pc:docChg>
  </pc:docChgLst>
  <pc:docChgLst>
    <pc:chgData name="Abels, Patrick" userId="ba666de4-0d21-43a6-8e66-51a18aae1b4a" providerId="ADAL" clId="{EFBE2365-C08E-40A4-A8AE-2F80C3DD86BE}"/>
    <pc:docChg chg="undo custSel addSld delSld modSld">
      <pc:chgData name="Abels, Patrick" userId="ba666de4-0d21-43a6-8e66-51a18aae1b4a" providerId="ADAL" clId="{EFBE2365-C08E-40A4-A8AE-2F80C3DD86BE}" dt="2023-07-31T20:51:27.036" v="982" actId="1036"/>
      <pc:docMkLst>
        <pc:docMk/>
      </pc:docMkLst>
      <pc:sldChg chg="delSp modSp mod">
        <pc:chgData name="Abels, Patrick" userId="ba666de4-0d21-43a6-8e66-51a18aae1b4a" providerId="ADAL" clId="{EFBE2365-C08E-40A4-A8AE-2F80C3DD86BE}" dt="2023-07-31T20:38:44.147" v="598" actId="14100"/>
        <pc:sldMkLst>
          <pc:docMk/>
          <pc:sldMk cId="4053142725" sldId="258"/>
        </pc:sldMkLst>
        <pc:spChg chg="mod">
          <ac:chgData name="Abels, Patrick" userId="ba666de4-0d21-43a6-8e66-51a18aae1b4a" providerId="ADAL" clId="{EFBE2365-C08E-40A4-A8AE-2F80C3DD86BE}" dt="2023-07-31T20:38:44.147" v="598" actId="14100"/>
          <ac:spMkLst>
            <pc:docMk/>
            <pc:sldMk cId="4053142725" sldId="258"/>
            <ac:spMk id="2" creationId="{B07DB424-5D60-EB8E-705E-00413050711F}"/>
          </ac:spMkLst>
        </pc:spChg>
        <pc:spChg chg="del">
          <ac:chgData name="Abels, Patrick" userId="ba666de4-0d21-43a6-8e66-51a18aae1b4a" providerId="ADAL" clId="{EFBE2365-C08E-40A4-A8AE-2F80C3DD86BE}" dt="2023-07-31T20:38:21.092" v="589" actId="478"/>
          <ac:spMkLst>
            <pc:docMk/>
            <pc:sldMk cId="4053142725" sldId="258"/>
            <ac:spMk id="3" creationId="{37A5E83A-1944-7C15-78CB-DF10817E858F}"/>
          </ac:spMkLst>
        </pc:spChg>
      </pc:sldChg>
      <pc:sldChg chg="modSp mod">
        <pc:chgData name="Abels, Patrick" userId="ba666de4-0d21-43a6-8e66-51a18aae1b4a" providerId="ADAL" clId="{EFBE2365-C08E-40A4-A8AE-2F80C3DD86BE}" dt="2023-07-31T20:38:11.407" v="588" actId="20577"/>
        <pc:sldMkLst>
          <pc:docMk/>
          <pc:sldMk cId="3366437632" sldId="259"/>
        </pc:sldMkLst>
        <pc:spChg chg="mod">
          <ac:chgData name="Abels, Patrick" userId="ba666de4-0d21-43a6-8e66-51a18aae1b4a" providerId="ADAL" clId="{EFBE2365-C08E-40A4-A8AE-2F80C3DD86BE}" dt="2023-07-31T20:38:11.407" v="588" actId="20577"/>
          <ac:spMkLst>
            <pc:docMk/>
            <pc:sldMk cId="3366437632" sldId="259"/>
            <ac:spMk id="2" creationId="{D75C1544-77A2-CE22-C31D-D08864B78BAE}"/>
          </ac:spMkLst>
        </pc:spChg>
      </pc:sldChg>
      <pc:sldChg chg="delSp modSp mod">
        <pc:chgData name="Abels, Patrick" userId="ba666de4-0d21-43a6-8e66-51a18aae1b4a" providerId="ADAL" clId="{EFBE2365-C08E-40A4-A8AE-2F80C3DD86BE}" dt="2023-07-31T20:37:46.222" v="575" actId="478"/>
        <pc:sldMkLst>
          <pc:docMk/>
          <pc:sldMk cId="4223110314" sldId="261"/>
        </pc:sldMkLst>
        <pc:spChg chg="mod">
          <ac:chgData name="Abels, Patrick" userId="ba666de4-0d21-43a6-8e66-51a18aae1b4a" providerId="ADAL" clId="{EFBE2365-C08E-40A4-A8AE-2F80C3DD86BE}" dt="2023-07-31T20:37:40.760" v="573" actId="20577"/>
          <ac:spMkLst>
            <pc:docMk/>
            <pc:sldMk cId="4223110314" sldId="261"/>
            <ac:spMk id="3" creationId="{91E27F51-7010-A9B6-38F8-6302D0C64020}"/>
          </ac:spMkLst>
        </pc:spChg>
        <pc:spChg chg="del">
          <ac:chgData name="Abels, Patrick" userId="ba666de4-0d21-43a6-8e66-51a18aae1b4a" providerId="ADAL" clId="{EFBE2365-C08E-40A4-A8AE-2F80C3DD86BE}" dt="2023-07-31T20:37:46.222" v="575" actId="478"/>
          <ac:spMkLst>
            <pc:docMk/>
            <pc:sldMk cId="4223110314" sldId="261"/>
            <ac:spMk id="6" creationId="{9309D2C6-9509-CDB1-E903-FA244ECEC803}"/>
          </ac:spMkLst>
        </pc:spChg>
        <pc:picChg chg="del">
          <ac:chgData name="Abels, Patrick" userId="ba666de4-0d21-43a6-8e66-51a18aae1b4a" providerId="ADAL" clId="{EFBE2365-C08E-40A4-A8AE-2F80C3DD86BE}" dt="2023-07-31T20:37:43.921" v="574" actId="478"/>
          <ac:picMkLst>
            <pc:docMk/>
            <pc:sldMk cId="4223110314" sldId="261"/>
            <ac:picMk id="5" creationId="{EBA4749D-6D20-F569-6F6F-5EF7857F438E}"/>
          </ac:picMkLst>
        </pc:picChg>
      </pc:sldChg>
      <pc:sldChg chg="delSp mod">
        <pc:chgData name="Abels, Patrick" userId="ba666de4-0d21-43a6-8e66-51a18aae1b4a" providerId="ADAL" clId="{EFBE2365-C08E-40A4-A8AE-2F80C3DD86BE}" dt="2023-07-31T20:37:57.062" v="582" actId="478"/>
        <pc:sldMkLst>
          <pc:docMk/>
          <pc:sldMk cId="4127666779" sldId="262"/>
        </pc:sldMkLst>
        <pc:picChg chg="del">
          <ac:chgData name="Abels, Patrick" userId="ba666de4-0d21-43a6-8e66-51a18aae1b4a" providerId="ADAL" clId="{EFBE2365-C08E-40A4-A8AE-2F80C3DD86BE}" dt="2023-07-31T20:37:54.262" v="577" actId="478"/>
          <ac:picMkLst>
            <pc:docMk/>
            <pc:sldMk cId="4127666779" sldId="262"/>
            <ac:picMk id="3" creationId="{F2BE7A5D-E3A0-FE57-04E1-EB1CC2B046EF}"/>
          </ac:picMkLst>
        </pc:picChg>
        <pc:picChg chg="del">
          <ac:chgData name="Abels, Patrick" userId="ba666de4-0d21-43a6-8e66-51a18aae1b4a" providerId="ADAL" clId="{EFBE2365-C08E-40A4-A8AE-2F80C3DD86BE}" dt="2023-07-31T20:37:56.389" v="581" actId="478"/>
          <ac:picMkLst>
            <pc:docMk/>
            <pc:sldMk cId="4127666779" sldId="262"/>
            <ac:picMk id="4" creationId="{B5735F8B-B5FD-B638-A40E-5958D472F4CB}"/>
          </ac:picMkLst>
        </pc:picChg>
        <pc:picChg chg="del">
          <ac:chgData name="Abels, Patrick" userId="ba666de4-0d21-43a6-8e66-51a18aae1b4a" providerId="ADAL" clId="{EFBE2365-C08E-40A4-A8AE-2F80C3DD86BE}" dt="2023-07-31T20:37:55.299" v="579" actId="478"/>
          <ac:picMkLst>
            <pc:docMk/>
            <pc:sldMk cId="4127666779" sldId="262"/>
            <ac:picMk id="5" creationId="{0C14C468-FDD3-DC2A-C5D3-4B4AE04187AF}"/>
          </ac:picMkLst>
        </pc:picChg>
        <pc:picChg chg="del">
          <ac:chgData name="Abels, Patrick" userId="ba666de4-0d21-43a6-8e66-51a18aae1b4a" providerId="ADAL" clId="{EFBE2365-C08E-40A4-A8AE-2F80C3DD86BE}" dt="2023-07-31T20:37:55.854" v="580" actId="478"/>
          <ac:picMkLst>
            <pc:docMk/>
            <pc:sldMk cId="4127666779" sldId="262"/>
            <ac:picMk id="6" creationId="{4C5A9455-99A3-89BC-5264-AAAB6F876188}"/>
          </ac:picMkLst>
        </pc:picChg>
        <pc:picChg chg="del">
          <ac:chgData name="Abels, Patrick" userId="ba666de4-0d21-43a6-8e66-51a18aae1b4a" providerId="ADAL" clId="{EFBE2365-C08E-40A4-A8AE-2F80C3DD86BE}" dt="2023-07-31T20:37:54.800" v="578" actId="478"/>
          <ac:picMkLst>
            <pc:docMk/>
            <pc:sldMk cId="4127666779" sldId="262"/>
            <ac:picMk id="7" creationId="{9CA0D277-68E3-CC6A-F2C7-FA519E0F4BBC}"/>
          </ac:picMkLst>
        </pc:picChg>
        <pc:picChg chg="del">
          <ac:chgData name="Abels, Patrick" userId="ba666de4-0d21-43a6-8e66-51a18aae1b4a" providerId="ADAL" clId="{EFBE2365-C08E-40A4-A8AE-2F80C3DD86BE}" dt="2023-07-31T20:37:57.062" v="582" actId="478"/>
          <ac:picMkLst>
            <pc:docMk/>
            <pc:sldMk cId="4127666779" sldId="262"/>
            <ac:picMk id="8" creationId="{7CCAE423-208F-2439-4442-4EA59DBAA00A}"/>
          </ac:picMkLst>
        </pc:picChg>
      </pc:sldChg>
      <pc:sldChg chg="del">
        <pc:chgData name="Abels, Patrick" userId="ba666de4-0d21-43a6-8e66-51a18aae1b4a" providerId="ADAL" clId="{EFBE2365-C08E-40A4-A8AE-2F80C3DD86BE}" dt="2023-07-31T20:38:05.753" v="583" actId="47"/>
        <pc:sldMkLst>
          <pc:docMk/>
          <pc:sldMk cId="2628582133" sldId="265"/>
        </pc:sldMkLst>
      </pc:sldChg>
      <pc:sldChg chg="del">
        <pc:chgData name="Abels, Patrick" userId="ba666de4-0d21-43a6-8e66-51a18aae1b4a" providerId="ADAL" clId="{EFBE2365-C08E-40A4-A8AE-2F80C3DD86BE}" dt="2023-07-31T20:37:51.649" v="576" actId="47"/>
        <pc:sldMkLst>
          <pc:docMk/>
          <pc:sldMk cId="3463062427" sldId="266"/>
        </pc:sldMkLst>
      </pc:sldChg>
      <pc:sldChg chg="del">
        <pc:chgData name="Abels, Patrick" userId="ba666de4-0d21-43a6-8e66-51a18aae1b4a" providerId="ADAL" clId="{EFBE2365-C08E-40A4-A8AE-2F80C3DD86BE}" dt="2023-07-31T20:37:51.649" v="576" actId="47"/>
        <pc:sldMkLst>
          <pc:docMk/>
          <pc:sldMk cId="1865747485" sldId="267"/>
        </pc:sldMkLst>
      </pc:sldChg>
      <pc:sldChg chg="del">
        <pc:chgData name="Abels, Patrick" userId="ba666de4-0d21-43a6-8e66-51a18aae1b4a" providerId="ADAL" clId="{EFBE2365-C08E-40A4-A8AE-2F80C3DD86BE}" dt="2023-07-31T20:37:51.649" v="576" actId="47"/>
        <pc:sldMkLst>
          <pc:docMk/>
          <pc:sldMk cId="1931251602" sldId="268"/>
        </pc:sldMkLst>
      </pc:sldChg>
      <pc:sldChg chg="del">
        <pc:chgData name="Abels, Patrick" userId="ba666de4-0d21-43a6-8e66-51a18aae1b4a" providerId="ADAL" clId="{EFBE2365-C08E-40A4-A8AE-2F80C3DD86BE}" dt="2023-07-31T20:37:51.649" v="576" actId="47"/>
        <pc:sldMkLst>
          <pc:docMk/>
          <pc:sldMk cId="3717009104" sldId="269"/>
        </pc:sldMkLst>
      </pc:sldChg>
      <pc:sldChg chg="addSp modSp new mod">
        <pc:chgData name="Abels, Patrick" userId="ba666de4-0d21-43a6-8e66-51a18aae1b4a" providerId="ADAL" clId="{EFBE2365-C08E-40A4-A8AE-2F80C3DD86BE}" dt="2023-07-31T20:51:27.036" v="982" actId="1036"/>
        <pc:sldMkLst>
          <pc:docMk/>
          <pc:sldMk cId="39607195" sldId="270"/>
        </pc:sldMkLst>
        <pc:spChg chg="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2" creationId="{729B436A-DAAF-667C-E5F1-79ABC33B1FBB}"/>
          </ac:spMkLst>
        </pc:spChg>
        <pc:spChg chg="mod">
          <ac:chgData name="Abels, Patrick" userId="ba666de4-0d21-43a6-8e66-51a18aae1b4a" providerId="ADAL" clId="{EFBE2365-C08E-40A4-A8AE-2F80C3DD86BE}" dt="2023-07-31T20:21:29.061" v="14" actId="14100"/>
          <ac:spMkLst>
            <pc:docMk/>
            <pc:sldMk cId="39607195" sldId="270"/>
            <ac:spMk id="3" creationId="{B7EA5D86-2AE1-8177-5905-FF1FFBFA39D8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4" creationId="{C9D821A3-57D1-5441-04CD-32A439397542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5" creationId="{E37D54A5-5F7D-E334-1AD0-4C77AA12E404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6" creationId="{C6352948-7515-D8BF-E78F-5FCC08194C7C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8" creationId="{39938392-2326-8C73-9AF3-8305F8A18034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9" creationId="{B030334D-BDA1-B177-14AC-7CBE707BA9A6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10" creationId="{E36DFD04-3BB5-7CD1-72CD-F2570DE4ECE1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11" creationId="{52CE9DA6-6F46-BA79-6C1E-BF9FBA7C51D3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12" creationId="{8FEFDC21-5BFD-20AE-3C7E-945B2EAA3F2B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13" creationId="{058CA7ED-68A4-6D99-3D93-7DB1F37EF3AF}"/>
          </ac:spMkLst>
        </pc:spChg>
      </pc:sldChg>
    </pc:docChg>
  </pc:docChgLst>
  <pc:docChgLst>
    <pc:chgData name="Abels, Patrick" userId="ba666de4-0d21-43a6-8e66-51a18aae1b4a" providerId="ADAL" clId="{529DD50F-8385-4816-8810-37AA78A8B2BD}"/>
    <pc:docChg chg="custSel modSld">
      <pc:chgData name="Abels, Patrick" userId="ba666de4-0d21-43a6-8e66-51a18aae1b4a" providerId="ADAL" clId="{529DD50F-8385-4816-8810-37AA78A8B2BD}" dt="2023-08-01T10:30:07.378" v="617" actId="207"/>
      <pc:docMkLst>
        <pc:docMk/>
      </pc:docMkLst>
      <pc:sldChg chg="addSp delSp modSp mod">
        <pc:chgData name="Abels, Patrick" userId="ba666de4-0d21-43a6-8e66-51a18aae1b4a" providerId="ADAL" clId="{529DD50F-8385-4816-8810-37AA78A8B2BD}" dt="2023-08-01T10:30:07.378" v="617" actId="207"/>
        <pc:sldMkLst>
          <pc:docMk/>
          <pc:sldMk cId="39607195" sldId="270"/>
        </pc:sldMkLst>
        <pc:spChg chg="mod">
          <ac:chgData name="Abels, Patrick" userId="ba666de4-0d21-43a6-8e66-51a18aae1b4a" providerId="ADAL" clId="{529DD50F-8385-4816-8810-37AA78A8B2BD}" dt="2023-08-01T10:30:07.378" v="617" actId="207"/>
          <ac:spMkLst>
            <pc:docMk/>
            <pc:sldMk cId="39607195" sldId="270"/>
            <ac:spMk id="2" creationId="{729B436A-DAAF-667C-E5F1-79ABC33B1FBB}"/>
          </ac:spMkLst>
        </pc:spChg>
        <pc:spChg chg="mod">
          <ac:chgData name="Abels, Patrick" userId="ba666de4-0d21-43a6-8e66-51a18aae1b4a" providerId="ADAL" clId="{529DD50F-8385-4816-8810-37AA78A8B2BD}" dt="2023-08-01T10:08:57.299" v="46" actId="20577"/>
          <ac:spMkLst>
            <pc:docMk/>
            <pc:sldMk cId="39607195" sldId="270"/>
            <ac:spMk id="3" creationId="{B7EA5D86-2AE1-8177-5905-FF1FFBFA39D8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4" creationId="{C9D821A3-57D1-5441-04CD-32A439397542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5" creationId="{E37D54A5-5F7D-E334-1AD0-4C77AA12E404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6" creationId="{C6352948-7515-D8BF-E78F-5FCC08194C7C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8" creationId="{39938392-2326-8C73-9AF3-8305F8A18034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9" creationId="{B030334D-BDA1-B177-14AC-7CBE707BA9A6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10" creationId="{E36DFD04-3BB5-7CD1-72CD-F2570DE4ECE1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11" creationId="{52CE9DA6-6F46-BA79-6C1E-BF9FBA7C51D3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12" creationId="{8FEFDC21-5BFD-20AE-3C7E-945B2EAA3F2B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13" creationId="{058CA7ED-68A4-6D99-3D93-7DB1F37EF3AF}"/>
          </ac:spMkLst>
        </pc:spChg>
        <pc:graphicFrameChg chg="add mod modGraphic">
          <ac:chgData name="Abels, Patrick" userId="ba666de4-0d21-43a6-8e66-51a18aae1b4a" providerId="ADAL" clId="{529DD50F-8385-4816-8810-37AA78A8B2BD}" dt="2023-08-01T10:28:06.187" v="608" actId="20577"/>
          <ac:graphicFrameMkLst>
            <pc:docMk/>
            <pc:sldMk cId="39607195" sldId="270"/>
            <ac:graphicFrameMk id="7" creationId="{DC99155F-C98F-AD9F-5A0A-8FAD028C4422}"/>
          </ac:graphicFrameMkLst>
        </pc:graphicFrameChg>
      </pc:sldChg>
    </pc:docChg>
  </pc:docChgLst>
  <pc:docChgLst>
    <pc:chgData name="Abels, Patrick" userId="ba666de4-0d21-43a6-8e66-51a18aae1b4a" providerId="ADAL" clId="{02059FC4-8CB0-4AC6-A848-8C7B06A7C8D9}"/>
    <pc:docChg chg="custSel addSld delSld modSld">
      <pc:chgData name="Abels, Patrick" userId="ba666de4-0d21-43a6-8e66-51a18aae1b4a" providerId="ADAL" clId="{02059FC4-8CB0-4AC6-A848-8C7B06A7C8D9}" dt="2023-12-10T16:22:10.163" v="1147" actId="1076"/>
      <pc:docMkLst>
        <pc:docMk/>
      </pc:docMkLst>
      <pc:sldChg chg="modSp mod">
        <pc:chgData name="Abels, Patrick" userId="ba666de4-0d21-43a6-8e66-51a18aae1b4a" providerId="ADAL" clId="{02059FC4-8CB0-4AC6-A848-8C7B06A7C8D9}" dt="2023-12-10T16:06:32.773" v="167" actId="20577"/>
        <pc:sldMkLst>
          <pc:docMk/>
          <pc:sldMk cId="4053142725" sldId="258"/>
        </pc:sldMkLst>
        <pc:spChg chg="mod">
          <ac:chgData name="Abels, Patrick" userId="ba666de4-0d21-43a6-8e66-51a18aae1b4a" providerId="ADAL" clId="{02059FC4-8CB0-4AC6-A848-8C7B06A7C8D9}" dt="2023-12-10T16:06:32.773" v="167" actId="20577"/>
          <ac:spMkLst>
            <pc:docMk/>
            <pc:sldMk cId="4053142725" sldId="258"/>
            <ac:spMk id="2" creationId="{B07DB424-5D60-EB8E-705E-00413050711F}"/>
          </ac:spMkLst>
        </pc:spChg>
      </pc:sldChg>
      <pc:sldChg chg="del">
        <pc:chgData name="Abels, Patrick" userId="ba666de4-0d21-43a6-8e66-51a18aae1b4a" providerId="ADAL" clId="{02059FC4-8CB0-4AC6-A848-8C7B06A7C8D9}" dt="2023-12-10T16:06:58.295" v="173" actId="47"/>
        <pc:sldMkLst>
          <pc:docMk/>
          <pc:sldMk cId="3366437632" sldId="259"/>
        </pc:sldMkLst>
      </pc:sldChg>
      <pc:sldChg chg="del">
        <pc:chgData name="Abels, Patrick" userId="ba666de4-0d21-43a6-8e66-51a18aae1b4a" providerId="ADAL" clId="{02059FC4-8CB0-4AC6-A848-8C7B06A7C8D9}" dt="2023-12-10T16:06:54.622" v="172" actId="47"/>
        <pc:sldMkLst>
          <pc:docMk/>
          <pc:sldMk cId="4195507967" sldId="268"/>
        </pc:sldMkLst>
      </pc:sldChg>
      <pc:sldChg chg="del">
        <pc:chgData name="Abels, Patrick" userId="ba666de4-0d21-43a6-8e66-51a18aae1b4a" providerId="ADAL" clId="{02059FC4-8CB0-4AC6-A848-8C7B06A7C8D9}" dt="2023-12-10T16:06:51.322" v="169" actId="47"/>
        <pc:sldMkLst>
          <pc:docMk/>
          <pc:sldMk cId="1535252720" sldId="269"/>
        </pc:sldMkLst>
      </pc:sldChg>
      <pc:sldChg chg="addSp modSp mod">
        <pc:chgData name="Abels, Patrick" userId="ba666de4-0d21-43a6-8e66-51a18aae1b4a" providerId="ADAL" clId="{02059FC4-8CB0-4AC6-A848-8C7B06A7C8D9}" dt="2023-12-10T16:21:58.801" v="1143" actId="1076"/>
        <pc:sldMkLst>
          <pc:docMk/>
          <pc:sldMk cId="1722427942" sldId="273"/>
        </pc:sldMkLst>
        <pc:spChg chg="mod">
          <ac:chgData name="Abels, Patrick" userId="ba666de4-0d21-43a6-8e66-51a18aae1b4a" providerId="ADAL" clId="{02059FC4-8CB0-4AC6-A848-8C7B06A7C8D9}" dt="2023-12-10T16:21:52.008" v="1140" actId="20577"/>
          <ac:spMkLst>
            <pc:docMk/>
            <pc:sldMk cId="1722427942" sldId="273"/>
            <ac:spMk id="2" creationId="{9AB4A751-8F07-093D-AF8D-F931909DA7A8}"/>
          </ac:spMkLst>
        </pc:spChg>
        <pc:picChg chg="add mod">
          <ac:chgData name="Abels, Patrick" userId="ba666de4-0d21-43a6-8e66-51a18aae1b4a" providerId="ADAL" clId="{02059FC4-8CB0-4AC6-A848-8C7B06A7C8D9}" dt="2023-12-10T16:21:58.801" v="1143" actId="1076"/>
          <ac:picMkLst>
            <pc:docMk/>
            <pc:sldMk cId="1722427942" sldId="273"/>
            <ac:picMk id="3" creationId="{0A7378BE-2A7A-1AC2-B095-AA390DE5AAA2}"/>
          </ac:picMkLst>
        </pc:picChg>
      </pc:sldChg>
      <pc:sldChg chg="del">
        <pc:chgData name="Abels, Patrick" userId="ba666de4-0d21-43a6-8e66-51a18aae1b4a" providerId="ADAL" clId="{02059FC4-8CB0-4AC6-A848-8C7B06A7C8D9}" dt="2023-12-10T16:06:50.373" v="168" actId="47"/>
        <pc:sldMkLst>
          <pc:docMk/>
          <pc:sldMk cId="2066371292" sldId="274"/>
        </pc:sldMkLst>
      </pc:sldChg>
      <pc:sldChg chg="del">
        <pc:chgData name="Abels, Patrick" userId="ba666de4-0d21-43a6-8e66-51a18aae1b4a" providerId="ADAL" clId="{02059FC4-8CB0-4AC6-A848-8C7B06A7C8D9}" dt="2023-12-10T16:06:52.144" v="170" actId="47"/>
        <pc:sldMkLst>
          <pc:docMk/>
          <pc:sldMk cId="3360065460" sldId="275"/>
        </pc:sldMkLst>
      </pc:sldChg>
      <pc:sldChg chg="del">
        <pc:chgData name="Abels, Patrick" userId="ba666de4-0d21-43a6-8e66-51a18aae1b4a" providerId="ADAL" clId="{02059FC4-8CB0-4AC6-A848-8C7B06A7C8D9}" dt="2023-12-10T16:06:53.117" v="171" actId="47"/>
        <pc:sldMkLst>
          <pc:docMk/>
          <pc:sldMk cId="102192478" sldId="276"/>
        </pc:sldMkLst>
      </pc:sldChg>
      <pc:sldChg chg="addSp delSp modSp mod">
        <pc:chgData name="Abels, Patrick" userId="ba666de4-0d21-43a6-8e66-51a18aae1b4a" providerId="ADAL" clId="{02059FC4-8CB0-4AC6-A848-8C7B06A7C8D9}" dt="2023-12-10T16:22:10.163" v="1147" actId="1076"/>
        <pc:sldMkLst>
          <pc:docMk/>
          <pc:sldMk cId="4227723690" sldId="277"/>
        </pc:sldMkLst>
        <pc:spChg chg="mod">
          <ac:chgData name="Abels, Patrick" userId="ba666de4-0d21-43a6-8e66-51a18aae1b4a" providerId="ADAL" clId="{02059FC4-8CB0-4AC6-A848-8C7B06A7C8D9}" dt="2023-12-10T16:21:30.880" v="1133" actId="6549"/>
          <ac:spMkLst>
            <pc:docMk/>
            <pc:sldMk cId="4227723690" sldId="277"/>
            <ac:spMk id="3" creationId="{01ECBF5A-FC38-589B-9B3F-519D1EC2FC51}"/>
          </ac:spMkLst>
        </pc:spChg>
        <pc:picChg chg="del">
          <ac:chgData name="Abels, Patrick" userId="ba666de4-0d21-43a6-8e66-51a18aae1b4a" providerId="ADAL" clId="{02059FC4-8CB0-4AC6-A848-8C7B06A7C8D9}" dt="2023-12-10T16:20:49.507" v="1125" actId="478"/>
          <ac:picMkLst>
            <pc:docMk/>
            <pc:sldMk cId="4227723690" sldId="277"/>
            <ac:picMk id="4" creationId="{9B6AAA33-6169-1A8C-F237-5E7846C41984}"/>
          </ac:picMkLst>
        </pc:picChg>
        <pc:picChg chg="add mod modCrop">
          <ac:chgData name="Abels, Patrick" userId="ba666de4-0d21-43a6-8e66-51a18aae1b4a" providerId="ADAL" clId="{02059FC4-8CB0-4AC6-A848-8C7B06A7C8D9}" dt="2023-12-10T16:22:10.163" v="1147" actId="1076"/>
          <ac:picMkLst>
            <pc:docMk/>
            <pc:sldMk cId="4227723690" sldId="277"/>
            <ac:picMk id="5" creationId="{60B4102F-C3F4-1AF6-CA85-6DC82AB31752}"/>
          </ac:picMkLst>
        </pc:picChg>
        <pc:picChg chg="del">
          <ac:chgData name="Abels, Patrick" userId="ba666de4-0d21-43a6-8e66-51a18aae1b4a" providerId="ADAL" clId="{02059FC4-8CB0-4AC6-A848-8C7B06A7C8D9}" dt="2023-12-10T16:20:50.248" v="1126" actId="478"/>
          <ac:picMkLst>
            <pc:docMk/>
            <pc:sldMk cId="4227723690" sldId="277"/>
            <ac:picMk id="6" creationId="{B982B1F7-E00A-73E9-5564-9834685284A1}"/>
          </ac:picMkLst>
        </pc:picChg>
        <pc:picChg chg="add del mod modCrop">
          <ac:chgData name="Abels, Patrick" userId="ba666de4-0d21-43a6-8e66-51a18aae1b4a" providerId="ADAL" clId="{02059FC4-8CB0-4AC6-A848-8C7B06A7C8D9}" dt="2023-12-10T16:21:46.773" v="1136" actId="21"/>
          <ac:picMkLst>
            <pc:docMk/>
            <pc:sldMk cId="4227723690" sldId="277"/>
            <ac:picMk id="7" creationId="{48CA2BAB-DD48-B242-5A1A-8CB23A366AC7}"/>
          </ac:picMkLst>
        </pc:picChg>
      </pc:sldChg>
      <pc:sldChg chg="modSp new mod">
        <pc:chgData name="Abels, Patrick" userId="ba666de4-0d21-43a6-8e66-51a18aae1b4a" providerId="ADAL" clId="{02059FC4-8CB0-4AC6-A848-8C7B06A7C8D9}" dt="2023-12-10T16:15:01.642" v="782" actId="404"/>
        <pc:sldMkLst>
          <pc:docMk/>
          <pc:sldMk cId="3057575422" sldId="278"/>
        </pc:sldMkLst>
        <pc:spChg chg="mod">
          <ac:chgData name="Abels, Patrick" userId="ba666de4-0d21-43a6-8e66-51a18aae1b4a" providerId="ADAL" clId="{02059FC4-8CB0-4AC6-A848-8C7B06A7C8D9}" dt="2023-12-10T16:15:01.642" v="782" actId="404"/>
          <ac:spMkLst>
            <pc:docMk/>
            <pc:sldMk cId="3057575422" sldId="278"/>
            <ac:spMk id="2" creationId="{C1386784-884E-BD8D-1600-FB91646BC833}"/>
          </ac:spMkLst>
        </pc:spChg>
      </pc:sldChg>
      <pc:sldChg chg="modSp new mod">
        <pc:chgData name="Abels, Patrick" userId="ba666de4-0d21-43a6-8e66-51a18aae1b4a" providerId="ADAL" clId="{02059FC4-8CB0-4AC6-A848-8C7B06A7C8D9}" dt="2023-12-10T16:07:47.970" v="228" actId="20577"/>
        <pc:sldMkLst>
          <pc:docMk/>
          <pc:sldMk cId="2219771542" sldId="279"/>
        </pc:sldMkLst>
        <pc:spChg chg="mod">
          <ac:chgData name="Abels, Patrick" userId="ba666de4-0d21-43a6-8e66-51a18aae1b4a" providerId="ADAL" clId="{02059FC4-8CB0-4AC6-A848-8C7B06A7C8D9}" dt="2023-12-10T16:07:47.970" v="228" actId="20577"/>
          <ac:spMkLst>
            <pc:docMk/>
            <pc:sldMk cId="2219771542" sldId="279"/>
            <ac:spMk id="2" creationId="{1DA3477C-A05E-4FA4-6380-0014DE5EFA72}"/>
          </ac:spMkLst>
        </pc:spChg>
      </pc:sldChg>
      <pc:sldChg chg="modSp new mod">
        <pc:chgData name="Abels, Patrick" userId="ba666de4-0d21-43a6-8e66-51a18aae1b4a" providerId="ADAL" clId="{02059FC4-8CB0-4AC6-A848-8C7B06A7C8D9}" dt="2023-12-10T16:19:22.396" v="1121" actId="12"/>
        <pc:sldMkLst>
          <pc:docMk/>
          <pc:sldMk cId="2987719689" sldId="280"/>
        </pc:sldMkLst>
        <pc:spChg chg="mod">
          <ac:chgData name="Abels, Patrick" userId="ba666de4-0d21-43a6-8e66-51a18aae1b4a" providerId="ADAL" clId="{02059FC4-8CB0-4AC6-A848-8C7B06A7C8D9}" dt="2023-12-10T16:19:22.396" v="1121" actId="12"/>
          <ac:spMkLst>
            <pc:docMk/>
            <pc:sldMk cId="2987719689" sldId="280"/>
            <ac:spMk id="2" creationId="{BF026697-D187-F7B0-0908-8B94BEAE87CF}"/>
          </ac:spMkLst>
        </pc:spChg>
        <pc:spChg chg="mod">
          <ac:chgData name="Abels, Patrick" userId="ba666de4-0d21-43a6-8e66-51a18aae1b4a" providerId="ADAL" clId="{02059FC4-8CB0-4AC6-A848-8C7B06A7C8D9}" dt="2023-12-10T16:15:30.467" v="832" actId="14100"/>
          <ac:spMkLst>
            <pc:docMk/>
            <pc:sldMk cId="2987719689" sldId="280"/>
            <ac:spMk id="3" creationId="{9F615CF2-8673-DEAB-9343-226B9AAB8B31}"/>
          </ac:spMkLst>
        </pc:spChg>
      </pc:sldChg>
    </pc:docChg>
  </pc:docChgLst>
  <pc:docChgLst>
    <pc:chgData name="Abels, Patrick" userId="ba666de4-0d21-43a6-8e66-51a18aae1b4a" providerId="ADAL" clId="{38D0B57A-A3E4-40F4-9C2E-01EB449AEADD}"/>
    <pc:docChg chg="undo custSel addSld delSld modSld">
      <pc:chgData name="Abels, Patrick" userId="ba666de4-0d21-43a6-8e66-51a18aae1b4a" providerId="ADAL" clId="{38D0B57A-A3E4-40F4-9C2E-01EB449AEADD}" dt="2023-12-05T22:15:08.015" v="737" actId="20577"/>
      <pc:docMkLst>
        <pc:docMk/>
      </pc:docMkLst>
      <pc:sldChg chg="modSp mod">
        <pc:chgData name="Abels, Patrick" userId="ba666de4-0d21-43a6-8e66-51a18aae1b4a" providerId="ADAL" clId="{38D0B57A-A3E4-40F4-9C2E-01EB449AEADD}" dt="2023-12-05T22:03:21.204" v="501" actId="20577"/>
        <pc:sldMkLst>
          <pc:docMk/>
          <pc:sldMk cId="4053142725" sldId="258"/>
        </pc:sldMkLst>
        <pc:spChg chg="mod">
          <ac:chgData name="Abels, Patrick" userId="ba666de4-0d21-43a6-8e66-51a18aae1b4a" providerId="ADAL" clId="{38D0B57A-A3E4-40F4-9C2E-01EB449AEADD}" dt="2023-12-05T22:03:21.204" v="501" actId="20577"/>
          <ac:spMkLst>
            <pc:docMk/>
            <pc:sldMk cId="4053142725" sldId="258"/>
            <ac:spMk id="2" creationId="{B07DB424-5D60-EB8E-705E-00413050711F}"/>
          </ac:spMkLst>
        </pc:spChg>
      </pc:sldChg>
      <pc:sldChg chg="addSp delSp modSp mod">
        <pc:chgData name="Abels, Patrick" userId="ba666de4-0d21-43a6-8e66-51a18aae1b4a" providerId="ADAL" clId="{38D0B57A-A3E4-40F4-9C2E-01EB449AEADD}" dt="2023-12-05T21:57:39.969" v="95" actId="14100"/>
        <pc:sldMkLst>
          <pc:docMk/>
          <pc:sldMk cId="3366437632" sldId="259"/>
        </pc:sldMkLst>
        <pc:spChg chg="mod">
          <ac:chgData name="Abels, Patrick" userId="ba666de4-0d21-43a6-8e66-51a18aae1b4a" providerId="ADAL" clId="{38D0B57A-A3E4-40F4-9C2E-01EB449AEADD}" dt="2023-12-05T21:57:07.210" v="87" actId="20577"/>
          <ac:spMkLst>
            <pc:docMk/>
            <pc:sldMk cId="3366437632" sldId="259"/>
            <ac:spMk id="2" creationId="{D75C1544-77A2-CE22-C31D-D08864B78BAE}"/>
          </ac:spMkLst>
        </pc:spChg>
        <pc:spChg chg="del">
          <ac:chgData name="Abels, Patrick" userId="ba666de4-0d21-43a6-8e66-51a18aae1b4a" providerId="ADAL" clId="{38D0B57A-A3E4-40F4-9C2E-01EB449AEADD}" dt="2023-12-05T21:54:42.698" v="29" actId="478"/>
          <ac:spMkLst>
            <pc:docMk/>
            <pc:sldMk cId="3366437632" sldId="259"/>
            <ac:spMk id="15" creationId="{A4D9D0DC-EAD2-A663-BD8B-C6426B23B0E3}"/>
          </ac:spMkLst>
        </pc:spChg>
        <pc:spChg chg="del">
          <ac:chgData name="Abels, Patrick" userId="ba666de4-0d21-43a6-8e66-51a18aae1b4a" providerId="ADAL" clId="{38D0B57A-A3E4-40F4-9C2E-01EB449AEADD}" dt="2023-12-05T21:54:47.336" v="31" actId="478"/>
          <ac:spMkLst>
            <pc:docMk/>
            <pc:sldMk cId="3366437632" sldId="259"/>
            <ac:spMk id="16" creationId="{E260A3EA-EF72-2CDB-70B2-03C70EB8ECFC}"/>
          </ac:spMkLst>
        </pc:spChg>
        <pc:spChg chg="del">
          <ac:chgData name="Abels, Patrick" userId="ba666de4-0d21-43a6-8e66-51a18aae1b4a" providerId="ADAL" clId="{38D0B57A-A3E4-40F4-9C2E-01EB449AEADD}" dt="2023-12-05T21:54:45.235" v="30" actId="478"/>
          <ac:spMkLst>
            <pc:docMk/>
            <pc:sldMk cId="3366437632" sldId="259"/>
            <ac:spMk id="17" creationId="{073E519A-F8A0-35C6-E61D-BA250FFD2C38}"/>
          </ac:spMkLst>
        </pc:spChg>
        <pc:spChg chg="del">
          <ac:chgData name="Abels, Patrick" userId="ba666de4-0d21-43a6-8e66-51a18aae1b4a" providerId="ADAL" clId="{38D0B57A-A3E4-40F4-9C2E-01EB449AEADD}" dt="2023-12-05T21:54:49.225" v="32" actId="478"/>
          <ac:spMkLst>
            <pc:docMk/>
            <pc:sldMk cId="3366437632" sldId="259"/>
            <ac:spMk id="20" creationId="{64FCF163-814E-31F5-0010-289B2D1EDD41}"/>
          </ac:spMkLst>
        </pc:spChg>
        <pc:spChg chg="mod">
          <ac:chgData name="Abels, Patrick" userId="ba666de4-0d21-43a6-8e66-51a18aae1b4a" providerId="ADAL" clId="{38D0B57A-A3E4-40F4-9C2E-01EB449AEADD}" dt="2023-12-05T21:57:36.246" v="94" actId="404"/>
          <ac:spMkLst>
            <pc:docMk/>
            <pc:sldMk cId="3366437632" sldId="259"/>
            <ac:spMk id="21" creationId="{6F8CD28C-88F3-BA97-F3F9-0E3257247E78}"/>
          </ac:spMkLst>
        </pc:spChg>
        <pc:picChg chg="add mod">
          <ac:chgData name="Abels, Patrick" userId="ba666de4-0d21-43a6-8e66-51a18aae1b4a" providerId="ADAL" clId="{38D0B57A-A3E4-40F4-9C2E-01EB449AEADD}" dt="2023-12-05T21:57:39.969" v="95" actId="14100"/>
          <ac:picMkLst>
            <pc:docMk/>
            <pc:sldMk cId="3366437632" sldId="259"/>
            <ac:picMk id="4" creationId="{BF77B9AD-FA61-DF66-A3A1-5868CC0212F3}"/>
          </ac:picMkLst>
        </pc:picChg>
      </pc:sldChg>
      <pc:sldChg chg="modSp mod">
        <pc:chgData name="Abels, Patrick" userId="ba666de4-0d21-43a6-8e66-51a18aae1b4a" providerId="ADAL" clId="{38D0B57A-A3E4-40F4-9C2E-01EB449AEADD}" dt="2023-12-05T21:58:05.849" v="99" actId="404"/>
        <pc:sldMkLst>
          <pc:docMk/>
          <pc:sldMk cId="4195507967" sldId="268"/>
        </pc:sldMkLst>
        <pc:spChg chg="mod">
          <ac:chgData name="Abels, Patrick" userId="ba666de4-0d21-43a6-8e66-51a18aae1b4a" providerId="ADAL" clId="{38D0B57A-A3E4-40F4-9C2E-01EB449AEADD}" dt="2023-12-05T21:58:05.849" v="99" actId="404"/>
          <ac:spMkLst>
            <pc:docMk/>
            <pc:sldMk cId="4195507967" sldId="268"/>
            <ac:spMk id="2" creationId="{407CA8FE-FB1A-6EF9-C27E-FF38A12ABE76}"/>
          </ac:spMkLst>
        </pc:spChg>
      </pc:sldChg>
      <pc:sldChg chg="addSp delSp modSp mod">
        <pc:chgData name="Abels, Patrick" userId="ba666de4-0d21-43a6-8e66-51a18aae1b4a" providerId="ADAL" clId="{38D0B57A-A3E4-40F4-9C2E-01EB449AEADD}" dt="2023-12-05T22:06:31.447" v="608" actId="1076"/>
        <pc:sldMkLst>
          <pc:docMk/>
          <pc:sldMk cId="1535252720" sldId="269"/>
        </pc:sldMkLst>
        <pc:spChg chg="mod">
          <ac:chgData name="Abels, Patrick" userId="ba666de4-0d21-43a6-8e66-51a18aae1b4a" providerId="ADAL" clId="{38D0B57A-A3E4-40F4-9C2E-01EB449AEADD}" dt="2023-12-05T22:05:24.849" v="561" actId="6549"/>
          <ac:spMkLst>
            <pc:docMk/>
            <pc:sldMk cId="1535252720" sldId="269"/>
            <ac:spMk id="3" creationId="{01ECBF5A-FC38-589B-9B3F-519D1EC2FC51}"/>
          </ac:spMkLst>
        </pc:spChg>
        <pc:picChg chg="add del">
          <ac:chgData name="Abels, Patrick" userId="ba666de4-0d21-43a6-8e66-51a18aae1b4a" providerId="ADAL" clId="{38D0B57A-A3E4-40F4-9C2E-01EB449AEADD}" dt="2023-12-05T22:06:03.271" v="596" actId="478"/>
          <ac:picMkLst>
            <pc:docMk/>
            <pc:sldMk cId="1535252720" sldId="269"/>
            <ac:picMk id="4" creationId="{C7EE97BD-188C-61BE-4ACA-72A4E26396AA}"/>
          </ac:picMkLst>
        </pc:picChg>
        <pc:picChg chg="del">
          <ac:chgData name="Abels, Patrick" userId="ba666de4-0d21-43a6-8e66-51a18aae1b4a" providerId="ADAL" clId="{38D0B57A-A3E4-40F4-9C2E-01EB449AEADD}" dt="2023-12-05T22:04:13.491" v="510" actId="478"/>
          <ac:picMkLst>
            <pc:docMk/>
            <pc:sldMk cId="1535252720" sldId="269"/>
            <ac:picMk id="5" creationId="{A55768DE-1B32-730B-D638-4AA69C68A07E}"/>
          </ac:picMkLst>
        </pc:picChg>
        <pc:picChg chg="del">
          <ac:chgData name="Abels, Patrick" userId="ba666de4-0d21-43a6-8e66-51a18aae1b4a" providerId="ADAL" clId="{38D0B57A-A3E4-40F4-9C2E-01EB449AEADD}" dt="2023-12-05T22:04:14.615" v="512" actId="478"/>
          <ac:picMkLst>
            <pc:docMk/>
            <pc:sldMk cId="1535252720" sldId="269"/>
            <ac:picMk id="6" creationId="{E8AAABB1-4D17-AEFF-D432-E227BB806A55}"/>
          </ac:picMkLst>
        </pc:picChg>
        <pc:picChg chg="del">
          <ac:chgData name="Abels, Patrick" userId="ba666de4-0d21-43a6-8e66-51a18aae1b4a" providerId="ADAL" clId="{38D0B57A-A3E4-40F4-9C2E-01EB449AEADD}" dt="2023-12-05T22:04:14.078" v="511" actId="478"/>
          <ac:picMkLst>
            <pc:docMk/>
            <pc:sldMk cId="1535252720" sldId="269"/>
            <ac:picMk id="8" creationId="{6D3D9D43-53AE-659C-10CA-0077B713189A}"/>
          </ac:picMkLst>
        </pc:picChg>
        <pc:picChg chg="add mod modCrop">
          <ac:chgData name="Abels, Patrick" userId="ba666de4-0d21-43a6-8e66-51a18aae1b4a" providerId="ADAL" clId="{38D0B57A-A3E4-40F4-9C2E-01EB449AEADD}" dt="2023-12-05T22:06:31.447" v="608" actId="1076"/>
          <ac:picMkLst>
            <pc:docMk/>
            <pc:sldMk cId="1535252720" sldId="269"/>
            <ac:picMk id="9" creationId="{E10B7917-1E06-CE03-12D1-7EC242F7119C}"/>
          </ac:picMkLst>
        </pc:picChg>
        <pc:picChg chg="add mod modCrop">
          <ac:chgData name="Abels, Patrick" userId="ba666de4-0d21-43a6-8e66-51a18aae1b4a" providerId="ADAL" clId="{38D0B57A-A3E4-40F4-9C2E-01EB449AEADD}" dt="2023-12-05T22:06:31.447" v="608" actId="1076"/>
          <ac:picMkLst>
            <pc:docMk/>
            <pc:sldMk cId="1535252720" sldId="269"/>
            <ac:picMk id="10" creationId="{6D4551A1-C824-BD42-9E40-FBD50BB31E9E}"/>
          </ac:picMkLst>
        </pc:picChg>
      </pc:sldChg>
      <pc:sldChg chg="del">
        <pc:chgData name="Abels, Patrick" userId="ba666de4-0d21-43a6-8e66-51a18aae1b4a" providerId="ADAL" clId="{38D0B57A-A3E4-40F4-9C2E-01EB449AEADD}" dt="2023-12-05T22:04:19.702" v="513" actId="47"/>
        <pc:sldMkLst>
          <pc:docMk/>
          <pc:sldMk cId="1511303105" sldId="270"/>
        </pc:sldMkLst>
      </pc:sldChg>
      <pc:sldChg chg="del">
        <pc:chgData name="Abels, Patrick" userId="ba666de4-0d21-43a6-8e66-51a18aae1b4a" providerId="ADAL" clId="{38D0B57A-A3E4-40F4-9C2E-01EB449AEADD}" dt="2023-12-05T22:04:19.702" v="513" actId="47"/>
        <pc:sldMkLst>
          <pc:docMk/>
          <pc:sldMk cId="1322635273" sldId="271"/>
        </pc:sldMkLst>
      </pc:sldChg>
      <pc:sldChg chg="del">
        <pc:chgData name="Abels, Patrick" userId="ba666de4-0d21-43a6-8e66-51a18aae1b4a" providerId="ADAL" clId="{38D0B57A-A3E4-40F4-9C2E-01EB449AEADD}" dt="2023-12-05T22:04:19.702" v="513" actId="47"/>
        <pc:sldMkLst>
          <pc:docMk/>
          <pc:sldMk cId="2650891004" sldId="272"/>
        </pc:sldMkLst>
      </pc:sldChg>
      <pc:sldChg chg="modSp mod">
        <pc:chgData name="Abels, Patrick" userId="ba666de4-0d21-43a6-8e66-51a18aae1b4a" providerId="ADAL" clId="{38D0B57A-A3E4-40F4-9C2E-01EB449AEADD}" dt="2023-12-05T22:15:08.015" v="737" actId="20577"/>
        <pc:sldMkLst>
          <pc:docMk/>
          <pc:sldMk cId="1722427942" sldId="273"/>
        </pc:sldMkLst>
        <pc:spChg chg="mod">
          <ac:chgData name="Abels, Patrick" userId="ba666de4-0d21-43a6-8e66-51a18aae1b4a" providerId="ADAL" clId="{38D0B57A-A3E4-40F4-9C2E-01EB449AEADD}" dt="2023-12-05T22:15:08.015" v="737" actId="20577"/>
          <ac:spMkLst>
            <pc:docMk/>
            <pc:sldMk cId="1722427942" sldId="273"/>
            <ac:spMk id="2" creationId="{9AB4A751-8F07-093D-AF8D-F931909DA7A8}"/>
          </ac:spMkLst>
        </pc:spChg>
      </pc:sldChg>
      <pc:sldChg chg="modSp mod">
        <pc:chgData name="Abels, Patrick" userId="ba666de4-0d21-43a6-8e66-51a18aae1b4a" providerId="ADAL" clId="{38D0B57A-A3E4-40F4-9C2E-01EB449AEADD}" dt="2023-12-05T21:59:08.213" v="143" actId="5793"/>
        <pc:sldMkLst>
          <pc:docMk/>
          <pc:sldMk cId="2066371292" sldId="274"/>
        </pc:sldMkLst>
        <pc:spChg chg="mod">
          <ac:chgData name="Abels, Patrick" userId="ba666de4-0d21-43a6-8e66-51a18aae1b4a" providerId="ADAL" clId="{38D0B57A-A3E4-40F4-9C2E-01EB449AEADD}" dt="2023-12-05T21:59:08.213" v="143" actId="5793"/>
          <ac:spMkLst>
            <pc:docMk/>
            <pc:sldMk cId="2066371292" sldId="274"/>
            <ac:spMk id="2" creationId="{819E8F8D-31D9-B7B0-30D7-BC7419B3BDAB}"/>
          </ac:spMkLst>
        </pc:spChg>
      </pc:sldChg>
      <pc:sldChg chg="addSp modSp add mod">
        <pc:chgData name="Abels, Patrick" userId="ba666de4-0d21-43a6-8e66-51a18aae1b4a" providerId="ADAL" clId="{38D0B57A-A3E4-40F4-9C2E-01EB449AEADD}" dt="2023-12-05T22:08:15.047" v="639" actId="14100"/>
        <pc:sldMkLst>
          <pc:docMk/>
          <pc:sldMk cId="3360065460" sldId="275"/>
        </pc:sldMkLst>
        <pc:spChg chg="mod">
          <ac:chgData name="Abels, Patrick" userId="ba666de4-0d21-43a6-8e66-51a18aae1b4a" providerId="ADAL" clId="{38D0B57A-A3E4-40F4-9C2E-01EB449AEADD}" dt="2023-12-05T22:05:16.442" v="546" actId="20577"/>
          <ac:spMkLst>
            <pc:docMk/>
            <pc:sldMk cId="3360065460" sldId="275"/>
            <ac:spMk id="3" creationId="{01ECBF5A-FC38-589B-9B3F-519D1EC2FC51}"/>
          </ac:spMkLst>
        </pc:spChg>
        <pc:picChg chg="add mod ord modCrop">
          <ac:chgData name="Abels, Patrick" userId="ba666de4-0d21-43a6-8e66-51a18aae1b4a" providerId="ADAL" clId="{38D0B57A-A3E4-40F4-9C2E-01EB449AEADD}" dt="2023-12-05T22:08:15.047" v="639" actId="14100"/>
          <ac:picMkLst>
            <pc:docMk/>
            <pc:sldMk cId="3360065460" sldId="275"/>
            <ac:picMk id="4" creationId="{BE8257F2-0E0D-83F7-3008-6619FD7ADD1B}"/>
          </ac:picMkLst>
        </pc:picChg>
        <pc:picChg chg="add mod modCrop">
          <ac:chgData name="Abels, Patrick" userId="ba666de4-0d21-43a6-8e66-51a18aae1b4a" providerId="ADAL" clId="{38D0B57A-A3E4-40F4-9C2E-01EB449AEADD}" dt="2023-12-05T22:08:02.809" v="633" actId="1076"/>
          <ac:picMkLst>
            <pc:docMk/>
            <pc:sldMk cId="3360065460" sldId="275"/>
            <ac:picMk id="6" creationId="{ACFB12F1-8174-0C73-3315-56DF8EBA3BF3}"/>
          </ac:picMkLst>
        </pc:picChg>
        <pc:picChg chg="add mod modCrop">
          <ac:chgData name="Abels, Patrick" userId="ba666de4-0d21-43a6-8e66-51a18aae1b4a" providerId="ADAL" clId="{38D0B57A-A3E4-40F4-9C2E-01EB449AEADD}" dt="2023-12-05T22:08:02.809" v="633" actId="1076"/>
          <ac:picMkLst>
            <pc:docMk/>
            <pc:sldMk cId="3360065460" sldId="275"/>
            <ac:picMk id="7" creationId="{9FB62549-DD90-1328-32B0-D8A753ECC3E7}"/>
          </ac:picMkLst>
        </pc:picChg>
      </pc:sldChg>
      <pc:sldChg chg="addSp delSp modSp add mod">
        <pc:chgData name="Abels, Patrick" userId="ba666de4-0d21-43a6-8e66-51a18aae1b4a" providerId="ADAL" clId="{38D0B57A-A3E4-40F4-9C2E-01EB449AEADD}" dt="2023-12-05T22:14:53.313" v="734" actId="1076"/>
        <pc:sldMkLst>
          <pc:docMk/>
          <pc:sldMk cId="102192478" sldId="276"/>
        </pc:sldMkLst>
        <pc:spChg chg="mod">
          <ac:chgData name="Abels, Patrick" userId="ba666de4-0d21-43a6-8e66-51a18aae1b4a" providerId="ADAL" clId="{38D0B57A-A3E4-40F4-9C2E-01EB449AEADD}" dt="2023-12-05T22:05:33.061" v="577" actId="20577"/>
          <ac:spMkLst>
            <pc:docMk/>
            <pc:sldMk cId="102192478" sldId="276"/>
            <ac:spMk id="3" creationId="{01ECBF5A-FC38-589B-9B3F-519D1EC2FC51}"/>
          </ac:spMkLst>
        </pc:spChg>
        <pc:picChg chg="add mod modCrop">
          <ac:chgData name="Abels, Patrick" userId="ba666de4-0d21-43a6-8e66-51a18aae1b4a" providerId="ADAL" clId="{38D0B57A-A3E4-40F4-9C2E-01EB449AEADD}" dt="2023-12-05T22:12:40.064" v="704" actId="1076"/>
          <ac:picMkLst>
            <pc:docMk/>
            <pc:sldMk cId="102192478" sldId="276"/>
            <ac:picMk id="4" creationId="{C5EEC06A-C691-D3B3-73A9-5FB414202CE7}"/>
          </ac:picMkLst>
        </pc:picChg>
        <pc:picChg chg="add mod modCrop">
          <ac:chgData name="Abels, Patrick" userId="ba666de4-0d21-43a6-8e66-51a18aae1b4a" providerId="ADAL" clId="{38D0B57A-A3E4-40F4-9C2E-01EB449AEADD}" dt="2023-12-05T22:12:57.232" v="708" actId="1076"/>
          <ac:picMkLst>
            <pc:docMk/>
            <pc:sldMk cId="102192478" sldId="276"/>
            <ac:picMk id="5" creationId="{9003E2E2-91B8-39FE-C09B-47CDC2B52DE0}"/>
          </ac:picMkLst>
        </pc:picChg>
        <pc:picChg chg="add mod modCrop">
          <ac:chgData name="Abels, Patrick" userId="ba666de4-0d21-43a6-8e66-51a18aae1b4a" providerId="ADAL" clId="{38D0B57A-A3E4-40F4-9C2E-01EB449AEADD}" dt="2023-12-05T22:13:09.041" v="714" actId="14100"/>
          <ac:picMkLst>
            <pc:docMk/>
            <pc:sldMk cId="102192478" sldId="276"/>
            <ac:picMk id="6" creationId="{BF11479B-5BAC-FA45-438C-357FB58ACD7D}"/>
          </ac:picMkLst>
        </pc:picChg>
        <pc:picChg chg="add del mod">
          <ac:chgData name="Abels, Patrick" userId="ba666de4-0d21-43a6-8e66-51a18aae1b4a" providerId="ADAL" clId="{38D0B57A-A3E4-40F4-9C2E-01EB449AEADD}" dt="2023-12-05T22:10:02.013" v="656" actId="478"/>
          <ac:picMkLst>
            <pc:docMk/>
            <pc:sldMk cId="102192478" sldId="276"/>
            <ac:picMk id="8" creationId="{5AFB25F3-F956-E299-0641-8A184831C22D}"/>
          </ac:picMkLst>
        </pc:picChg>
        <pc:picChg chg="add mod modCrop">
          <ac:chgData name="Abels, Patrick" userId="ba666de4-0d21-43a6-8e66-51a18aae1b4a" providerId="ADAL" clId="{38D0B57A-A3E4-40F4-9C2E-01EB449AEADD}" dt="2023-12-05T22:13:02.288" v="710" actId="1076"/>
          <ac:picMkLst>
            <pc:docMk/>
            <pc:sldMk cId="102192478" sldId="276"/>
            <ac:picMk id="10" creationId="{E98A64E1-6D15-1515-6797-992181CE7DCF}"/>
          </ac:picMkLst>
        </pc:picChg>
        <pc:picChg chg="add del mod modCrop">
          <ac:chgData name="Abels, Patrick" userId="ba666de4-0d21-43a6-8e66-51a18aae1b4a" providerId="ADAL" clId="{38D0B57A-A3E4-40F4-9C2E-01EB449AEADD}" dt="2023-12-05T22:14:29.189" v="727" actId="478"/>
          <ac:picMkLst>
            <pc:docMk/>
            <pc:sldMk cId="102192478" sldId="276"/>
            <ac:picMk id="11" creationId="{5AC3DADB-FCF9-ECF2-64FC-78052F0F8409}"/>
          </ac:picMkLst>
        </pc:picChg>
        <pc:picChg chg="add mod">
          <ac:chgData name="Abels, Patrick" userId="ba666de4-0d21-43a6-8e66-51a18aae1b4a" providerId="ADAL" clId="{38D0B57A-A3E4-40F4-9C2E-01EB449AEADD}" dt="2023-12-05T22:14:53.313" v="734" actId="1076"/>
          <ac:picMkLst>
            <pc:docMk/>
            <pc:sldMk cId="102192478" sldId="276"/>
            <ac:picMk id="13" creationId="{83F23F44-94F4-AA4C-D760-4237CC012F03}"/>
          </ac:picMkLst>
        </pc:picChg>
      </pc:sldChg>
      <pc:sldChg chg="addSp modSp add mod">
        <pc:chgData name="Abels, Patrick" userId="ba666de4-0d21-43a6-8e66-51a18aae1b4a" providerId="ADAL" clId="{38D0B57A-A3E4-40F4-9C2E-01EB449AEADD}" dt="2023-12-05T22:14:03.552" v="726" actId="1076"/>
        <pc:sldMkLst>
          <pc:docMk/>
          <pc:sldMk cId="4227723690" sldId="277"/>
        </pc:sldMkLst>
        <pc:spChg chg="mod">
          <ac:chgData name="Abels, Patrick" userId="ba666de4-0d21-43a6-8e66-51a18aae1b4a" providerId="ADAL" clId="{38D0B57A-A3E4-40F4-9C2E-01EB449AEADD}" dt="2023-12-05T22:05:42.498" v="594" actId="20577"/>
          <ac:spMkLst>
            <pc:docMk/>
            <pc:sldMk cId="4227723690" sldId="277"/>
            <ac:spMk id="3" creationId="{01ECBF5A-FC38-589B-9B3F-519D1EC2FC51}"/>
          </ac:spMkLst>
        </pc:spChg>
        <pc:picChg chg="add mod">
          <ac:chgData name="Abels, Patrick" userId="ba666de4-0d21-43a6-8e66-51a18aae1b4a" providerId="ADAL" clId="{38D0B57A-A3E4-40F4-9C2E-01EB449AEADD}" dt="2023-12-05T22:13:42.638" v="720" actId="1076"/>
          <ac:picMkLst>
            <pc:docMk/>
            <pc:sldMk cId="4227723690" sldId="277"/>
            <ac:picMk id="4" creationId="{9B6AAA33-6169-1A8C-F237-5E7846C41984}"/>
          </ac:picMkLst>
        </pc:picChg>
        <pc:picChg chg="add mod modCrop">
          <ac:chgData name="Abels, Patrick" userId="ba666de4-0d21-43a6-8e66-51a18aae1b4a" providerId="ADAL" clId="{38D0B57A-A3E4-40F4-9C2E-01EB449AEADD}" dt="2023-12-05T22:14:03.552" v="726" actId="1076"/>
          <ac:picMkLst>
            <pc:docMk/>
            <pc:sldMk cId="4227723690" sldId="277"/>
            <ac:picMk id="6" creationId="{B982B1F7-E00A-73E9-5564-9834685284A1}"/>
          </ac:picMkLst>
        </pc:picChg>
      </pc:sldChg>
    </pc:docChg>
  </pc:docChgLst>
  <pc:docChgLst>
    <pc:chgData name="Abels, Patrick" userId="ba666de4-0d21-43a6-8e66-51a18aae1b4a" providerId="ADAL" clId="{8C122097-F2AD-48C3-8812-E4787B8E4D8F}"/>
    <pc:docChg chg="modSld">
      <pc:chgData name="Abels, Patrick" userId="ba666de4-0d21-43a6-8e66-51a18aae1b4a" providerId="ADAL" clId="{8C122097-F2AD-48C3-8812-E4787B8E4D8F}" dt="2023-05-22T08:27:22.744" v="0" actId="165"/>
      <pc:docMkLst>
        <pc:docMk/>
      </pc:docMkLst>
      <pc:sldChg chg="delSp modSp">
        <pc:chgData name="Abels, Patrick" userId="ba666de4-0d21-43a6-8e66-51a18aae1b4a" providerId="ADAL" clId="{8C122097-F2AD-48C3-8812-E4787B8E4D8F}" dt="2023-05-22T08:27:22.744" v="0" actId="165"/>
        <pc:sldMkLst>
          <pc:docMk/>
          <pc:sldMk cId="1986885273" sldId="256"/>
        </pc:sldMkLst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5" creationId="{F7D7E10E-0BD5-432F-EA35-2CFEA1463572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7" creationId="{EAAECF23-D73C-801E-380B-762DBBF321C9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9" creationId="{9786C920-07C1-8C4A-228C-56381E9DF04A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0" creationId="{8C21A5FC-F752-9A4F-3467-75EA7A782757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1" creationId="{3B14C10E-1AC3-FB5A-2F06-1C04E6DEF034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2" creationId="{47768ED9-B432-68C0-A32D-6399DF236071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3" creationId="{C7235117-7712-4A87-99CF-ADC38F1235C3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4" creationId="{696C0E1C-F227-96F8-5BEE-D76C8F42E807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5" creationId="{502B1095-22CA-E834-3397-89CC9B1B7742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6" creationId="{77907087-F165-B38C-B703-BA8A43A7C2D8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7" creationId="{F58F0EFC-FF82-15D0-D5E3-63B24574E35D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8" creationId="{F0C93BEE-8B6E-B0C0-3C0B-E17F56525128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9" creationId="{FC25C297-ADF6-DCD6-5DFE-E276B6274F4C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0" creationId="{1D81B86D-D9AB-DE35-EC5A-BAD1DA73BEA6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2" creationId="{AFB33C0E-D53F-3165-52BB-2519BFF15839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3" creationId="{1E1826EE-E0B7-5DB5-F30E-3BDA0D644D46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4" creationId="{B82F771D-C0D8-D178-2E4C-E711BCA2A25E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5" creationId="{953180A4-960F-682A-A79C-E2413DC482BF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6" creationId="{B8EF4C39-9F92-DD22-C118-E6033F31AC93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7" creationId="{18B0477C-84DF-A03C-2634-4CE1DF56D174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8" creationId="{B892AF78-A4AD-4218-E73A-9520061970D4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9" creationId="{0FDAE190-8513-84B7-FDCA-DD88FAE7571D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30" creationId="{F503BD12-121F-A6A9-8184-3E9EF79780AA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31" creationId="{AA7B565D-D7EA-14CF-CFDE-9D67B48FE60D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32" creationId="{C0E7B4A8-FC7E-216D-436B-8D3703E0B9ED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33" creationId="{5F6486DD-432B-9A88-85D1-FDA4009FA8AD}"/>
          </ac:spMkLst>
        </pc:spChg>
        <pc:grpChg chg="del">
          <ac:chgData name="Abels, Patrick" userId="ba666de4-0d21-43a6-8e66-51a18aae1b4a" providerId="ADAL" clId="{8C122097-F2AD-48C3-8812-E4787B8E4D8F}" dt="2023-05-22T08:27:22.744" v="0" actId="165"/>
          <ac:grpSpMkLst>
            <pc:docMk/>
            <pc:sldMk cId="1986885273" sldId="256"/>
            <ac:grpSpMk id="34" creationId="{5F4ABAE8-12BA-B1B1-8D40-4C934B108621}"/>
          </ac:grpSpMkLst>
        </pc:grpChg>
      </pc:sldChg>
    </pc:docChg>
  </pc:docChgLst>
  <pc:docChgLst>
    <pc:chgData name="Abels, Patrick" userId="ba666de4-0d21-43a6-8e66-51a18aae1b4a" providerId="ADAL" clId="{A59EBF8F-D932-4E66-A0A0-34797D1747EB}"/>
    <pc:docChg chg="custSel addSld delSld modSld">
      <pc:chgData name="Abels, Patrick" userId="ba666de4-0d21-43a6-8e66-51a18aae1b4a" providerId="ADAL" clId="{A59EBF8F-D932-4E66-A0A0-34797D1747EB}" dt="2023-12-23T17:16:47.567" v="858"/>
      <pc:docMkLst>
        <pc:docMk/>
      </pc:docMkLst>
      <pc:sldChg chg="modSp mod">
        <pc:chgData name="Abels, Patrick" userId="ba666de4-0d21-43a6-8e66-51a18aae1b4a" providerId="ADAL" clId="{A59EBF8F-D932-4E66-A0A0-34797D1747EB}" dt="2023-12-23T16:39:33.029" v="16" actId="20577"/>
        <pc:sldMkLst>
          <pc:docMk/>
          <pc:sldMk cId="4053142725" sldId="258"/>
        </pc:sldMkLst>
        <pc:spChg chg="mod">
          <ac:chgData name="Abels, Patrick" userId="ba666de4-0d21-43a6-8e66-51a18aae1b4a" providerId="ADAL" clId="{A59EBF8F-D932-4E66-A0A0-34797D1747EB}" dt="2023-12-23T16:39:33.029" v="16" actId="20577"/>
          <ac:spMkLst>
            <pc:docMk/>
            <pc:sldMk cId="4053142725" sldId="258"/>
            <ac:spMk id="2" creationId="{B07DB424-5D60-EB8E-705E-00413050711F}"/>
          </ac:spMkLst>
        </pc:spChg>
      </pc:sldChg>
      <pc:sldChg chg="addSp delSp modSp mod">
        <pc:chgData name="Abels, Patrick" userId="ba666de4-0d21-43a6-8e66-51a18aae1b4a" providerId="ADAL" clId="{A59EBF8F-D932-4E66-A0A0-34797D1747EB}" dt="2023-12-23T16:47:52.961" v="64" actId="1076"/>
        <pc:sldMkLst>
          <pc:docMk/>
          <pc:sldMk cId="1722427942" sldId="273"/>
        </pc:sldMkLst>
        <pc:spChg chg="mod">
          <ac:chgData name="Abels, Patrick" userId="ba666de4-0d21-43a6-8e66-51a18aae1b4a" providerId="ADAL" clId="{A59EBF8F-D932-4E66-A0A0-34797D1747EB}" dt="2023-12-23T16:47:10.486" v="48" actId="20577"/>
          <ac:spMkLst>
            <pc:docMk/>
            <pc:sldMk cId="1722427942" sldId="273"/>
            <ac:spMk id="2" creationId="{9AB4A751-8F07-093D-AF8D-F931909DA7A8}"/>
          </ac:spMkLst>
        </pc:spChg>
        <pc:picChg chg="add mod ord modCrop">
          <ac:chgData name="Abels, Patrick" userId="ba666de4-0d21-43a6-8e66-51a18aae1b4a" providerId="ADAL" clId="{A59EBF8F-D932-4E66-A0A0-34797D1747EB}" dt="2023-12-23T16:47:52.961" v="64" actId="1076"/>
          <ac:picMkLst>
            <pc:docMk/>
            <pc:sldMk cId="1722427942" sldId="273"/>
            <ac:picMk id="4" creationId="{7DC6BC12-73D2-2E7B-169D-5FDA002BEB4B}"/>
          </ac:picMkLst>
        </pc:picChg>
        <pc:picChg chg="del">
          <ac:chgData name="Abels, Patrick" userId="ba666de4-0d21-43a6-8e66-51a18aae1b4a" providerId="ADAL" clId="{A59EBF8F-D932-4E66-A0A0-34797D1747EB}" dt="2023-12-23T16:47:07.139" v="45" actId="478"/>
          <ac:picMkLst>
            <pc:docMk/>
            <pc:sldMk cId="1722427942" sldId="273"/>
            <ac:picMk id="5" creationId="{9F083E85-6B11-22F1-D659-B1990761EDEA}"/>
          </ac:picMkLst>
        </pc:picChg>
        <pc:picChg chg="add mod">
          <ac:chgData name="Abels, Patrick" userId="ba666de4-0d21-43a6-8e66-51a18aae1b4a" providerId="ADAL" clId="{A59EBF8F-D932-4E66-A0A0-34797D1747EB}" dt="2023-12-23T16:47:41.823" v="61" actId="1076"/>
          <ac:picMkLst>
            <pc:docMk/>
            <pc:sldMk cId="1722427942" sldId="273"/>
            <ac:picMk id="7" creationId="{E4A70F4C-3D67-B344-1662-8663F6FF3747}"/>
          </ac:picMkLst>
        </pc:picChg>
      </pc:sldChg>
      <pc:sldChg chg="addSp delSp modSp mod">
        <pc:chgData name="Abels, Patrick" userId="ba666de4-0d21-43a6-8e66-51a18aae1b4a" providerId="ADAL" clId="{A59EBF8F-D932-4E66-A0A0-34797D1747EB}" dt="2023-12-23T16:43:19.962" v="44" actId="1076"/>
        <pc:sldMkLst>
          <pc:docMk/>
          <pc:sldMk cId="4227723690" sldId="277"/>
        </pc:sldMkLst>
        <pc:spChg chg="mod">
          <ac:chgData name="Abels, Patrick" userId="ba666de4-0d21-43a6-8e66-51a18aae1b4a" providerId="ADAL" clId="{A59EBF8F-D932-4E66-A0A0-34797D1747EB}" dt="2023-12-23T16:41:54.654" v="35" actId="6549"/>
          <ac:spMkLst>
            <pc:docMk/>
            <pc:sldMk cId="4227723690" sldId="277"/>
            <ac:spMk id="3" creationId="{01ECBF5A-FC38-589B-9B3F-519D1EC2FC51}"/>
          </ac:spMkLst>
        </pc:spChg>
        <pc:picChg chg="del">
          <ac:chgData name="Abels, Patrick" userId="ba666de4-0d21-43a6-8e66-51a18aae1b4a" providerId="ADAL" clId="{A59EBF8F-D932-4E66-A0A0-34797D1747EB}" dt="2023-12-23T16:41:49.786" v="28" actId="478"/>
          <ac:picMkLst>
            <pc:docMk/>
            <pc:sldMk cId="4227723690" sldId="277"/>
            <ac:picMk id="4" creationId="{1E5C68E4-EEF1-A282-A718-DEA59FAEC4C0}"/>
          </ac:picMkLst>
        </pc:picChg>
        <pc:picChg chg="add mod modCrop">
          <ac:chgData name="Abels, Patrick" userId="ba666de4-0d21-43a6-8e66-51a18aae1b4a" providerId="ADAL" clId="{A59EBF8F-D932-4E66-A0A0-34797D1747EB}" dt="2023-12-23T16:43:19.962" v="44" actId="1076"/>
          <ac:picMkLst>
            <pc:docMk/>
            <pc:sldMk cId="4227723690" sldId="277"/>
            <ac:picMk id="5" creationId="{672FA8B9-68E1-F83D-CAD1-34088134E1E9}"/>
          </ac:picMkLst>
        </pc:picChg>
        <pc:picChg chg="add mod modCrop">
          <ac:chgData name="Abels, Patrick" userId="ba666de4-0d21-43a6-8e66-51a18aae1b4a" providerId="ADAL" clId="{A59EBF8F-D932-4E66-A0A0-34797D1747EB}" dt="2023-12-23T16:43:19.962" v="44" actId="1076"/>
          <ac:picMkLst>
            <pc:docMk/>
            <pc:sldMk cId="4227723690" sldId="277"/>
            <ac:picMk id="6" creationId="{DC11344D-E439-E142-B4C7-B700AB076D0B}"/>
          </ac:picMkLst>
        </pc:picChg>
        <pc:picChg chg="del">
          <ac:chgData name="Abels, Patrick" userId="ba666de4-0d21-43a6-8e66-51a18aae1b4a" providerId="ADAL" clId="{A59EBF8F-D932-4E66-A0A0-34797D1747EB}" dt="2023-12-23T16:41:49.786" v="28" actId="478"/>
          <ac:picMkLst>
            <pc:docMk/>
            <pc:sldMk cId="4227723690" sldId="277"/>
            <ac:picMk id="7" creationId="{3A11F253-13C3-566F-E247-17528DC05D0D}"/>
          </ac:picMkLst>
        </pc:picChg>
      </pc:sldChg>
      <pc:sldChg chg="addSp delSp modSp mod">
        <pc:chgData name="Abels, Patrick" userId="ba666de4-0d21-43a6-8e66-51a18aae1b4a" providerId="ADAL" clId="{A59EBF8F-D932-4E66-A0A0-34797D1747EB}" dt="2023-12-23T17:16:47.567" v="858"/>
        <pc:sldMkLst>
          <pc:docMk/>
          <pc:sldMk cId="3057575422" sldId="278"/>
        </pc:sldMkLst>
        <pc:spChg chg="del">
          <ac:chgData name="Abels, Patrick" userId="ba666de4-0d21-43a6-8e66-51a18aae1b4a" providerId="ADAL" clId="{A59EBF8F-D932-4E66-A0A0-34797D1747EB}" dt="2023-12-23T16:41:20.449" v="17" actId="478"/>
          <ac:spMkLst>
            <pc:docMk/>
            <pc:sldMk cId="3057575422" sldId="278"/>
            <ac:spMk id="6" creationId="{3C9EEE01-5939-19DD-C260-D64500AD2575}"/>
          </ac:spMkLst>
        </pc:spChg>
        <pc:grpChg chg="del">
          <ac:chgData name="Abels, Patrick" userId="ba666de4-0d21-43a6-8e66-51a18aae1b4a" providerId="ADAL" clId="{A59EBF8F-D932-4E66-A0A0-34797D1747EB}" dt="2023-12-23T16:41:23.996" v="18" actId="478"/>
          <ac:grpSpMkLst>
            <pc:docMk/>
            <pc:sldMk cId="3057575422" sldId="278"/>
            <ac:grpSpMk id="17" creationId="{CCBF43D1-3C0D-3A73-0681-431810303828}"/>
          </ac:grpSpMkLst>
        </pc:grpChg>
        <pc:grpChg chg="del">
          <ac:chgData name="Abels, Patrick" userId="ba666de4-0d21-43a6-8e66-51a18aae1b4a" providerId="ADAL" clId="{A59EBF8F-D932-4E66-A0A0-34797D1747EB}" dt="2023-12-23T16:41:23.996" v="18" actId="478"/>
          <ac:grpSpMkLst>
            <pc:docMk/>
            <pc:sldMk cId="3057575422" sldId="278"/>
            <ac:grpSpMk id="20" creationId="{14F61C40-514E-228D-0B7E-284B6D4E12E6}"/>
          </ac:grpSpMkLst>
        </pc:grpChg>
        <pc:picChg chg="del">
          <ac:chgData name="Abels, Patrick" userId="ba666de4-0d21-43a6-8e66-51a18aae1b4a" providerId="ADAL" clId="{A59EBF8F-D932-4E66-A0A0-34797D1747EB}" dt="2023-12-23T16:41:20.449" v="17" actId="478"/>
          <ac:picMkLst>
            <pc:docMk/>
            <pc:sldMk cId="3057575422" sldId="278"/>
            <ac:picMk id="3" creationId="{E2D7588D-2C7E-5B96-C34E-670066A1A438}"/>
          </ac:picMkLst>
        </pc:picChg>
        <pc:picChg chg="add del">
          <ac:chgData name="Abels, Patrick" userId="ba666de4-0d21-43a6-8e66-51a18aae1b4a" providerId="ADAL" clId="{A59EBF8F-D932-4E66-A0A0-34797D1747EB}" dt="2023-12-23T17:14:12.180" v="845" actId="478"/>
          <ac:picMkLst>
            <pc:docMk/>
            <pc:sldMk cId="3057575422" sldId="278"/>
            <ac:picMk id="4" creationId="{92406C64-AC76-53D0-7679-4492B8DC96B6}"/>
          </ac:picMkLst>
        </pc:picChg>
        <pc:picChg chg="del">
          <ac:chgData name="Abels, Patrick" userId="ba666de4-0d21-43a6-8e66-51a18aae1b4a" providerId="ADAL" clId="{A59EBF8F-D932-4E66-A0A0-34797D1747EB}" dt="2023-12-23T16:41:20.449" v="17" actId="478"/>
          <ac:picMkLst>
            <pc:docMk/>
            <pc:sldMk cId="3057575422" sldId="278"/>
            <ac:picMk id="5" creationId="{E98F9EC1-F831-7E74-75C4-EFDE3632A13A}"/>
          </ac:picMkLst>
        </pc:picChg>
        <pc:picChg chg="add mod">
          <ac:chgData name="Abels, Patrick" userId="ba666de4-0d21-43a6-8e66-51a18aae1b4a" providerId="ADAL" clId="{A59EBF8F-D932-4E66-A0A0-34797D1747EB}" dt="2023-12-23T17:15:09.780" v="856" actId="1076"/>
          <ac:picMkLst>
            <pc:docMk/>
            <pc:sldMk cId="3057575422" sldId="278"/>
            <ac:picMk id="8" creationId="{7D16746D-4559-4812-ABD4-271DE28CA4C6}"/>
          </ac:picMkLst>
        </pc:picChg>
        <pc:picChg chg="add mod modCrop">
          <ac:chgData name="Abels, Patrick" userId="ba666de4-0d21-43a6-8e66-51a18aae1b4a" providerId="ADAL" clId="{A59EBF8F-D932-4E66-A0A0-34797D1747EB}" dt="2023-12-23T17:16:47.567" v="858"/>
          <ac:picMkLst>
            <pc:docMk/>
            <pc:sldMk cId="3057575422" sldId="278"/>
            <ac:picMk id="10" creationId="{207F9252-92F6-27B4-5238-C4A0B4E1AB4D}"/>
          </ac:picMkLst>
        </pc:picChg>
      </pc:sldChg>
      <pc:sldChg chg="modSp mod">
        <pc:chgData name="Abels, Patrick" userId="ba666de4-0d21-43a6-8e66-51a18aae1b4a" providerId="ADAL" clId="{A59EBF8F-D932-4E66-A0A0-34797D1747EB}" dt="2023-12-23T16:39:28.127" v="7" actId="20577"/>
        <pc:sldMkLst>
          <pc:docMk/>
          <pc:sldMk cId="2219771542" sldId="279"/>
        </pc:sldMkLst>
        <pc:spChg chg="mod">
          <ac:chgData name="Abels, Patrick" userId="ba666de4-0d21-43a6-8e66-51a18aae1b4a" providerId="ADAL" clId="{A59EBF8F-D932-4E66-A0A0-34797D1747EB}" dt="2023-12-23T16:39:28.127" v="7" actId="20577"/>
          <ac:spMkLst>
            <pc:docMk/>
            <pc:sldMk cId="2219771542" sldId="279"/>
            <ac:spMk id="2" creationId="{1DA3477C-A05E-4FA4-6380-0014DE5EFA72}"/>
          </ac:spMkLst>
        </pc:spChg>
      </pc:sldChg>
      <pc:sldChg chg="del">
        <pc:chgData name="Abels, Patrick" userId="ba666de4-0d21-43a6-8e66-51a18aae1b4a" providerId="ADAL" clId="{A59EBF8F-D932-4E66-A0A0-34797D1747EB}" dt="2023-12-23T16:41:39.396" v="19" actId="47"/>
        <pc:sldMkLst>
          <pc:docMk/>
          <pc:sldMk cId="775339188" sldId="285"/>
        </pc:sldMkLst>
      </pc:sldChg>
      <pc:sldChg chg="addSp delSp modSp mod modTransition">
        <pc:chgData name="Abels, Patrick" userId="ba666de4-0d21-43a6-8e66-51a18aae1b4a" providerId="ADAL" clId="{A59EBF8F-D932-4E66-A0A0-34797D1747EB}" dt="2023-12-23T17:12:15.124" v="841"/>
        <pc:sldMkLst>
          <pc:docMk/>
          <pc:sldMk cId="206758726" sldId="286"/>
        </pc:sldMkLst>
        <pc:spChg chg="mod">
          <ac:chgData name="Abels, Patrick" userId="ba666de4-0d21-43a6-8e66-51a18aae1b4a" providerId="ADAL" clId="{A59EBF8F-D932-4E66-A0A0-34797D1747EB}" dt="2023-12-23T16:57:02.066" v="630" actId="207"/>
          <ac:spMkLst>
            <pc:docMk/>
            <pc:sldMk cId="206758726" sldId="286"/>
            <ac:spMk id="2" creationId="{BF026697-D187-F7B0-0908-8B94BEAE87CF}"/>
          </ac:spMkLst>
        </pc:spChg>
        <pc:spChg chg="mod">
          <ac:chgData name="Abels, Patrick" userId="ba666de4-0d21-43a6-8e66-51a18aae1b4a" providerId="ADAL" clId="{A59EBF8F-D932-4E66-A0A0-34797D1747EB}" dt="2023-12-23T16:41:44.470" v="27" actId="20577"/>
          <ac:spMkLst>
            <pc:docMk/>
            <pc:sldMk cId="206758726" sldId="286"/>
            <ac:spMk id="3" creationId="{9F615CF2-8673-DEAB-9343-226B9AAB8B31}"/>
          </ac:spMkLst>
        </pc:spChg>
        <pc:spChg chg="mod">
          <ac:chgData name="Abels, Patrick" userId="ba666de4-0d21-43a6-8e66-51a18aae1b4a" providerId="ADAL" clId="{A59EBF8F-D932-4E66-A0A0-34797D1747EB}" dt="2023-12-23T16:48:31.651" v="72" actId="6549"/>
          <ac:spMkLst>
            <pc:docMk/>
            <pc:sldMk cId="206758726" sldId="286"/>
            <ac:spMk id="4" creationId="{364D762F-506D-9187-C266-EA2B30CFF4E7}"/>
          </ac:spMkLst>
        </pc:spChg>
        <pc:spChg chg="add mod">
          <ac:chgData name="Abels, Patrick" userId="ba666de4-0d21-43a6-8e66-51a18aae1b4a" providerId="ADAL" clId="{A59EBF8F-D932-4E66-A0A0-34797D1747EB}" dt="2023-12-23T16:57:25.160" v="633" actId="207"/>
          <ac:spMkLst>
            <pc:docMk/>
            <pc:sldMk cId="206758726" sldId="286"/>
            <ac:spMk id="5" creationId="{68F5629E-60E7-4126-3FBB-73EED7A7CB52}"/>
          </ac:spMkLst>
        </pc:spChg>
        <pc:spChg chg="add mod">
          <ac:chgData name="Abels, Patrick" userId="ba666de4-0d21-43a6-8e66-51a18aae1b4a" providerId="ADAL" clId="{A59EBF8F-D932-4E66-A0A0-34797D1747EB}" dt="2023-12-23T16:57:25.160" v="633" actId="207"/>
          <ac:spMkLst>
            <pc:docMk/>
            <pc:sldMk cId="206758726" sldId="286"/>
            <ac:spMk id="6" creationId="{BAF4DF44-AEF9-69F7-23C6-CC18E7995F7E}"/>
          </ac:spMkLst>
        </pc:spChg>
        <pc:spChg chg="mod">
          <ac:chgData name="Abels, Patrick" userId="ba666de4-0d21-43a6-8e66-51a18aae1b4a" providerId="ADAL" clId="{A59EBF8F-D932-4E66-A0A0-34797D1747EB}" dt="2023-12-23T16:48:31.651" v="72" actId="6549"/>
          <ac:spMkLst>
            <pc:docMk/>
            <pc:sldMk cId="206758726" sldId="286"/>
            <ac:spMk id="7" creationId="{F8AA909D-E961-3A92-85A3-CB445F6E82F4}"/>
          </ac:spMkLst>
        </pc:spChg>
        <pc:spChg chg="mod">
          <ac:chgData name="Abels, Patrick" userId="ba666de4-0d21-43a6-8e66-51a18aae1b4a" providerId="ADAL" clId="{A59EBF8F-D932-4E66-A0A0-34797D1747EB}" dt="2023-12-23T16:52:04.869" v="290" actId="6549"/>
          <ac:spMkLst>
            <pc:docMk/>
            <pc:sldMk cId="206758726" sldId="286"/>
            <ac:spMk id="13" creationId="{5B69F909-B02B-E202-F287-D446F2A9C2DF}"/>
          </ac:spMkLst>
        </pc:spChg>
        <pc:spChg chg="mod">
          <ac:chgData name="Abels, Patrick" userId="ba666de4-0d21-43a6-8e66-51a18aae1b4a" providerId="ADAL" clId="{A59EBF8F-D932-4E66-A0A0-34797D1747EB}" dt="2023-12-23T16:52:04.869" v="290" actId="6549"/>
          <ac:spMkLst>
            <pc:docMk/>
            <pc:sldMk cId="206758726" sldId="286"/>
            <ac:spMk id="14" creationId="{84A72379-35EC-5F3A-8482-F16F2FEE17FD}"/>
          </ac:spMkLst>
        </pc:spChg>
        <pc:spChg chg="mod">
          <ac:chgData name="Abels, Patrick" userId="ba666de4-0d21-43a6-8e66-51a18aae1b4a" providerId="ADAL" clId="{A59EBF8F-D932-4E66-A0A0-34797D1747EB}" dt="2023-12-23T16:57:08.200" v="631" actId="207"/>
          <ac:spMkLst>
            <pc:docMk/>
            <pc:sldMk cId="206758726" sldId="286"/>
            <ac:spMk id="19" creationId="{5AB714D7-81DC-A779-6678-CA12AE7FD36E}"/>
          </ac:spMkLst>
        </pc:spChg>
        <pc:spChg chg="mod">
          <ac:chgData name="Abels, Patrick" userId="ba666de4-0d21-43a6-8e66-51a18aae1b4a" providerId="ADAL" clId="{A59EBF8F-D932-4E66-A0A0-34797D1747EB}" dt="2023-12-23T16:57:08.200" v="631" actId="207"/>
          <ac:spMkLst>
            <pc:docMk/>
            <pc:sldMk cId="206758726" sldId="286"/>
            <ac:spMk id="22" creationId="{44A26379-3C17-8B78-55AC-DAF0F7E243EB}"/>
          </ac:spMkLst>
        </pc:spChg>
        <pc:spChg chg="del">
          <ac:chgData name="Abels, Patrick" userId="ba666de4-0d21-43a6-8e66-51a18aae1b4a" providerId="ADAL" clId="{A59EBF8F-D932-4E66-A0A0-34797D1747EB}" dt="2023-12-23T16:54:45.288" v="438" actId="478"/>
          <ac:spMkLst>
            <pc:docMk/>
            <pc:sldMk cId="206758726" sldId="286"/>
            <ac:spMk id="23" creationId="{FCFFB724-E8FF-E2F6-F74D-B34D477B89D7}"/>
          </ac:spMkLst>
        </pc:spChg>
        <pc:spChg chg="mod">
          <ac:chgData name="Abels, Patrick" userId="ba666de4-0d21-43a6-8e66-51a18aae1b4a" providerId="ADAL" clId="{A59EBF8F-D932-4E66-A0A0-34797D1747EB}" dt="2023-12-23T16:57:08.200" v="631" actId="207"/>
          <ac:spMkLst>
            <pc:docMk/>
            <pc:sldMk cId="206758726" sldId="286"/>
            <ac:spMk id="25" creationId="{D4635BF4-1889-2F76-845B-D1684A39D920}"/>
          </ac:spMkLst>
        </pc:spChg>
        <pc:spChg chg="mod">
          <ac:chgData name="Abels, Patrick" userId="ba666de4-0d21-43a6-8e66-51a18aae1b4a" providerId="ADAL" clId="{A59EBF8F-D932-4E66-A0A0-34797D1747EB}" dt="2023-12-23T16:57:08.200" v="631" actId="207"/>
          <ac:spMkLst>
            <pc:docMk/>
            <pc:sldMk cId="206758726" sldId="286"/>
            <ac:spMk id="26" creationId="{D63EC423-A9D1-2F9F-B6F0-EFA707FA71BC}"/>
          </ac:spMkLst>
        </pc:spChg>
        <pc:spChg chg="mod">
          <ac:chgData name="Abels, Patrick" userId="ba666de4-0d21-43a6-8e66-51a18aae1b4a" providerId="ADAL" clId="{A59EBF8F-D932-4E66-A0A0-34797D1747EB}" dt="2023-12-23T16:57:08.200" v="631" actId="207"/>
          <ac:spMkLst>
            <pc:docMk/>
            <pc:sldMk cId="206758726" sldId="286"/>
            <ac:spMk id="27" creationId="{6544B78D-7857-4BBD-7285-B048CE21700F}"/>
          </ac:spMkLst>
        </pc:spChg>
        <pc:grpChg chg="mod">
          <ac:chgData name="Abels, Patrick" userId="ba666de4-0d21-43a6-8e66-51a18aae1b4a" providerId="ADAL" clId="{A59EBF8F-D932-4E66-A0A0-34797D1747EB}" dt="2023-12-23T16:57:42.714" v="635" actId="207"/>
          <ac:grpSpMkLst>
            <pc:docMk/>
            <pc:sldMk cId="206758726" sldId="286"/>
            <ac:grpSpMk id="11" creationId="{B46AB80F-75D4-4D03-2DEF-2812D1C0AA43}"/>
          </ac:grpSpMkLst>
        </pc:grpChg>
        <pc:grpChg chg="mod">
          <ac:chgData name="Abels, Patrick" userId="ba666de4-0d21-43a6-8e66-51a18aae1b4a" providerId="ADAL" clId="{A59EBF8F-D932-4E66-A0A0-34797D1747EB}" dt="2023-12-23T16:57:08.200" v="631" actId="207"/>
          <ac:grpSpMkLst>
            <pc:docMk/>
            <pc:sldMk cId="206758726" sldId="286"/>
            <ac:grpSpMk id="12" creationId="{84C3BA98-DA9E-F6B2-5676-4C4CD3478B87}"/>
          </ac:grpSpMkLst>
        </pc:grpChg>
        <pc:cxnChg chg="mod">
          <ac:chgData name="Abels, Patrick" userId="ba666de4-0d21-43a6-8e66-51a18aae1b4a" providerId="ADAL" clId="{A59EBF8F-D932-4E66-A0A0-34797D1747EB}" dt="2023-12-23T16:57:48.317" v="636" actId="208"/>
          <ac:cxnSpMkLst>
            <pc:docMk/>
            <pc:sldMk cId="206758726" sldId="286"/>
            <ac:cxnSpMk id="9" creationId="{19D62783-5CB9-7BF3-8877-F7D022968B9A}"/>
          </ac:cxnSpMkLst>
        </pc:cxnChg>
        <pc:cxnChg chg="mod">
          <ac:chgData name="Abels, Patrick" userId="ba666de4-0d21-43a6-8e66-51a18aae1b4a" providerId="ADAL" clId="{A59EBF8F-D932-4E66-A0A0-34797D1747EB}" dt="2023-12-23T16:57:48.317" v="636" actId="208"/>
          <ac:cxnSpMkLst>
            <pc:docMk/>
            <pc:sldMk cId="206758726" sldId="286"/>
            <ac:cxnSpMk id="10" creationId="{792FCDE5-C357-8541-FD18-24710C4F655F}"/>
          </ac:cxnSpMkLst>
        </pc:cxnChg>
        <pc:cxnChg chg="mod">
          <ac:chgData name="Abels, Patrick" userId="ba666de4-0d21-43a6-8e66-51a18aae1b4a" providerId="ADAL" clId="{A59EBF8F-D932-4E66-A0A0-34797D1747EB}" dt="2023-12-23T16:57:15.871" v="632" actId="208"/>
          <ac:cxnSpMkLst>
            <pc:docMk/>
            <pc:sldMk cId="206758726" sldId="286"/>
            <ac:cxnSpMk id="15" creationId="{A1324912-13A4-55CD-C5B5-C152DE12CDF2}"/>
          </ac:cxnSpMkLst>
        </pc:cxnChg>
        <pc:cxnChg chg="mod">
          <ac:chgData name="Abels, Patrick" userId="ba666de4-0d21-43a6-8e66-51a18aae1b4a" providerId="ADAL" clId="{A59EBF8F-D932-4E66-A0A0-34797D1747EB}" dt="2023-12-23T16:57:15.871" v="632" actId="208"/>
          <ac:cxnSpMkLst>
            <pc:docMk/>
            <pc:sldMk cId="206758726" sldId="286"/>
            <ac:cxnSpMk id="16" creationId="{A0BBB643-A266-8F25-6245-BA713815E53D}"/>
          </ac:cxnSpMkLst>
        </pc:cxnChg>
      </pc:sldChg>
      <pc:sldChg chg="add">
        <pc:chgData name="Abels, Patrick" userId="ba666de4-0d21-43a6-8e66-51a18aae1b4a" providerId="ADAL" clId="{A59EBF8F-D932-4E66-A0A0-34797D1747EB}" dt="2023-12-23T16:56:55.320" v="629" actId="2890"/>
        <pc:sldMkLst>
          <pc:docMk/>
          <pc:sldMk cId="1563430942" sldId="287"/>
        </pc:sldMkLst>
      </pc:sldChg>
      <pc:sldChg chg="del">
        <pc:chgData name="Abels, Patrick" userId="ba666de4-0d21-43a6-8e66-51a18aae1b4a" providerId="ADAL" clId="{A59EBF8F-D932-4E66-A0A0-34797D1747EB}" dt="2023-12-23T16:41:39.396" v="19" actId="47"/>
        <pc:sldMkLst>
          <pc:docMk/>
          <pc:sldMk cId="3608631383" sldId="287"/>
        </pc:sldMkLst>
      </pc:sldChg>
      <pc:sldChg chg="del">
        <pc:chgData name="Abels, Patrick" userId="ba666de4-0d21-43a6-8e66-51a18aae1b4a" providerId="ADAL" clId="{A59EBF8F-D932-4E66-A0A0-34797D1747EB}" dt="2023-12-23T16:41:39.396" v="19" actId="47"/>
        <pc:sldMkLst>
          <pc:docMk/>
          <pc:sldMk cId="3358249968" sldId="288"/>
        </pc:sldMkLst>
      </pc:sldChg>
      <pc:sldChg chg="addSp modSp add mod">
        <pc:chgData name="Abels, Patrick" userId="ba666de4-0d21-43a6-8e66-51a18aae1b4a" providerId="ADAL" clId="{A59EBF8F-D932-4E66-A0A0-34797D1747EB}" dt="2023-12-23T17:01:20.327" v="685" actId="14100"/>
        <pc:sldMkLst>
          <pc:docMk/>
          <pc:sldMk cId="3614096958" sldId="288"/>
        </pc:sldMkLst>
        <pc:spChg chg="mod">
          <ac:chgData name="Abels, Patrick" userId="ba666de4-0d21-43a6-8e66-51a18aae1b4a" providerId="ADAL" clId="{A59EBF8F-D932-4E66-A0A0-34797D1747EB}" dt="2023-12-23T16:57:57.318" v="637" actId="207"/>
          <ac:spMkLst>
            <pc:docMk/>
            <pc:sldMk cId="3614096958" sldId="288"/>
            <ac:spMk id="2" creationId="{BF026697-D187-F7B0-0908-8B94BEAE87CF}"/>
          </ac:spMkLst>
        </pc:spChg>
        <pc:spChg chg="mod">
          <ac:chgData name="Abels, Patrick" userId="ba666de4-0d21-43a6-8e66-51a18aae1b4a" providerId="ADAL" clId="{A59EBF8F-D932-4E66-A0A0-34797D1747EB}" dt="2023-12-23T16:58:05.703" v="638" actId="207"/>
          <ac:spMkLst>
            <pc:docMk/>
            <pc:sldMk cId="3614096958" sldId="288"/>
            <ac:spMk id="5" creationId="{68F5629E-60E7-4126-3FBB-73EED7A7CB52}"/>
          </ac:spMkLst>
        </pc:spChg>
        <pc:spChg chg="mod">
          <ac:chgData name="Abels, Patrick" userId="ba666de4-0d21-43a6-8e66-51a18aae1b4a" providerId="ADAL" clId="{A59EBF8F-D932-4E66-A0A0-34797D1747EB}" dt="2023-12-23T16:58:05.703" v="638" actId="207"/>
          <ac:spMkLst>
            <pc:docMk/>
            <pc:sldMk cId="3614096958" sldId="288"/>
            <ac:spMk id="6" creationId="{BAF4DF44-AEF9-69F7-23C6-CC18E7995F7E}"/>
          </ac:spMkLst>
        </pc:spChg>
        <pc:spChg chg="add mod">
          <ac:chgData name="Abels, Patrick" userId="ba666de4-0d21-43a6-8e66-51a18aae1b4a" providerId="ADAL" clId="{A59EBF8F-D932-4E66-A0A0-34797D1747EB}" dt="2023-12-23T17:00:53.105" v="676" actId="1035"/>
          <ac:spMkLst>
            <pc:docMk/>
            <pc:sldMk cId="3614096958" sldId="288"/>
            <ac:spMk id="8" creationId="{740CE39A-B262-C06B-4BA0-E371BF034CF4}"/>
          </ac:spMkLst>
        </pc:spChg>
        <pc:spChg chg="add mod">
          <ac:chgData name="Abels, Patrick" userId="ba666de4-0d21-43a6-8e66-51a18aae1b4a" providerId="ADAL" clId="{A59EBF8F-D932-4E66-A0A0-34797D1747EB}" dt="2023-12-23T17:00:59.844" v="681" actId="1035"/>
          <ac:spMkLst>
            <pc:docMk/>
            <pc:sldMk cId="3614096958" sldId="288"/>
            <ac:spMk id="17" creationId="{E159D4DB-486E-836A-A6E8-D0B088B2D39A}"/>
          </ac:spMkLst>
        </pc:spChg>
        <pc:spChg chg="add mod">
          <ac:chgData name="Abels, Patrick" userId="ba666de4-0d21-43a6-8e66-51a18aae1b4a" providerId="ADAL" clId="{A59EBF8F-D932-4E66-A0A0-34797D1747EB}" dt="2023-12-23T17:01:20.327" v="685" actId="14100"/>
          <ac:spMkLst>
            <pc:docMk/>
            <pc:sldMk cId="3614096958" sldId="288"/>
            <ac:spMk id="18" creationId="{34FEE73C-3164-61BE-1519-DCAF5C1A1F4B}"/>
          </ac:spMkLst>
        </pc:spChg>
        <pc:grpChg chg="mod">
          <ac:chgData name="Abels, Patrick" userId="ba666de4-0d21-43a6-8e66-51a18aae1b4a" providerId="ADAL" clId="{A59EBF8F-D932-4E66-A0A0-34797D1747EB}" dt="2023-12-23T16:58:05.703" v="638" actId="207"/>
          <ac:grpSpMkLst>
            <pc:docMk/>
            <pc:sldMk cId="3614096958" sldId="288"/>
            <ac:grpSpMk id="12" creationId="{84C3BA98-DA9E-F6B2-5676-4C4CD3478B87}"/>
          </ac:grpSpMkLst>
        </pc:grpChg>
        <pc:cxnChg chg="mod">
          <ac:chgData name="Abels, Patrick" userId="ba666de4-0d21-43a6-8e66-51a18aae1b4a" providerId="ADAL" clId="{A59EBF8F-D932-4E66-A0A0-34797D1747EB}" dt="2023-12-23T16:58:11.647" v="639" actId="208"/>
          <ac:cxnSpMkLst>
            <pc:docMk/>
            <pc:sldMk cId="3614096958" sldId="288"/>
            <ac:cxnSpMk id="15" creationId="{A1324912-13A4-55CD-C5B5-C152DE12CDF2}"/>
          </ac:cxnSpMkLst>
        </pc:cxnChg>
        <pc:cxnChg chg="mod">
          <ac:chgData name="Abels, Patrick" userId="ba666de4-0d21-43a6-8e66-51a18aae1b4a" providerId="ADAL" clId="{A59EBF8F-D932-4E66-A0A0-34797D1747EB}" dt="2023-12-23T16:58:11.647" v="639" actId="208"/>
          <ac:cxnSpMkLst>
            <pc:docMk/>
            <pc:sldMk cId="3614096958" sldId="288"/>
            <ac:cxnSpMk id="16" creationId="{A0BBB643-A266-8F25-6245-BA713815E53D}"/>
          </ac:cxnSpMkLst>
        </pc:cxnChg>
      </pc:sldChg>
      <pc:sldChg chg="addSp delSp modSp add mod">
        <pc:chgData name="Abels, Patrick" userId="ba666de4-0d21-43a6-8e66-51a18aae1b4a" providerId="ADAL" clId="{A59EBF8F-D932-4E66-A0A0-34797D1747EB}" dt="2023-12-23T17:07:22.991" v="769" actId="14100"/>
        <pc:sldMkLst>
          <pc:docMk/>
          <pc:sldMk cId="1075796686" sldId="289"/>
        </pc:sldMkLst>
        <pc:spChg chg="mod">
          <ac:chgData name="Abels, Patrick" userId="ba666de4-0d21-43a6-8e66-51a18aae1b4a" providerId="ADAL" clId="{A59EBF8F-D932-4E66-A0A0-34797D1747EB}" dt="2023-12-23T16:58:46.842" v="646" actId="207"/>
          <ac:spMkLst>
            <pc:docMk/>
            <pc:sldMk cId="1075796686" sldId="289"/>
            <ac:spMk id="2" creationId="{BF026697-D187-F7B0-0908-8B94BEAE87CF}"/>
          </ac:spMkLst>
        </pc:spChg>
        <pc:spChg chg="mod">
          <ac:chgData name="Abels, Patrick" userId="ba666de4-0d21-43a6-8e66-51a18aae1b4a" providerId="ADAL" clId="{A59EBF8F-D932-4E66-A0A0-34797D1747EB}" dt="2023-12-23T16:58:44.366" v="645" actId="207"/>
          <ac:spMkLst>
            <pc:docMk/>
            <pc:sldMk cId="1075796686" sldId="289"/>
            <ac:spMk id="5" creationId="{68F5629E-60E7-4126-3FBB-73EED7A7CB52}"/>
          </ac:spMkLst>
        </pc:spChg>
        <pc:spChg chg="mod">
          <ac:chgData name="Abels, Patrick" userId="ba666de4-0d21-43a6-8e66-51a18aae1b4a" providerId="ADAL" clId="{A59EBF8F-D932-4E66-A0A0-34797D1747EB}" dt="2023-12-23T16:58:44.366" v="645" actId="207"/>
          <ac:spMkLst>
            <pc:docMk/>
            <pc:sldMk cId="1075796686" sldId="289"/>
            <ac:spMk id="6" creationId="{BAF4DF44-AEF9-69F7-23C6-CC18E7995F7E}"/>
          </ac:spMkLst>
        </pc:spChg>
        <pc:spChg chg="add mod">
          <ac:chgData name="Abels, Patrick" userId="ba666de4-0d21-43a6-8e66-51a18aae1b4a" providerId="ADAL" clId="{A59EBF8F-D932-4E66-A0A0-34797D1747EB}" dt="2023-12-23T16:58:38.620" v="644" actId="571"/>
          <ac:spMkLst>
            <pc:docMk/>
            <pc:sldMk cId="1075796686" sldId="289"/>
            <ac:spMk id="8" creationId="{F6828831-BBB1-D641-8534-A2B15EDF98C2}"/>
          </ac:spMkLst>
        </pc:spChg>
        <pc:spChg chg="mod">
          <ac:chgData name="Abels, Patrick" userId="ba666de4-0d21-43a6-8e66-51a18aae1b4a" providerId="ADAL" clId="{A59EBF8F-D932-4E66-A0A0-34797D1747EB}" dt="2023-12-23T16:58:38.620" v="644" actId="571"/>
          <ac:spMkLst>
            <pc:docMk/>
            <pc:sldMk cId="1075796686" sldId="289"/>
            <ac:spMk id="18" creationId="{31359535-429C-B7CA-D60E-4E35E1EF8A04}"/>
          </ac:spMkLst>
        </pc:spChg>
        <pc:spChg chg="mod">
          <ac:chgData name="Abels, Patrick" userId="ba666de4-0d21-43a6-8e66-51a18aae1b4a" providerId="ADAL" clId="{A59EBF8F-D932-4E66-A0A0-34797D1747EB}" dt="2023-12-23T16:58:30.543" v="642" actId="207"/>
          <ac:spMkLst>
            <pc:docMk/>
            <pc:sldMk cId="1075796686" sldId="289"/>
            <ac:spMk id="19" creationId="{5AB714D7-81DC-A779-6678-CA12AE7FD36E}"/>
          </ac:spMkLst>
        </pc:spChg>
        <pc:spChg chg="mod">
          <ac:chgData name="Abels, Patrick" userId="ba666de4-0d21-43a6-8e66-51a18aae1b4a" providerId="ADAL" clId="{A59EBF8F-D932-4E66-A0A0-34797D1747EB}" dt="2023-12-23T16:58:38.620" v="644" actId="571"/>
          <ac:spMkLst>
            <pc:docMk/>
            <pc:sldMk cId="1075796686" sldId="289"/>
            <ac:spMk id="20" creationId="{4C993CBC-8975-80C3-3B5E-92A2A185C3D8}"/>
          </ac:spMkLst>
        </pc:spChg>
        <pc:spChg chg="add mod">
          <ac:chgData name="Abels, Patrick" userId="ba666de4-0d21-43a6-8e66-51a18aae1b4a" providerId="ADAL" clId="{A59EBF8F-D932-4E66-A0A0-34797D1747EB}" dt="2023-12-23T16:58:38.620" v="644" actId="571"/>
          <ac:spMkLst>
            <pc:docMk/>
            <pc:sldMk cId="1075796686" sldId="289"/>
            <ac:spMk id="24" creationId="{217114C6-6755-035D-0B8B-92AC72E8C450}"/>
          </ac:spMkLst>
        </pc:spChg>
        <pc:spChg chg="add mod">
          <ac:chgData name="Abels, Patrick" userId="ba666de4-0d21-43a6-8e66-51a18aae1b4a" providerId="ADAL" clId="{A59EBF8F-D932-4E66-A0A0-34797D1747EB}" dt="2023-12-23T16:58:38.620" v="644" actId="571"/>
          <ac:spMkLst>
            <pc:docMk/>
            <pc:sldMk cId="1075796686" sldId="289"/>
            <ac:spMk id="28" creationId="{A2824846-B093-771D-AD90-4111B5030122}"/>
          </ac:spMkLst>
        </pc:spChg>
        <pc:spChg chg="add mod">
          <ac:chgData name="Abels, Patrick" userId="ba666de4-0d21-43a6-8e66-51a18aae1b4a" providerId="ADAL" clId="{A59EBF8F-D932-4E66-A0A0-34797D1747EB}" dt="2023-12-23T17:03:05.575" v="701" actId="14100"/>
          <ac:spMkLst>
            <pc:docMk/>
            <pc:sldMk cId="1075796686" sldId="289"/>
            <ac:spMk id="29" creationId="{E72AE894-129F-9021-1A6D-25D7967D045B}"/>
          </ac:spMkLst>
        </pc:spChg>
        <pc:spChg chg="add mod">
          <ac:chgData name="Abels, Patrick" userId="ba666de4-0d21-43a6-8e66-51a18aae1b4a" providerId="ADAL" clId="{A59EBF8F-D932-4E66-A0A0-34797D1747EB}" dt="2023-12-23T17:02:59.711" v="700" actId="1035"/>
          <ac:spMkLst>
            <pc:docMk/>
            <pc:sldMk cId="1075796686" sldId="289"/>
            <ac:spMk id="30" creationId="{C008D526-2257-B664-0C3C-544BDFAE7589}"/>
          </ac:spMkLst>
        </pc:spChg>
        <pc:spChg chg="add del mod">
          <ac:chgData name="Abels, Patrick" userId="ba666de4-0d21-43a6-8e66-51a18aae1b4a" providerId="ADAL" clId="{A59EBF8F-D932-4E66-A0A0-34797D1747EB}" dt="2023-12-23T17:03:50.389" v="705" actId="478"/>
          <ac:spMkLst>
            <pc:docMk/>
            <pc:sldMk cId="1075796686" sldId="289"/>
            <ac:spMk id="31" creationId="{CD72FE05-A043-6CB7-7D01-7A00063F0C39}"/>
          </ac:spMkLst>
        </pc:spChg>
        <pc:spChg chg="add mod ord">
          <ac:chgData name="Abels, Patrick" userId="ba666de4-0d21-43a6-8e66-51a18aae1b4a" providerId="ADAL" clId="{A59EBF8F-D932-4E66-A0A0-34797D1747EB}" dt="2023-12-23T17:04:11.253" v="711" actId="2085"/>
          <ac:spMkLst>
            <pc:docMk/>
            <pc:sldMk cId="1075796686" sldId="289"/>
            <ac:spMk id="32" creationId="{3C688AF0-1511-52E2-7C6B-3A9A16975727}"/>
          </ac:spMkLst>
        </pc:spChg>
        <pc:spChg chg="add mod ord">
          <ac:chgData name="Abels, Patrick" userId="ba666de4-0d21-43a6-8e66-51a18aae1b4a" providerId="ADAL" clId="{A59EBF8F-D932-4E66-A0A0-34797D1747EB}" dt="2023-12-23T17:04:18.989" v="715" actId="167"/>
          <ac:spMkLst>
            <pc:docMk/>
            <pc:sldMk cId="1075796686" sldId="289"/>
            <ac:spMk id="33" creationId="{8C23692F-31D4-00C9-5622-B8ACD34B7D4B}"/>
          </ac:spMkLst>
        </pc:spChg>
        <pc:spChg chg="add del mod">
          <ac:chgData name="Abels, Patrick" userId="ba666de4-0d21-43a6-8e66-51a18aae1b4a" providerId="ADAL" clId="{A59EBF8F-D932-4E66-A0A0-34797D1747EB}" dt="2023-12-23T17:06:12.543" v="739" actId="478"/>
          <ac:spMkLst>
            <pc:docMk/>
            <pc:sldMk cId="1075796686" sldId="289"/>
            <ac:spMk id="34" creationId="{3EB6618B-F791-2929-AA0B-4DB6B0AE2FFC}"/>
          </ac:spMkLst>
        </pc:spChg>
        <pc:spChg chg="add mod ord">
          <ac:chgData name="Abels, Patrick" userId="ba666de4-0d21-43a6-8e66-51a18aae1b4a" providerId="ADAL" clId="{A59EBF8F-D932-4E66-A0A0-34797D1747EB}" dt="2023-12-23T17:05:30.787" v="733" actId="167"/>
          <ac:spMkLst>
            <pc:docMk/>
            <pc:sldMk cId="1075796686" sldId="289"/>
            <ac:spMk id="37" creationId="{5C36CB9F-207C-0B1D-65D2-7905F66A5216}"/>
          </ac:spMkLst>
        </pc:spChg>
        <pc:spChg chg="add mod ord">
          <ac:chgData name="Abels, Patrick" userId="ba666de4-0d21-43a6-8e66-51a18aae1b4a" providerId="ADAL" clId="{A59EBF8F-D932-4E66-A0A0-34797D1747EB}" dt="2023-12-23T17:05:30.787" v="733" actId="167"/>
          <ac:spMkLst>
            <pc:docMk/>
            <pc:sldMk cId="1075796686" sldId="289"/>
            <ac:spMk id="38" creationId="{8075DE9D-96D2-132B-6EA5-B20544A59469}"/>
          </ac:spMkLst>
        </pc:spChg>
        <pc:spChg chg="add mod ord">
          <ac:chgData name="Abels, Patrick" userId="ba666de4-0d21-43a6-8e66-51a18aae1b4a" providerId="ADAL" clId="{A59EBF8F-D932-4E66-A0A0-34797D1747EB}" dt="2023-12-23T17:05:30.787" v="733" actId="167"/>
          <ac:spMkLst>
            <pc:docMk/>
            <pc:sldMk cId="1075796686" sldId="289"/>
            <ac:spMk id="39" creationId="{D498F7DE-F059-B769-F358-80B2D82D802D}"/>
          </ac:spMkLst>
        </pc:spChg>
        <pc:spChg chg="add mod ord">
          <ac:chgData name="Abels, Patrick" userId="ba666de4-0d21-43a6-8e66-51a18aae1b4a" providerId="ADAL" clId="{A59EBF8F-D932-4E66-A0A0-34797D1747EB}" dt="2023-12-23T17:05:30.787" v="733" actId="167"/>
          <ac:spMkLst>
            <pc:docMk/>
            <pc:sldMk cId="1075796686" sldId="289"/>
            <ac:spMk id="40" creationId="{7F3C1C08-6D13-DB6F-71A9-BD94FF651040}"/>
          </ac:spMkLst>
        </pc:spChg>
        <pc:spChg chg="add del mod">
          <ac:chgData name="Abels, Patrick" userId="ba666de4-0d21-43a6-8e66-51a18aae1b4a" providerId="ADAL" clId="{A59EBF8F-D932-4E66-A0A0-34797D1747EB}" dt="2023-12-23T17:06:12.543" v="739" actId="478"/>
          <ac:spMkLst>
            <pc:docMk/>
            <pc:sldMk cId="1075796686" sldId="289"/>
            <ac:spMk id="41" creationId="{27B9E4E8-AC37-2A96-8160-BEF70CD31C73}"/>
          </ac:spMkLst>
        </pc:spChg>
        <pc:spChg chg="add del mod">
          <ac:chgData name="Abels, Patrick" userId="ba666de4-0d21-43a6-8e66-51a18aae1b4a" providerId="ADAL" clId="{A59EBF8F-D932-4E66-A0A0-34797D1747EB}" dt="2023-12-23T17:06:12.543" v="739" actId="478"/>
          <ac:spMkLst>
            <pc:docMk/>
            <pc:sldMk cId="1075796686" sldId="289"/>
            <ac:spMk id="42" creationId="{9E3C8623-08DF-18AA-C31D-E6CF5E616A21}"/>
          </ac:spMkLst>
        </pc:spChg>
        <pc:spChg chg="add mod">
          <ac:chgData name="Abels, Patrick" userId="ba666de4-0d21-43a6-8e66-51a18aae1b4a" providerId="ADAL" clId="{A59EBF8F-D932-4E66-A0A0-34797D1747EB}" dt="2023-12-23T17:07:14.958" v="768" actId="1035"/>
          <ac:spMkLst>
            <pc:docMk/>
            <pc:sldMk cId="1075796686" sldId="289"/>
            <ac:spMk id="49" creationId="{DC7C70D1-54D0-9B90-8403-AFA405F737E3}"/>
          </ac:spMkLst>
        </pc:spChg>
        <pc:grpChg chg="mod">
          <ac:chgData name="Abels, Patrick" userId="ba666de4-0d21-43a6-8e66-51a18aae1b4a" providerId="ADAL" clId="{A59EBF8F-D932-4E66-A0A0-34797D1747EB}" dt="2023-12-23T16:58:44.366" v="645" actId="207"/>
          <ac:grpSpMkLst>
            <pc:docMk/>
            <pc:sldMk cId="1075796686" sldId="289"/>
            <ac:grpSpMk id="12" creationId="{84C3BA98-DA9E-F6B2-5676-4C4CD3478B87}"/>
          </ac:grpSpMkLst>
        </pc:grpChg>
        <pc:grpChg chg="add mod">
          <ac:chgData name="Abels, Patrick" userId="ba666de4-0d21-43a6-8e66-51a18aae1b4a" providerId="ADAL" clId="{A59EBF8F-D932-4E66-A0A0-34797D1747EB}" dt="2023-12-23T16:58:38.620" v="644" actId="571"/>
          <ac:grpSpMkLst>
            <pc:docMk/>
            <pc:sldMk cId="1075796686" sldId="289"/>
            <ac:grpSpMk id="17" creationId="{39C3318F-8739-A125-8C8F-C7EAE3E3A6C0}"/>
          </ac:grpSpMkLst>
        </pc:grpChg>
        <pc:cxnChg chg="mod">
          <ac:chgData name="Abels, Patrick" userId="ba666de4-0d21-43a6-8e66-51a18aae1b4a" providerId="ADAL" clId="{A59EBF8F-D932-4E66-A0A0-34797D1747EB}" dt="2023-12-23T16:58:52.736" v="647" actId="208"/>
          <ac:cxnSpMkLst>
            <pc:docMk/>
            <pc:sldMk cId="1075796686" sldId="289"/>
            <ac:cxnSpMk id="15" creationId="{A1324912-13A4-55CD-C5B5-C152DE12CDF2}"/>
          </ac:cxnSpMkLst>
        </pc:cxnChg>
        <pc:cxnChg chg="mod">
          <ac:chgData name="Abels, Patrick" userId="ba666de4-0d21-43a6-8e66-51a18aae1b4a" providerId="ADAL" clId="{A59EBF8F-D932-4E66-A0A0-34797D1747EB}" dt="2023-12-23T16:58:52.736" v="647" actId="208"/>
          <ac:cxnSpMkLst>
            <pc:docMk/>
            <pc:sldMk cId="1075796686" sldId="289"/>
            <ac:cxnSpMk id="16" creationId="{A0BBB643-A266-8F25-6245-BA713815E53D}"/>
          </ac:cxnSpMkLst>
        </pc:cxnChg>
        <pc:cxnChg chg="mod">
          <ac:chgData name="Abels, Patrick" userId="ba666de4-0d21-43a6-8e66-51a18aae1b4a" providerId="ADAL" clId="{A59EBF8F-D932-4E66-A0A0-34797D1747EB}" dt="2023-12-23T16:58:38.620" v="644" actId="571"/>
          <ac:cxnSpMkLst>
            <pc:docMk/>
            <pc:sldMk cId="1075796686" sldId="289"/>
            <ac:cxnSpMk id="21" creationId="{2945B00D-3584-D15E-49BD-4464983C2D93}"/>
          </ac:cxnSpMkLst>
        </pc:cxnChg>
        <pc:cxnChg chg="mod">
          <ac:chgData name="Abels, Patrick" userId="ba666de4-0d21-43a6-8e66-51a18aae1b4a" providerId="ADAL" clId="{A59EBF8F-D932-4E66-A0A0-34797D1747EB}" dt="2023-12-23T16:58:38.620" v="644" actId="571"/>
          <ac:cxnSpMkLst>
            <pc:docMk/>
            <pc:sldMk cId="1075796686" sldId="289"/>
            <ac:cxnSpMk id="23" creationId="{E494E902-A692-FB7E-2346-BA40FF342EA3}"/>
          </ac:cxnSpMkLst>
        </pc:cxnChg>
        <pc:cxnChg chg="add mod">
          <ac:chgData name="Abels, Patrick" userId="ba666de4-0d21-43a6-8e66-51a18aae1b4a" providerId="ADAL" clId="{A59EBF8F-D932-4E66-A0A0-34797D1747EB}" dt="2023-12-23T17:04:48.656" v="720" actId="208"/>
          <ac:cxnSpMkLst>
            <pc:docMk/>
            <pc:sldMk cId="1075796686" sldId="289"/>
            <ac:cxnSpMk id="36" creationId="{44ADB54C-6F94-1505-B38F-8BD76F18CC3D}"/>
          </ac:cxnSpMkLst>
        </pc:cxnChg>
        <pc:cxnChg chg="add mod">
          <ac:chgData name="Abels, Patrick" userId="ba666de4-0d21-43a6-8e66-51a18aae1b4a" providerId="ADAL" clId="{A59EBF8F-D932-4E66-A0A0-34797D1747EB}" dt="2023-12-23T17:06:21.359" v="742" actId="14100"/>
          <ac:cxnSpMkLst>
            <pc:docMk/>
            <pc:sldMk cId="1075796686" sldId="289"/>
            <ac:cxnSpMk id="43" creationId="{BA13F649-6B57-336D-D9D3-BE6D7886F766}"/>
          </ac:cxnSpMkLst>
        </pc:cxnChg>
        <pc:cxnChg chg="add mod">
          <ac:chgData name="Abels, Patrick" userId="ba666de4-0d21-43a6-8e66-51a18aae1b4a" providerId="ADAL" clId="{A59EBF8F-D932-4E66-A0A0-34797D1747EB}" dt="2023-12-23T17:07:22.991" v="769" actId="14100"/>
          <ac:cxnSpMkLst>
            <pc:docMk/>
            <pc:sldMk cId="1075796686" sldId="289"/>
            <ac:cxnSpMk id="46" creationId="{A51F21EF-77BC-38C6-C695-1F3BE4E18DDE}"/>
          </ac:cxnSpMkLst>
        </pc:cxnChg>
      </pc:sldChg>
      <pc:sldChg chg="del">
        <pc:chgData name="Abels, Patrick" userId="ba666de4-0d21-43a6-8e66-51a18aae1b4a" providerId="ADAL" clId="{A59EBF8F-D932-4E66-A0A0-34797D1747EB}" dt="2023-12-23T16:41:39.396" v="19" actId="47"/>
        <pc:sldMkLst>
          <pc:docMk/>
          <pc:sldMk cId="4193180657" sldId="289"/>
        </pc:sldMkLst>
      </pc:sldChg>
      <pc:sldChg chg="addSp modSp add mod">
        <pc:chgData name="Abels, Patrick" userId="ba666de4-0d21-43a6-8e66-51a18aae1b4a" providerId="ADAL" clId="{A59EBF8F-D932-4E66-A0A0-34797D1747EB}" dt="2023-12-23T17:08:10.087" v="780" actId="1076"/>
        <pc:sldMkLst>
          <pc:docMk/>
          <pc:sldMk cId="704195004" sldId="290"/>
        </pc:sldMkLst>
        <pc:spChg chg="mod">
          <ac:chgData name="Abels, Patrick" userId="ba666de4-0d21-43a6-8e66-51a18aae1b4a" providerId="ADAL" clId="{A59EBF8F-D932-4E66-A0A0-34797D1747EB}" dt="2023-12-23T16:59:12.650" v="651" actId="207"/>
          <ac:spMkLst>
            <pc:docMk/>
            <pc:sldMk cId="704195004" sldId="290"/>
            <ac:spMk id="2" creationId="{BF026697-D187-F7B0-0908-8B94BEAE87CF}"/>
          </ac:spMkLst>
        </pc:spChg>
        <pc:spChg chg="add mod">
          <ac:chgData name="Abels, Patrick" userId="ba666de4-0d21-43a6-8e66-51a18aae1b4a" providerId="ADAL" clId="{A59EBF8F-D932-4E66-A0A0-34797D1747EB}" dt="2023-12-23T17:07:54.864" v="771" actId="1076"/>
          <ac:spMkLst>
            <pc:docMk/>
            <pc:sldMk cId="704195004" sldId="290"/>
            <ac:spMk id="8" creationId="{0C45418A-74B6-F5D4-C2C0-3A682AAE286B}"/>
          </ac:spMkLst>
        </pc:spChg>
        <pc:spChg chg="add mod">
          <ac:chgData name="Abels, Patrick" userId="ba666de4-0d21-43a6-8e66-51a18aae1b4a" providerId="ADAL" clId="{A59EBF8F-D932-4E66-A0A0-34797D1747EB}" dt="2023-12-23T17:08:10.087" v="780" actId="1076"/>
          <ac:spMkLst>
            <pc:docMk/>
            <pc:sldMk cId="704195004" sldId="290"/>
            <ac:spMk id="17" creationId="{0ECED95A-18D5-2037-3994-DF1A107D30A4}"/>
          </ac:spMkLst>
        </pc:spChg>
        <pc:spChg chg="mod">
          <ac:chgData name="Abels, Patrick" userId="ba666de4-0d21-43a6-8e66-51a18aae1b4a" providerId="ADAL" clId="{A59EBF8F-D932-4E66-A0A0-34797D1747EB}" dt="2023-12-23T16:59:09.434" v="650" actId="207"/>
          <ac:spMkLst>
            <pc:docMk/>
            <pc:sldMk cId="704195004" sldId="290"/>
            <ac:spMk id="19" creationId="{5AB714D7-81DC-A779-6678-CA12AE7FD36E}"/>
          </ac:spMkLst>
        </pc:spChg>
        <pc:spChg chg="mod">
          <ac:chgData name="Abels, Patrick" userId="ba666de4-0d21-43a6-8e66-51a18aae1b4a" providerId="ADAL" clId="{A59EBF8F-D932-4E66-A0A0-34797D1747EB}" dt="2023-12-23T16:59:15.801" v="652" actId="207"/>
          <ac:spMkLst>
            <pc:docMk/>
            <pc:sldMk cId="704195004" sldId="290"/>
            <ac:spMk id="22" creationId="{44A26379-3C17-8B78-55AC-DAF0F7E243EB}"/>
          </ac:spMkLst>
        </pc:spChg>
      </pc:sldChg>
      <pc:sldChg chg="del">
        <pc:chgData name="Abels, Patrick" userId="ba666de4-0d21-43a6-8e66-51a18aae1b4a" providerId="ADAL" clId="{A59EBF8F-D932-4E66-A0A0-34797D1747EB}" dt="2023-12-23T16:41:39.396" v="19" actId="47"/>
        <pc:sldMkLst>
          <pc:docMk/>
          <pc:sldMk cId="1497509002" sldId="290"/>
        </pc:sldMkLst>
      </pc:sldChg>
      <pc:sldChg chg="del">
        <pc:chgData name="Abels, Patrick" userId="ba666de4-0d21-43a6-8e66-51a18aae1b4a" providerId="ADAL" clId="{A59EBF8F-D932-4E66-A0A0-34797D1747EB}" dt="2023-12-23T16:41:39.396" v="19" actId="47"/>
        <pc:sldMkLst>
          <pc:docMk/>
          <pc:sldMk cId="463414053" sldId="291"/>
        </pc:sldMkLst>
      </pc:sldChg>
      <pc:sldChg chg="addSp delSp modSp add mod">
        <pc:chgData name="Abels, Patrick" userId="ba666de4-0d21-43a6-8e66-51a18aae1b4a" providerId="ADAL" clId="{A59EBF8F-D932-4E66-A0A0-34797D1747EB}" dt="2023-12-23T17:09:40.061" v="814" actId="1076"/>
        <pc:sldMkLst>
          <pc:docMk/>
          <pc:sldMk cId="2710310830" sldId="291"/>
        </pc:sldMkLst>
        <pc:spChg chg="mod">
          <ac:chgData name="Abels, Patrick" userId="ba666de4-0d21-43a6-8e66-51a18aae1b4a" providerId="ADAL" clId="{A59EBF8F-D932-4E66-A0A0-34797D1747EB}" dt="2023-12-23T16:59:31.001" v="656" actId="207"/>
          <ac:spMkLst>
            <pc:docMk/>
            <pc:sldMk cId="2710310830" sldId="291"/>
            <ac:spMk id="2" creationId="{BF026697-D187-F7B0-0908-8B94BEAE87CF}"/>
          </ac:spMkLst>
        </pc:spChg>
        <pc:spChg chg="add del mod">
          <ac:chgData name="Abels, Patrick" userId="ba666de4-0d21-43a6-8e66-51a18aae1b4a" providerId="ADAL" clId="{A59EBF8F-D932-4E66-A0A0-34797D1747EB}" dt="2023-12-23T17:08:54.342" v="797" actId="478"/>
          <ac:spMkLst>
            <pc:docMk/>
            <pc:sldMk cId="2710310830" sldId="291"/>
            <ac:spMk id="8" creationId="{5B240C22-02CF-9061-A57F-20F6F68E7B42}"/>
          </ac:spMkLst>
        </pc:spChg>
        <pc:spChg chg="add mod">
          <ac:chgData name="Abels, Patrick" userId="ba666de4-0d21-43a6-8e66-51a18aae1b4a" providerId="ADAL" clId="{A59EBF8F-D932-4E66-A0A0-34797D1747EB}" dt="2023-12-23T17:08:47.839" v="796" actId="1038"/>
          <ac:spMkLst>
            <pc:docMk/>
            <pc:sldMk cId="2710310830" sldId="291"/>
            <ac:spMk id="17" creationId="{A2CCED23-748D-739B-164B-90C31304A624}"/>
          </ac:spMkLst>
        </pc:spChg>
        <pc:spChg chg="add mod">
          <ac:chgData name="Abels, Patrick" userId="ba666de4-0d21-43a6-8e66-51a18aae1b4a" providerId="ADAL" clId="{A59EBF8F-D932-4E66-A0A0-34797D1747EB}" dt="2023-12-23T17:09:09.436" v="807" actId="1582"/>
          <ac:spMkLst>
            <pc:docMk/>
            <pc:sldMk cId="2710310830" sldId="291"/>
            <ac:spMk id="18" creationId="{0A7C50FD-FDCC-DEC5-08DF-69E15901ED18}"/>
          </ac:spMkLst>
        </pc:spChg>
        <pc:spChg chg="add mod">
          <ac:chgData name="Abels, Patrick" userId="ba666de4-0d21-43a6-8e66-51a18aae1b4a" providerId="ADAL" clId="{A59EBF8F-D932-4E66-A0A0-34797D1747EB}" dt="2023-12-23T17:09:40.061" v="814" actId="1076"/>
          <ac:spMkLst>
            <pc:docMk/>
            <pc:sldMk cId="2710310830" sldId="291"/>
            <ac:spMk id="20" creationId="{2B046293-6F14-01FD-CBC9-C59245863480}"/>
          </ac:spMkLst>
        </pc:spChg>
        <pc:spChg chg="mod">
          <ac:chgData name="Abels, Patrick" userId="ba666de4-0d21-43a6-8e66-51a18aae1b4a" providerId="ADAL" clId="{A59EBF8F-D932-4E66-A0A0-34797D1747EB}" dt="2023-12-23T16:59:31.001" v="656" actId="207"/>
          <ac:spMkLst>
            <pc:docMk/>
            <pc:sldMk cId="2710310830" sldId="291"/>
            <ac:spMk id="22" creationId="{44A26379-3C17-8B78-55AC-DAF0F7E243EB}"/>
          </ac:spMkLst>
        </pc:spChg>
        <pc:spChg chg="mod">
          <ac:chgData name="Abels, Patrick" userId="ba666de4-0d21-43a6-8e66-51a18aae1b4a" providerId="ADAL" clId="{A59EBF8F-D932-4E66-A0A0-34797D1747EB}" dt="2023-12-23T16:59:24.990" v="655" actId="207"/>
          <ac:spMkLst>
            <pc:docMk/>
            <pc:sldMk cId="2710310830" sldId="291"/>
            <ac:spMk id="25" creationId="{D4635BF4-1889-2F76-845B-D1684A39D920}"/>
          </ac:spMkLst>
        </pc:spChg>
      </pc:sldChg>
      <pc:sldChg chg="del">
        <pc:chgData name="Abels, Patrick" userId="ba666de4-0d21-43a6-8e66-51a18aae1b4a" providerId="ADAL" clId="{A59EBF8F-D932-4E66-A0A0-34797D1747EB}" dt="2023-12-23T16:41:39.396" v="19" actId="47"/>
        <pc:sldMkLst>
          <pc:docMk/>
          <pc:sldMk cId="6945286" sldId="292"/>
        </pc:sldMkLst>
      </pc:sldChg>
      <pc:sldChg chg="addSp modSp add mod">
        <pc:chgData name="Abels, Patrick" userId="ba666de4-0d21-43a6-8e66-51a18aae1b4a" providerId="ADAL" clId="{A59EBF8F-D932-4E66-A0A0-34797D1747EB}" dt="2023-12-23T17:10:30.317" v="829" actId="20577"/>
        <pc:sldMkLst>
          <pc:docMk/>
          <pc:sldMk cId="3509051723" sldId="292"/>
        </pc:sldMkLst>
        <pc:spChg chg="mod">
          <ac:chgData name="Abels, Patrick" userId="ba666de4-0d21-43a6-8e66-51a18aae1b4a" providerId="ADAL" clId="{A59EBF8F-D932-4E66-A0A0-34797D1747EB}" dt="2023-12-23T16:59:46.015" v="659" actId="207"/>
          <ac:spMkLst>
            <pc:docMk/>
            <pc:sldMk cId="3509051723" sldId="292"/>
            <ac:spMk id="2" creationId="{BF026697-D187-F7B0-0908-8B94BEAE87CF}"/>
          </ac:spMkLst>
        </pc:spChg>
        <pc:spChg chg="add mod">
          <ac:chgData name="Abels, Patrick" userId="ba666de4-0d21-43a6-8e66-51a18aae1b4a" providerId="ADAL" clId="{A59EBF8F-D932-4E66-A0A0-34797D1747EB}" dt="2023-12-23T17:10:00.376" v="816" actId="1076"/>
          <ac:spMkLst>
            <pc:docMk/>
            <pc:sldMk cId="3509051723" sldId="292"/>
            <ac:spMk id="8" creationId="{D7F7047E-1F27-B81D-6519-2C63340EBBF8}"/>
          </ac:spMkLst>
        </pc:spChg>
        <pc:spChg chg="add mod">
          <ac:chgData name="Abels, Patrick" userId="ba666de4-0d21-43a6-8e66-51a18aae1b4a" providerId="ADAL" clId="{A59EBF8F-D932-4E66-A0A0-34797D1747EB}" dt="2023-12-23T17:10:30.317" v="829" actId="20577"/>
          <ac:spMkLst>
            <pc:docMk/>
            <pc:sldMk cId="3509051723" sldId="292"/>
            <ac:spMk id="17" creationId="{B5559A85-F579-A59A-4F1C-23F6B9AF399C}"/>
          </ac:spMkLst>
        </pc:spChg>
        <pc:spChg chg="mod">
          <ac:chgData name="Abels, Patrick" userId="ba666de4-0d21-43a6-8e66-51a18aae1b4a" providerId="ADAL" clId="{A59EBF8F-D932-4E66-A0A0-34797D1747EB}" dt="2023-12-23T16:59:41.207" v="658" actId="207"/>
          <ac:spMkLst>
            <pc:docMk/>
            <pc:sldMk cId="3509051723" sldId="292"/>
            <ac:spMk id="25" creationId="{D4635BF4-1889-2F76-845B-D1684A39D920}"/>
          </ac:spMkLst>
        </pc:spChg>
        <pc:spChg chg="mod">
          <ac:chgData name="Abels, Patrick" userId="ba666de4-0d21-43a6-8e66-51a18aae1b4a" providerId="ADAL" clId="{A59EBF8F-D932-4E66-A0A0-34797D1747EB}" dt="2023-12-23T16:59:46.015" v="659" actId="207"/>
          <ac:spMkLst>
            <pc:docMk/>
            <pc:sldMk cId="3509051723" sldId="292"/>
            <ac:spMk id="26" creationId="{D63EC423-A9D1-2F9F-B6F0-EFA707FA71BC}"/>
          </ac:spMkLst>
        </pc:spChg>
      </pc:sldChg>
      <pc:sldChg chg="addSp modSp add mod">
        <pc:chgData name="Abels, Patrick" userId="ba666de4-0d21-43a6-8e66-51a18aae1b4a" providerId="ADAL" clId="{A59EBF8F-D932-4E66-A0A0-34797D1747EB}" dt="2023-12-23T17:11:45.772" v="840" actId="1582"/>
        <pc:sldMkLst>
          <pc:docMk/>
          <pc:sldMk cId="547873388" sldId="293"/>
        </pc:sldMkLst>
        <pc:spChg chg="mod">
          <ac:chgData name="Abels, Patrick" userId="ba666de4-0d21-43a6-8e66-51a18aae1b4a" providerId="ADAL" clId="{A59EBF8F-D932-4E66-A0A0-34797D1747EB}" dt="2023-12-23T17:00:06.531" v="662" actId="207"/>
          <ac:spMkLst>
            <pc:docMk/>
            <pc:sldMk cId="547873388" sldId="293"/>
            <ac:spMk id="2" creationId="{BF026697-D187-F7B0-0908-8B94BEAE87CF}"/>
          </ac:spMkLst>
        </pc:spChg>
        <pc:spChg chg="add mod">
          <ac:chgData name="Abels, Patrick" userId="ba666de4-0d21-43a6-8e66-51a18aae1b4a" providerId="ADAL" clId="{A59EBF8F-D932-4E66-A0A0-34797D1747EB}" dt="2023-12-23T17:10:53.378" v="830"/>
          <ac:spMkLst>
            <pc:docMk/>
            <pc:sldMk cId="547873388" sldId="293"/>
            <ac:spMk id="8" creationId="{E83A35D9-C740-2EEA-261F-4DEC0AF4C6F1}"/>
          </ac:spMkLst>
        </pc:spChg>
        <pc:spChg chg="add mod">
          <ac:chgData name="Abels, Patrick" userId="ba666de4-0d21-43a6-8e66-51a18aae1b4a" providerId="ADAL" clId="{A59EBF8F-D932-4E66-A0A0-34797D1747EB}" dt="2023-12-23T17:10:57.231" v="832" actId="1076"/>
          <ac:spMkLst>
            <pc:docMk/>
            <pc:sldMk cId="547873388" sldId="293"/>
            <ac:spMk id="17" creationId="{0F9B6524-F8F6-880D-B8F2-EA4E2EE752EB}"/>
          </ac:spMkLst>
        </pc:spChg>
        <pc:spChg chg="mod">
          <ac:chgData name="Abels, Patrick" userId="ba666de4-0d21-43a6-8e66-51a18aae1b4a" providerId="ADAL" clId="{A59EBF8F-D932-4E66-A0A0-34797D1747EB}" dt="2023-12-23T17:00:06.531" v="662" actId="207"/>
          <ac:spMkLst>
            <pc:docMk/>
            <pc:sldMk cId="547873388" sldId="293"/>
            <ac:spMk id="26" creationId="{D63EC423-A9D1-2F9F-B6F0-EFA707FA71BC}"/>
          </ac:spMkLst>
        </pc:spChg>
        <pc:spChg chg="mod">
          <ac:chgData name="Abels, Patrick" userId="ba666de4-0d21-43a6-8e66-51a18aae1b4a" providerId="ADAL" clId="{A59EBF8F-D932-4E66-A0A0-34797D1747EB}" dt="2023-12-23T17:00:01.684" v="661" actId="207"/>
          <ac:spMkLst>
            <pc:docMk/>
            <pc:sldMk cId="547873388" sldId="293"/>
            <ac:spMk id="27" creationId="{6544B78D-7857-4BBD-7285-B048CE21700F}"/>
          </ac:spMkLst>
        </pc:spChg>
        <pc:cxnChg chg="add mod">
          <ac:chgData name="Abels, Patrick" userId="ba666de4-0d21-43a6-8e66-51a18aae1b4a" providerId="ADAL" clId="{A59EBF8F-D932-4E66-A0A0-34797D1747EB}" dt="2023-12-23T17:11:45.772" v="840" actId="1582"/>
          <ac:cxnSpMkLst>
            <pc:docMk/>
            <pc:sldMk cId="547873388" sldId="293"/>
            <ac:cxnSpMk id="18" creationId="{77659AF1-3C73-AC14-BF8C-8FBEC5DEBADE}"/>
          </ac:cxnSpMkLst>
        </pc:cxnChg>
        <pc:cxnChg chg="add mod">
          <ac:chgData name="Abels, Patrick" userId="ba666de4-0d21-43a6-8e66-51a18aae1b4a" providerId="ADAL" clId="{A59EBF8F-D932-4E66-A0A0-34797D1747EB}" dt="2023-12-23T17:11:45.772" v="840" actId="1582"/>
          <ac:cxnSpMkLst>
            <pc:docMk/>
            <pc:sldMk cId="547873388" sldId="293"/>
            <ac:cxnSpMk id="23" creationId="{3E3FC31C-AC4F-7F76-BAF4-F0A99FF571E5}"/>
          </ac:cxnSpMkLst>
        </pc:cxnChg>
      </pc:sldChg>
    </pc:docChg>
  </pc:docChgLst>
  <pc:docChgLst>
    <pc:chgData name="Abels, Patrick" userId="ba666de4-0d21-43a6-8e66-51a18aae1b4a" providerId="ADAL" clId="{1ABB91FB-49FA-447F-AD40-DAB0D0C36203}"/>
    <pc:docChg chg="undo custSel addSld delSld modSld">
      <pc:chgData name="Abels, Patrick" userId="ba666de4-0d21-43a6-8e66-51a18aae1b4a" providerId="ADAL" clId="{1ABB91FB-49FA-447F-AD40-DAB0D0C36203}" dt="2023-12-14T20:53:48.341" v="790" actId="1076"/>
      <pc:docMkLst>
        <pc:docMk/>
      </pc:docMkLst>
      <pc:sldChg chg="addSp modSp mod">
        <pc:chgData name="Abels, Patrick" userId="ba666de4-0d21-43a6-8e66-51a18aae1b4a" providerId="ADAL" clId="{1ABB91FB-49FA-447F-AD40-DAB0D0C36203}" dt="2023-12-14T20:53:48.341" v="790" actId="1076"/>
        <pc:sldMkLst>
          <pc:docMk/>
          <pc:sldMk cId="4053142725" sldId="258"/>
        </pc:sldMkLst>
        <pc:spChg chg="mod">
          <ac:chgData name="Abels, Patrick" userId="ba666de4-0d21-43a6-8e66-51a18aae1b4a" providerId="ADAL" clId="{1ABB91FB-49FA-447F-AD40-DAB0D0C36203}" dt="2023-12-14T20:52:50.097" v="770" actId="20577"/>
          <ac:spMkLst>
            <pc:docMk/>
            <pc:sldMk cId="4053142725" sldId="258"/>
            <ac:spMk id="2" creationId="{B07DB424-5D60-EB8E-705E-00413050711F}"/>
          </ac:spMkLst>
        </pc:spChg>
        <pc:spChg chg="add mod">
          <ac:chgData name="Abels, Patrick" userId="ba666de4-0d21-43a6-8e66-51a18aae1b4a" providerId="ADAL" clId="{1ABB91FB-49FA-447F-AD40-DAB0D0C36203}" dt="2023-12-14T20:53:48.341" v="790" actId="1076"/>
          <ac:spMkLst>
            <pc:docMk/>
            <pc:sldMk cId="4053142725" sldId="258"/>
            <ac:spMk id="3" creationId="{5579CE7A-29F9-4A7D-D947-76E45722033E}"/>
          </ac:spMkLst>
        </pc:spChg>
        <pc:spChg chg="add mod">
          <ac:chgData name="Abels, Patrick" userId="ba666de4-0d21-43a6-8e66-51a18aae1b4a" providerId="ADAL" clId="{1ABB91FB-49FA-447F-AD40-DAB0D0C36203}" dt="2023-12-14T20:53:48.341" v="790" actId="1076"/>
          <ac:spMkLst>
            <pc:docMk/>
            <pc:sldMk cId="4053142725" sldId="258"/>
            <ac:spMk id="4" creationId="{49DA132C-AF74-BE20-E683-C9DB3FCB780E}"/>
          </ac:spMkLst>
        </pc:spChg>
        <pc:cxnChg chg="add mod">
          <ac:chgData name="Abels, Patrick" userId="ba666de4-0d21-43a6-8e66-51a18aae1b4a" providerId="ADAL" clId="{1ABB91FB-49FA-447F-AD40-DAB0D0C36203}" dt="2023-12-14T20:53:48.341" v="790" actId="1076"/>
          <ac:cxnSpMkLst>
            <pc:docMk/>
            <pc:sldMk cId="4053142725" sldId="258"/>
            <ac:cxnSpMk id="5" creationId="{519DCC93-9CE5-A362-E498-0D8F594E4604}"/>
          </ac:cxnSpMkLst>
        </pc:cxnChg>
        <pc:cxnChg chg="add mod">
          <ac:chgData name="Abels, Patrick" userId="ba666de4-0d21-43a6-8e66-51a18aae1b4a" providerId="ADAL" clId="{1ABB91FB-49FA-447F-AD40-DAB0D0C36203}" dt="2023-12-14T20:53:48.341" v="790" actId="1076"/>
          <ac:cxnSpMkLst>
            <pc:docMk/>
            <pc:sldMk cId="4053142725" sldId="258"/>
            <ac:cxnSpMk id="6" creationId="{ECC9F8F6-0946-F6A0-E6CE-47087434DE2A}"/>
          </ac:cxnSpMkLst>
        </pc:cxnChg>
      </pc:sldChg>
      <pc:sldChg chg="addSp delSp modSp mod">
        <pc:chgData name="Abels, Patrick" userId="ba666de4-0d21-43a6-8e66-51a18aae1b4a" providerId="ADAL" clId="{1ABB91FB-49FA-447F-AD40-DAB0D0C36203}" dt="2023-12-14T20:50:38.678" v="750" actId="1076"/>
        <pc:sldMkLst>
          <pc:docMk/>
          <pc:sldMk cId="1722427942" sldId="273"/>
        </pc:sldMkLst>
        <pc:spChg chg="mod">
          <ac:chgData name="Abels, Patrick" userId="ba666de4-0d21-43a6-8e66-51a18aae1b4a" providerId="ADAL" clId="{1ABB91FB-49FA-447F-AD40-DAB0D0C36203}" dt="2023-12-14T20:49:00.643" v="735" actId="6549"/>
          <ac:spMkLst>
            <pc:docMk/>
            <pc:sldMk cId="1722427942" sldId="273"/>
            <ac:spMk id="2" creationId="{9AB4A751-8F07-093D-AF8D-F931909DA7A8}"/>
          </ac:spMkLst>
        </pc:spChg>
        <pc:picChg chg="add mod modCrop">
          <ac:chgData name="Abels, Patrick" userId="ba666de4-0d21-43a6-8e66-51a18aae1b4a" providerId="ADAL" clId="{1ABB91FB-49FA-447F-AD40-DAB0D0C36203}" dt="2023-12-14T20:50:07.412" v="744" actId="1076"/>
          <ac:picMkLst>
            <pc:docMk/>
            <pc:sldMk cId="1722427942" sldId="273"/>
            <ac:picMk id="4" creationId="{18C6BD7B-E103-6BA0-469E-4BD59F13C02A}"/>
          </ac:picMkLst>
        </pc:picChg>
        <pc:picChg chg="del">
          <ac:chgData name="Abels, Patrick" userId="ba666de4-0d21-43a6-8e66-51a18aae1b4a" providerId="ADAL" clId="{1ABB91FB-49FA-447F-AD40-DAB0D0C36203}" dt="2023-12-14T20:48:57.183" v="733" actId="478"/>
          <ac:picMkLst>
            <pc:docMk/>
            <pc:sldMk cId="1722427942" sldId="273"/>
            <ac:picMk id="5" creationId="{3D4C30B7-7A5E-FE38-C6F9-4380A42569BF}"/>
          </ac:picMkLst>
        </pc:picChg>
        <pc:picChg chg="add mod modCrop">
          <ac:chgData name="Abels, Patrick" userId="ba666de4-0d21-43a6-8e66-51a18aae1b4a" providerId="ADAL" clId="{1ABB91FB-49FA-447F-AD40-DAB0D0C36203}" dt="2023-12-14T20:50:38.678" v="750" actId="1076"/>
          <ac:picMkLst>
            <pc:docMk/>
            <pc:sldMk cId="1722427942" sldId="273"/>
            <ac:picMk id="7" creationId="{17CF42BB-BCAA-F2D5-ECA5-ADE49AA457C1}"/>
          </ac:picMkLst>
        </pc:picChg>
      </pc:sldChg>
      <pc:sldChg chg="addSp delSp modSp mod">
        <pc:chgData name="Abels, Patrick" userId="ba666de4-0d21-43a6-8e66-51a18aae1b4a" providerId="ADAL" clId="{1ABB91FB-49FA-447F-AD40-DAB0D0C36203}" dt="2023-12-14T20:39:20.838" v="729" actId="1076"/>
        <pc:sldMkLst>
          <pc:docMk/>
          <pc:sldMk cId="4227723690" sldId="277"/>
        </pc:sldMkLst>
        <pc:picChg chg="del">
          <ac:chgData name="Abels, Patrick" userId="ba666de4-0d21-43a6-8e66-51a18aae1b4a" providerId="ADAL" clId="{1ABB91FB-49FA-447F-AD40-DAB0D0C36203}" dt="2023-12-14T20:39:07.549" v="724" actId="478"/>
          <ac:picMkLst>
            <pc:docMk/>
            <pc:sldMk cId="4227723690" sldId="277"/>
            <ac:picMk id="4" creationId="{1087B5E0-FACE-F5E2-5B4F-E49DD15725DF}"/>
          </ac:picMkLst>
        </pc:picChg>
        <pc:picChg chg="add mod">
          <ac:chgData name="Abels, Patrick" userId="ba666de4-0d21-43a6-8e66-51a18aae1b4a" providerId="ADAL" clId="{1ABB91FB-49FA-447F-AD40-DAB0D0C36203}" dt="2023-12-14T20:39:20.838" v="729" actId="1076"/>
          <ac:picMkLst>
            <pc:docMk/>
            <pc:sldMk cId="4227723690" sldId="277"/>
            <ac:picMk id="5" creationId="{226DF73E-49A8-1F0D-50E2-B45B41A3A7E8}"/>
          </ac:picMkLst>
        </pc:picChg>
      </pc:sldChg>
      <pc:sldChg chg="addSp delSp modSp mod">
        <pc:chgData name="Abels, Patrick" userId="ba666de4-0d21-43a6-8e66-51a18aae1b4a" providerId="ADAL" clId="{1ABB91FB-49FA-447F-AD40-DAB0D0C36203}" dt="2023-12-14T20:19:03.411" v="252" actId="1076"/>
        <pc:sldMkLst>
          <pc:docMk/>
          <pc:sldMk cId="3057575422" sldId="278"/>
        </pc:sldMkLst>
        <pc:spChg chg="add mod">
          <ac:chgData name="Abels, Patrick" userId="ba666de4-0d21-43a6-8e66-51a18aae1b4a" providerId="ADAL" clId="{1ABB91FB-49FA-447F-AD40-DAB0D0C36203}" dt="2023-12-14T20:19:03.411" v="252" actId="1076"/>
          <ac:spMkLst>
            <pc:docMk/>
            <pc:sldMk cId="3057575422" sldId="278"/>
            <ac:spMk id="10" creationId="{ED4E83AB-94EB-B433-0245-CE7063A524BA}"/>
          </ac:spMkLst>
        </pc:spChg>
        <pc:spChg chg="add mod">
          <ac:chgData name="Abels, Patrick" userId="ba666de4-0d21-43a6-8e66-51a18aae1b4a" providerId="ADAL" clId="{1ABB91FB-49FA-447F-AD40-DAB0D0C36203}" dt="2023-12-14T20:19:03.411" v="252" actId="1076"/>
          <ac:spMkLst>
            <pc:docMk/>
            <pc:sldMk cId="3057575422" sldId="278"/>
            <ac:spMk id="11" creationId="{53DAAB2F-4617-8FEC-F80E-FF09104DF448}"/>
          </ac:spMkLst>
        </pc:spChg>
        <pc:spChg chg="add mod">
          <ac:chgData name="Abels, Patrick" userId="ba666de4-0d21-43a6-8e66-51a18aae1b4a" providerId="ADAL" clId="{1ABB91FB-49FA-447F-AD40-DAB0D0C36203}" dt="2023-12-14T20:19:03.411" v="252" actId="1076"/>
          <ac:spMkLst>
            <pc:docMk/>
            <pc:sldMk cId="3057575422" sldId="278"/>
            <ac:spMk id="13" creationId="{164E0785-5D07-54ED-02B8-3C2A407785F2}"/>
          </ac:spMkLst>
        </pc:spChg>
        <pc:picChg chg="add del mod">
          <ac:chgData name="Abels, Patrick" userId="ba666de4-0d21-43a6-8e66-51a18aae1b4a" providerId="ADAL" clId="{1ABB91FB-49FA-447F-AD40-DAB0D0C36203}" dt="2023-12-14T20:13:54.869" v="133" actId="478"/>
          <ac:picMkLst>
            <pc:docMk/>
            <pc:sldMk cId="3057575422" sldId="278"/>
            <ac:picMk id="3" creationId="{9D650AA4-AC53-595E-FAEF-84AAAC32B2F8}"/>
          </ac:picMkLst>
        </pc:picChg>
        <pc:picChg chg="del">
          <ac:chgData name="Abels, Patrick" userId="ba666de4-0d21-43a6-8e66-51a18aae1b4a" providerId="ADAL" clId="{1ABB91FB-49FA-447F-AD40-DAB0D0C36203}" dt="2023-12-14T20:13:04.045" v="126" actId="478"/>
          <ac:picMkLst>
            <pc:docMk/>
            <pc:sldMk cId="3057575422" sldId="278"/>
            <ac:picMk id="4" creationId="{37CB99BF-9881-44D1-031B-955E362A5BF4}"/>
          </ac:picMkLst>
        </pc:picChg>
        <pc:picChg chg="del">
          <ac:chgData name="Abels, Patrick" userId="ba666de4-0d21-43a6-8e66-51a18aae1b4a" providerId="ADAL" clId="{1ABB91FB-49FA-447F-AD40-DAB0D0C36203}" dt="2023-12-14T20:13:04.622" v="127" actId="478"/>
          <ac:picMkLst>
            <pc:docMk/>
            <pc:sldMk cId="3057575422" sldId="278"/>
            <ac:picMk id="6" creationId="{9C8F1477-1578-C85A-0547-E1C913D6A954}"/>
          </ac:picMkLst>
        </pc:picChg>
        <pc:picChg chg="add mod">
          <ac:chgData name="Abels, Patrick" userId="ba666de4-0d21-43a6-8e66-51a18aae1b4a" providerId="ADAL" clId="{1ABB91FB-49FA-447F-AD40-DAB0D0C36203}" dt="2023-12-14T20:14:39.201" v="142" actId="1076"/>
          <ac:picMkLst>
            <pc:docMk/>
            <pc:sldMk cId="3057575422" sldId="278"/>
            <ac:picMk id="7" creationId="{E07ACC2F-A973-9428-1234-25F07FC581F0}"/>
          </ac:picMkLst>
        </pc:picChg>
        <pc:picChg chg="add mod modCrop">
          <ac:chgData name="Abels, Patrick" userId="ba666de4-0d21-43a6-8e66-51a18aae1b4a" providerId="ADAL" clId="{1ABB91FB-49FA-447F-AD40-DAB0D0C36203}" dt="2023-12-14T20:19:03.411" v="252" actId="1076"/>
          <ac:picMkLst>
            <pc:docMk/>
            <pc:sldMk cId="3057575422" sldId="278"/>
            <ac:picMk id="8" creationId="{9DC7CB0A-C4A5-42ED-BE98-7F875E3689C1}"/>
          </ac:picMkLst>
        </pc:picChg>
        <pc:picChg chg="add mod modCrop">
          <ac:chgData name="Abels, Patrick" userId="ba666de4-0d21-43a6-8e66-51a18aae1b4a" providerId="ADAL" clId="{1ABB91FB-49FA-447F-AD40-DAB0D0C36203}" dt="2023-12-14T20:18:53.175" v="250" actId="1076"/>
          <ac:picMkLst>
            <pc:docMk/>
            <pc:sldMk cId="3057575422" sldId="278"/>
            <ac:picMk id="9" creationId="{49D1453B-3011-00AE-14C5-C3E0CEBAD435}"/>
          </ac:picMkLst>
        </pc:picChg>
        <pc:picChg chg="add mod modCrop">
          <ac:chgData name="Abels, Patrick" userId="ba666de4-0d21-43a6-8e66-51a18aae1b4a" providerId="ADAL" clId="{1ABB91FB-49FA-447F-AD40-DAB0D0C36203}" dt="2023-12-14T20:19:03.411" v="252" actId="1076"/>
          <ac:picMkLst>
            <pc:docMk/>
            <pc:sldMk cId="3057575422" sldId="278"/>
            <ac:picMk id="12" creationId="{4D8343D0-B611-29B6-B39B-0911A8C3214C}"/>
          </ac:picMkLst>
        </pc:picChg>
      </pc:sldChg>
      <pc:sldChg chg="modSp mod">
        <pc:chgData name="Abels, Patrick" userId="ba666de4-0d21-43a6-8e66-51a18aae1b4a" providerId="ADAL" clId="{1ABB91FB-49FA-447F-AD40-DAB0D0C36203}" dt="2023-12-14T20:07:57.157" v="125" actId="403"/>
        <pc:sldMkLst>
          <pc:docMk/>
          <pc:sldMk cId="2219771542" sldId="279"/>
        </pc:sldMkLst>
        <pc:spChg chg="mod">
          <ac:chgData name="Abels, Patrick" userId="ba666de4-0d21-43a6-8e66-51a18aae1b4a" providerId="ADAL" clId="{1ABB91FB-49FA-447F-AD40-DAB0D0C36203}" dt="2023-12-14T20:07:57.157" v="125" actId="403"/>
          <ac:spMkLst>
            <pc:docMk/>
            <pc:sldMk cId="2219771542" sldId="279"/>
            <ac:spMk id="2" creationId="{1DA3477C-A05E-4FA4-6380-0014DE5EFA72}"/>
          </ac:spMkLst>
        </pc:spChg>
      </pc:sldChg>
      <pc:sldChg chg="addSp delSp modSp mod">
        <pc:chgData name="Abels, Patrick" userId="ba666de4-0d21-43a6-8e66-51a18aae1b4a" providerId="ADAL" clId="{1ABB91FB-49FA-447F-AD40-DAB0D0C36203}" dt="2023-12-14T20:30:51.343" v="684" actId="208"/>
        <pc:sldMkLst>
          <pc:docMk/>
          <pc:sldMk cId="2987719689" sldId="280"/>
        </pc:sldMkLst>
        <pc:spChg chg="mod">
          <ac:chgData name="Abels, Patrick" userId="ba666de4-0d21-43a6-8e66-51a18aae1b4a" providerId="ADAL" clId="{1ABB91FB-49FA-447F-AD40-DAB0D0C36203}" dt="2023-12-14T20:30:36.535" v="682" actId="207"/>
          <ac:spMkLst>
            <pc:docMk/>
            <pc:sldMk cId="2987719689" sldId="280"/>
            <ac:spMk id="2" creationId="{BF026697-D187-F7B0-0908-8B94BEAE87CF}"/>
          </ac:spMkLst>
        </pc:spChg>
        <pc:spChg chg="mod">
          <ac:chgData name="Abels, Patrick" userId="ba666de4-0d21-43a6-8e66-51a18aae1b4a" providerId="ADAL" clId="{1ABB91FB-49FA-447F-AD40-DAB0D0C36203}" dt="2023-12-14T20:19:21.318" v="275" actId="20577"/>
          <ac:spMkLst>
            <pc:docMk/>
            <pc:sldMk cId="2987719689" sldId="280"/>
            <ac:spMk id="3" creationId="{9F615CF2-8673-DEAB-9343-226B9AAB8B31}"/>
          </ac:spMkLst>
        </pc:spChg>
        <pc:spChg chg="add mod topLvl">
          <ac:chgData name="Abels, Patrick" userId="ba666de4-0d21-43a6-8e66-51a18aae1b4a" providerId="ADAL" clId="{1ABB91FB-49FA-447F-AD40-DAB0D0C36203}" dt="2023-12-14T20:29:42.985" v="680" actId="165"/>
          <ac:spMkLst>
            <pc:docMk/>
            <pc:sldMk cId="2987719689" sldId="280"/>
            <ac:spMk id="4" creationId="{364D762F-506D-9187-C266-EA2B30CFF4E7}"/>
          </ac:spMkLst>
        </pc:spChg>
        <pc:spChg chg="add mod topLvl">
          <ac:chgData name="Abels, Patrick" userId="ba666de4-0d21-43a6-8e66-51a18aae1b4a" providerId="ADAL" clId="{1ABB91FB-49FA-447F-AD40-DAB0D0C36203}" dt="2023-12-14T20:29:42.985" v="680" actId="165"/>
          <ac:spMkLst>
            <pc:docMk/>
            <pc:sldMk cId="2987719689" sldId="280"/>
            <ac:spMk id="7" creationId="{F8AA909D-E961-3A92-85A3-CB445F6E82F4}"/>
          </ac:spMkLst>
        </pc:spChg>
        <pc:spChg chg="mod topLvl">
          <ac:chgData name="Abels, Patrick" userId="ba666de4-0d21-43a6-8e66-51a18aae1b4a" providerId="ADAL" clId="{1ABB91FB-49FA-447F-AD40-DAB0D0C36203}" dt="2023-12-14T20:30:43.993" v="683" actId="207"/>
          <ac:spMkLst>
            <pc:docMk/>
            <pc:sldMk cId="2987719689" sldId="280"/>
            <ac:spMk id="13" creationId="{5B69F909-B02B-E202-F287-D446F2A9C2DF}"/>
          </ac:spMkLst>
        </pc:spChg>
        <pc:spChg chg="mod topLvl">
          <ac:chgData name="Abels, Patrick" userId="ba666de4-0d21-43a6-8e66-51a18aae1b4a" providerId="ADAL" clId="{1ABB91FB-49FA-447F-AD40-DAB0D0C36203}" dt="2023-12-14T20:30:43.993" v="683" actId="207"/>
          <ac:spMkLst>
            <pc:docMk/>
            <pc:sldMk cId="2987719689" sldId="280"/>
            <ac:spMk id="14" creationId="{84A72379-35EC-5F3A-8482-F16F2FEE17FD}"/>
          </ac:spMkLst>
        </pc:spChg>
        <pc:spChg chg="del mod topLvl">
          <ac:chgData name="Abels, Patrick" userId="ba666de4-0d21-43a6-8e66-51a18aae1b4a" providerId="ADAL" clId="{1ABB91FB-49FA-447F-AD40-DAB0D0C36203}" dt="2023-12-14T20:24:40.721" v="580" actId="478"/>
          <ac:spMkLst>
            <pc:docMk/>
            <pc:sldMk cId="2987719689" sldId="280"/>
            <ac:spMk id="18" creationId="{DF6760A3-7735-8F9F-5F7C-C80D728DE3DD}"/>
          </ac:spMkLst>
        </pc:spChg>
        <pc:spChg chg="mod topLvl">
          <ac:chgData name="Abels, Patrick" userId="ba666de4-0d21-43a6-8e66-51a18aae1b4a" providerId="ADAL" clId="{1ABB91FB-49FA-447F-AD40-DAB0D0C36203}" dt="2023-12-14T20:30:43.993" v="683" actId="207"/>
          <ac:spMkLst>
            <pc:docMk/>
            <pc:sldMk cId="2987719689" sldId="280"/>
            <ac:spMk id="19" creationId="{5AB714D7-81DC-A779-6678-CA12AE7FD36E}"/>
          </ac:spMkLst>
        </pc:spChg>
        <pc:spChg chg="add mod">
          <ac:chgData name="Abels, Patrick" userId="ba666de4-0d21-43a6-8e66-51a18aae1b4a" providerId="ADAL" clId="{1ABB91FB-49FA-447F-AD40-DAB0D0C36203}" dt="2023-12-14T20:30:43.993" v="683" actId="207"/>
          <ac:spMkLst>
            <pc:docMk/>
            <pc:sldMk cId="2987719689" sldId="280"/>
            <ac:spMk id="22" creationId="{44A26379-3C17-8B78-55AC-DAF0F7E243EB}"/>
          </ac:spMkLst>
        </pc:spChg>
        <pc:spChg chg="add mod">
          <ac:chgData name="Abels, Patrick" userId="ba666de4-0d21-43a6-8e66-51a18aae1b4a" providerId="ADAL" clId="{1ABB91FB-49FA-447F-AD40-DAB0D0C36203}" dt="2023-12-14T20:30:43.993" v="683" actId="207"/>
          <ac:spMkLst>
            <pc:docMk/>
            <pc:sldMk cId="2987719689" sldId="280"/>
            <ac:spMk id="23" creationId="{FCFFB724-E8FF-E2F6-F74D-B34D477B89D7}"/>
          </ac:spMkLst>
        </pc:spChg>
        <pc:spChg chg="add mod">
          <ac:chgData name="Abels, Patrick" userId="ba666de4-0d21-43a6-8e66-51a18aae1b4a" providerId="ADAL" clId="{1ABB91FB-49FA-447F-AD40-DAB0D0C36203}" dt="2023-12-14T20:26:21.432" v="612"/>
          <ac:spMkLst>
            <pc:docMk/>
            <pc:sldMk cId="2987719689" sldId="280"/>
            <ac:spMk id="24" creationId="{99148784-6A36-B8FF-7DBB-2E9BDCA672E7}"/>
          </ac:spMkLst>
        </pc:spChg>
        <pc:spChg chg="add mod">
          <ac:chgData name="Abels, Patrick" userId="ba666de4-0d21-43a6-8e66-51a18aae1b4a" providerId="ADAL" clId="{1ABB91FB-49FA-447F-AD40-DAB0D0C36203}" dt="2023-12-14T20:30:43.993" v="683" actId="207"/>
          <ac:spMkLst>
            <pc:docMk/>
            <pc:sldMk cId="2987719689" sldId="280"/>
            <ac:spMk id="25" creationId="{D4635BF4-1889-2F76-845B-D1684A39D920}"/>
          </ac:spMkLst>
        </pc:spChg>
        <pc:spChg chg="add mod">
          <ac:chgData name="Abels, Patrick" userId="ba666de4-0d21-43a6-8e66-51a18aae1b4a" providerId="ADAL" clId="{1ABB91FB-49FA-447F-AD40-DAB0D0C36203}" dt="2023-12-14T20:30:43.993" v="683" actId="207"/>
          <ac:spMkLst>
            <pc:docMk/>
            <pc:sldMk cId="2987719689" sldId="280"/>
            <ac:spMk id="26" creationId="{D63EC423-A9D1-2F9F-B6F0-EFA707FA71BC}"/>
          </ac:spMkLst>
        </pc:spChg>
        <pc:spChg chg="add mod">
          <ac:chgData name="Abels, Patrick" userId="ba666de4-0d21-43a6-8e66-51a18aae1b4a" providerId="ADAL" clId="{1ABB91FB-49FA-447F-AD40-DAB0D0C36203}" dt="2023-12-14T20:30:43.993" v="683" actId="207"/>
          <ac:spMkLst>
            <pc:docMk/>
            <pc:sldMk cId="2987719689" sldId="280"/>
            <ac:spMk id="27" creationId="{6544B78D-7857-4BBD-7285-B048CE21700F}"/>
          </ac:spMkLst>
        </pc:spChg>
        <pc:grpChg chg="add del mod">
          <ac:chgData name="Abels, Patrick" userId="ba666de4-0d21-43a6-8e66-51a18aae1b4a" providerId="ADAL" clId="{1ABB91FB-49FA-447F-AD40-DAB0D0C36203}" dt="2023-12-14T20:29:42.985" v="680" actId="165"/>
          <ac:grpSpMkLst>
            <pc:docMk/>
            <pc:sldMk cId="2987719689" sldId="280"/>
            <ac:grpSpMk id="11" creationId="{B46AB80F-75D4-4D03-2DEF-2812D1C0AA43}"/>
          </ac:grpSpMkLst>
        </pc:grpChg>
        <pc:grpChg chg="add del mod">
          <ac:chgData name="Abels, Patrick" userId="ba666de4-0d21-43a6-8e66-51a18aae1b4a" providerId="ADAL" clId="{1ABB91FB-49FA-447F-AD40-DAB0D0C36203}" dt="2023-12-14T20:29:42.985" v="680" actId="165"/>
          <ac:grpSpMkLst>
            <pc:docMk/>
            <pc:sldMk cId="2987719689" sldId="280"/>
            <ac:grpSpMk id="12" creationId="{84C3BA98-DA9E-F6B2-5676-4C4CD3478B87}"/>
          </ac:grpSpMkLst>
        </pc:grpChg>
        <pc:grpChg chg="add del mod">
          <ac:chgData name="Abels, Patrick" userId="ba666de4-0d21-43a6-8e66-51a18aae1b4a" providerId="ADAL" clId="{1ABB91FB-49FA-447F-AD40-DAB0D0C36203}" dt="2023-12-14T20:24:35.896" v="578" actId="165"/>
          <ac:grpSpMkLst>
            <pc:docMk/>
            <pc:sldMk cId="2987719689" sldId="280"/>
            <ac:grpSpMk id="17" creationId="{8704378C-A612-1178-0068-2A1F3616944A}"/>
          </ac:grpSpMkLst>
        </pc:grpChg>
        <pc:cxnChg chg="del">
          <ac:chgData name="Abels, Patrick" userId="ba666de4-0d21-43a6-8e66-51a18aae1b4a" providerId="ADAL" clId="{1ABB91FB-49FA-447F-AD40-DAB0D0C36203}" dt="2023-12-14T20:22:06.821" v="536" actId="478"/>
          <ac:cxnSpMkLst>
            <pc:docMk/>
            <pc:sldMk cId="2987719689" sldId="280"/>
            <ac:cxnSpMk id="5" creationId="{DAF28501-C837-59FC-9596-DEB8D4419E6E}"/>
          </ac:cxnSpMkLst>
        </pc:cxnChg>
        <pc:cxnChg chg="del">
          <ac:chgData name="Abels, Patrick" userId="ba666de4-0d21-43a6-8e66-51a18aae1b4a" providerId="ADAL" clId="{1ABB91FB-49FA-447F-AD40-DAB0D0C36203}" dt="2023-12-14T20:22:06.821" v="536" actId="478"/>
          <ac:cxnSpMkLst>
            <pc:docMk/>
            <pc:sldMk cId="2987719689" sldId="280"/>
            <ac:cxnSpMk id="6" creationId="{DEF245BA-18C9-FAC0-5868-5A71A580CFF4}"/>
          </ac:cxnSpMkLst>
        </pc:cxnChg>
        <pc:cxnChg chg="add mod topLvl">
          <ac:chgData name="Abels, Patrick" userId="ba666de4-0d21-43a6-8e66-51a18aae1b4a" providerId="ADAL" clId="{1ABB91FB-49FA-447F-AD40-DAB0D0C36203}" dt="2023-12-14T20:29:42.985" v="680" actId="165"/>
          <ac:cxnSpMkLst>
            <pc:docMk/>
            <pc:sldMk cId="2987719689" sldId="280"/>
            <ac:cxnSpMk id="9" creationId="{19D62783-5CB9-7BF3-8877-F7D022968B9A}"/>
          </ac:cxnSpMkLst>
        </pc:cxnChg>
        <pc:cxnChg chg="add mod topLvl">
          <ac:chgData name="Abels, Patrick" userId="ba666de4-0d21-43a6-8e66-51a18aae1b4a" providerId="ADAL" clId="{1ABB91FB-49FA-447F-AD40-DAB0D0C36203}" dt="2023-12-14T20:29:42.985" v="680" actId="165"/>
          <ac:cxnSpMkLst>
            <pc:docMk/>
            <pc:sldMk cId="2987719689" sldId="280"/>
            <ac:cxnSpMk id="10" creationId="{792FCDE5-C357-8541-FD18-24710C4F655F}"/>
          </ac:cxnSpMkLst>
        </pc:cxnChg>
        <pc:cxnChg chg="mod topLvl">
          <ac:chgData name="Abels, Patrick" userId="ba666de4-0d21-43a6-8e66-51a18aae1b4a" providerId="ADAL" clId="{1ABB91FB-49FA-447F-AD40-DAB0D0C36203}" dt="2023-12-14T20:30:51.343" v="684" actId="208"/>
          <ac:cxnSpMkLst>
            <pc:docMk/>
            <pc:sldMk cId="2987719689" sldId="280"/>
            <ac:cxnSpMk id="15" creationId="{A1324912-13A4-55CD-C5B5-C152DE12CDF2}"/>
          </ac:cxnSpMkLst>
        </pc:cxnChg>
        <pc:cxnChg chg="mod topLvl">
          <ac:chgData name="Abels, Patrick" userId="ba666de4-0d21-43a6-8e66-51a18aae1b4a" providerId="ADAL" clId="{1ABB91FB-49FA-447F-AD40-DAB0D0C36203}" dt="2023-12-14T20:30:51.343" v="684" actId="208"/>
          <ac:cxnSpMkLst>
            <pc:docMk/>
            <pc:sldMk cId="2987719689" sldId="280"/>
            <ac:cxnSpMk id="16" creationId="{A0BBB643-A266-8F25-6245-BA713815E53D}"/>
          </ac:cxnSpMkLst>
        </pc:cxnChg>
        <pc:cxnChg chg="del mod topLvl">
          <ac:chgData name="Abels, Patrick" userId="ba666de4-0d21-43a6-8e66-51a18aae1b4a" providerId="ADAL" clId="{1ABB91FB-49FA-447F-AD40-DAB0D0C36203}" dt="2023-12-14T20:24:40.721" v="580" actId="478"/>
          <ac:cxnSpMkLst>
            <pc:docMk/>
            <pc:sldMk cId="2987719689" sldId="280"/>
            <ac:cxnSpMk id="20" creationId="{CBC9B9B4-48F9-D6FD-CE18-228164AC2041}"/>
          </ac:cxnSpMkLst>
        </pc:cxnChg>
        <pc:cxnChg chg="del mod topLvl">
          <ac:chgData name="Abels, Patrick" userId="ba666de4-0d21-43a6-8e66-51a18aae1b4a" providerId="ADAL" clId="{1ABB91FB-49FA-447F-AD40-DAB0D0C36203}" dt="2023-12-14T20:24:40.721" v="580" actId="478"/>
          <ac:cxnSpMkLst>
            <pc:docMk/>
            <pc:sldMk cId="2987719689" sldId="280"/>
            <ac:cxnSpMk id="21" creationId="{4834AB1D-D507-441C-AB6B-190F4E19EF4A}"/>
          </ac:cxnSpMkLst>
        </pc:cxnChg>
      </pc:sldChg>
      <pc:sldChg chg="del">
        <pc:chgData name="Abels, Patrick" userId="ba666de4-0d21-43a6-8e66-51a18aae1b4a" providerId="ADAL" clId="{1ABB91FB-49FA-447F-AD40-DAB0D0C36203}" dt="2023-12-14T20:48:52.146" v="730" actId="47"/>
        <pc:sldMkLst>
          <pc:docMk/>
          <pc:sldMk cId="3950680395" sldId="281"/>
        </pc:sldMkLst>
      </pc:sldChg>
      <pc:sldChg chg="del">
        <pc:chgData name="Abels, Patrick" userId="ba666de4-0d21-43a6-8e66-51a18aae1b4a" providerId="ADAL" clId="{1ABB91FB-49FA-447F-AD40-DAB0D0C36203}" dt="2023-12-14T20:39:04.272" v="723" actId="47"/>
        <pc:sldMkLst>
          <pc:docMk/>
          <pc:sldMk cId="1985523388" sldId="282"/>
        </pc:sldMkLst>
      </pc:sldChg>
      <pc:sldChg chg="del">
        <pc:chgData name="Abels, Patrick" userId="ba666de4-0d21-43a6-8e66-51a18aae1b4a" providerId="ADAL" clId="{1ABB91FB-49FA-447F-AD40-DAB0D0C36203}" dt="2023-12-14T20:48:54.157" v="731" actId="47"/>
        <pc:sldMkLst>
          <pc:docMk/>
          <pc:sldMk cId="1969743803" sldId="283"/>
        </pc:sldMkLst>
      </pc:sldChg>
      <pc:sldChg chg="del">
        <pc:chgData name="Abels, Patrick" userId="ba666de4-0d21-43a6-8e66-51a18aae1b4a" providerId="ADAL" clId="{1ABB91FB-49FA-447F-AD40-DAB0D0C36203}" dt="2023-12-14T20:48:55.656" v="732" actId="47"/>
        <pc:sldMkLst>
          <pc:docMk/>
          <pc:sldMk cId="3935385422" sldId="284"/>
        </pc:sldMkLst>
      </pc:sldChg>
      <pc:sldChg chg="add modTransition">
        <pc:chgData name="Abels, Patrick" userId="ba666de4-0d21-43a6-8e66-51a18aae1b4a" providerId="ADAL" clId="{1ABB91FB-49FA-447F-AD40-DAB0D0C36203}" dt="2023-12-14T20:51:30.429" v="753"/>
        <pc:sldMkLst>
          <pc:docMk/>
          <pc:sldMk cId="775339188" sldId="285"/>
        </pc:sldMkLst>
      </pc:sldChg>
      <pc:sldChg chg="modSp add mod modTransition">
        <pc:chgData name="Abels, Patrick" userId="ba666de4-0d21-43a6-8e66-51a18aae1b4a" providerId="ADAL" clId="{1ABB91FB-49FA-447F-AD40-DAB0D0C36203}" dt="2023-12-14T20:51:30.429" v="753"/>
        <pc:sldMkLst>
          <pc:docMk/>
          <pc:sldMk cId="1370547986" sldId="286"/>
        </pc:sldMkLst>
        <pc:spChg chg="mod">
          <ac:chgData name="Abels, Patrick" userId="ba666de4-0d21-43a6-8e66-51a18aae1b4a" providerId="ADAL" clId="{1ABB91FB-49FA-447F-AD40-DAB0D0C36203}" dt="2023-12-14T20:31:07.547" v="686" actId="207"/>
          <ac:spMkLst>
            <pc:docMk/>
            <pc:sldMk cId="1370547986" sldId="286"/>
            <ac:spMk id="2" creationId="{BF026697-D187-F7B0-0908-8B94BEAE87CF}"/>
          </ac:spMkLst>
        </pc:spChg>
        <pc:spChg chg="mod">
          <ac:chgData name="Abels, Patrick" userId="ba666de4-0d21-43a6-8e66-51a18aae1b4a" providerId="ADAL" clId="{1ABB91FB-49FA-447F-AD40-DAB0D0C36203}" dt="2023-12-14T20:31:17.949" v="687" actId="207"/>
          <ac:spMkLst>
            <pc:docMk/>
            <pc:sldMk cId="1370547986" sldId="286"/>
            <ac:spMk id="4" creationId="{364D762F-506D-9187-C266-EA2B30CFF4E7}"/>
          </ac:spMkLst>
        </pc:spChg>
        <pc:spChg chg="mod">
          <ac:chgData name="Abels, Patrick" userId="ba666de4-0d21-43a6-8e66-51a18aae1b4a" providerId="ADAL" clId="{1ABB91FB-49FA-447F-AD40-DAB0D0C36203}" dt="2023-12-14T20:31:17.949" v="687" actId="207"/>
          <ac:spMkLst>
            <pc:docMk/>
            <pc:sldMk cId="1370547986" sldId="286"/>
            <ac:spMk id="7" creationId="{F8AA909D-E961-3A92-85A3-CB445F6E82F4}"/>
          </ac:spMkLst>
        </pc:spChg>
        <pc:spChg chg="mod">
          <ac:chgData name="Abels, Patrick" userId="ba666de4-0d21-43a6-8e66-51a18aae1b4a" providerId="ADAL" clId="{1ABB91FB-49FA-447F-AD40-DAB0D0C36203}" dt="2023-12-14T20:31:39.663" v="690" actId="207"/>
          <ac:spMkLst>
            <pc:docMk/>
            <pc:sldMk cId="1370547986" sldId="286"/>
            <ac:spMk id="13" creationId="{5B69F909-B02B-E202-F287-D446F2A9C2DF}"/>
          </ac:spMkLst>
        </pc:spChg>
        <pc:spChg chg="mod">
          <ac:chgData name="Abels, Patrick" userId="ba666de4-0d21-43a6-8e66-51a18aae1b4a" providerId="ADAL" clId="{1ABB91FB-49FA-447F-AD40-DAB0D0C36203}" dt="2023-12-14T20:31:39.663" v="690" actId="207"/>
          <ac:spMkLst>
            <pc:docMk/>
            <pc:sldMk cId="1370547986" sldId="286"/>
            <ac:spMk id="14" creationId="{84A72379-35EC-5F3A-8482-F16F2FEE17FD}"/>
          </ac:spMkLst>
        </pc:spChg>
        <pc:cxnChg chg="mod">
          <ac:chgData name="Abels, Patrick" userId="ba666de4-0d21-43a6-8e66-51a18aae1b4a" providerId="ADAL" clId="{1ABB91FB-49FA-447F-AD40-DAB0D0C36203}" dt="2023-12-14T20:31:24.122" v="688" actId="208"/>
          <ac:cxnSpMkLst>
            <pc:docMk/>
            <pc:sldMk cId="1370547986" sldId="286"/>
            <ac:cxnSpMk id="9" creationId="{19D62783-5CB9-7BF3-8877-F7D022968B9A}"/>
          </ac:cxnSpMkLst>
        </pc:cxnChg>
        <pc:cxnChg chg="mod">
          <ac:chgData name="Abels, Patrick" userId="ba666de4-0d21-43a6-8e66-51a18aae1b4a" providerId="ADAL" clId="{1ABB91FB-49FA-447F-AD40-DAB0D0C36203}" dt="2023-12-14T20:31:24.122" v="688" actId="208"/>
          <ac:cxnSpMkLst>
            <pc:docMk/>
            <pc:sldMk cId="1370547986" sldId="286"/>
            <ac:cxnSpMk id="10" creationId="{792FCDE5-C357-8541-FD18-24710C4F655F}"/>
          </ac:cxnSpMkLst>
        </pc:cxnChg>
        <pc:cxnChg chg="mod">
          <ac:chgData name="Abels, Patrick" userId="ba666de4-0d21-43a6-8e66-51a18aae1b4a" providerId="ADAL" clId="{1ABB91FB-49FA-447F-AD40-DAB0D0C36203}" dt="2023-12-14T20:31:31.668" v="689" actId="208"/>
          <ac:cxnSpMkLst>
            <pc:docMk/>
            <pc:sldMk cId="1370547986" sldId="286"/>
            <ac:cxnSpMk id="15" creationId="{A1324912-13A4-55CD-C5B5-C152DE12CDF2}"/>
          </ac:cxnSpMkLst>
        </pc:cxnChg>
        <pc:cxnChg chg="mod">
          <ac:chgData name="Abels, Patrick" userId="ba666de4-0d21-43a6-8e66-51a18aae1b4a" providerId="ADAL" clId="{1ABB91FB-49FA-447F-AD40-DAB0D0C36203}" dt="2023-12-14T20:31:31.668" v="689" actId="208"/>
          <ac:cxnSpMkLst>
            <pc:docMk/>
            <pc:sldMk cId="1370547986" sldId="286"/>
            <ac:cxnSpMk id="16" creationId="{A0BBB643-A266-8F25-6245-BA713815E53D}"/>
          </ac:cxnSpMkLst>
        </pc:cxnChg>
      </pc:sldChg>
      <pc:sldChg chg="modSp add mod modTransition">
        <pc:chgData name="Abels, Patrick" userId="ba666de4-0d21-43a6-8e66-51a18aae1b4a" providerId="ADAL" clId="{1ABB91FB-49FA-447F-AD40-DAB0D0C36203}" dt="2023-12-14T20:51:30.429" v="753"/>
        <pc:sldMkLst>
          <pc:docMk/>
          <pc:sldMk cId="344965253" sldId="287"/>
        </pc:sldMkLst>
        <pc:spChg chg="mod">
          <ac:chgData name="Abels, Patrick" userId="ba666de4-0d21-43a6-8e66-51a18aae1b4a" providerId="ADAL" clId="{1ABB91FB-49FA-447F-AD40-DAB0D0C36203}" dt="2023-12-14T20:32:03.598" v="694" actId="207"/>
          <ac:spMkLst>
            <pc:docMk/>
            <pc:sldMk cId="344965253" sldId="287"/>
            <ac:spMk id="2" creationId="{BF026697-D187-F7B0-0908-8B94BEAE87CF}"/>
          </ac:spMkLst>
        </pc:spChg>
        <pc:spChg chg="mod">
          <ac:chgData name="Abels, Patrick" userId="ba666de4-0d21-43a6-8e66-51a18aae1b4a" providerId="ADAL" clId="{1ABB91FB-49FA-447F-AD40-DAB0D0C36203}" dt="2023-12-14T20:32:12.714" v="695" actId="207"/>
          <ac:spMkLst>
            <pc:docMk/>
            <pc:sldMk cId="344965253" sldId="287"/>
            <ac:spMk id="13" creationId="{5B69F909-B02B-E202-F287-D446F2A9C2DF}"/>
          </ac:spMkLst>
        </pc:spChg>
        <pc:spChg chg="mod">
          <ac:chgData name="Abels, Patrick" userId="ba666de4-0d21-43a6-8e66-51a18aae1b4a" providerId="ADAL" clId="{1ABB91FB-49FA-447F-AD40-DAB0D0C36203}" dt="2023-12-14T20:32:12.714" v="695" actId="207"/>
          <ac:spMkLst>
            <pc:docMk/>
            <pc:sldMk cId="344965253" sldId="287"/>
            <ac:spMk id="14" creationId="{84A72379-35EC-5F3A-8482-F16F2FEE17FD}"/>
          </ac:spMkLst>
        </pc:spChg>
        <pc:spChg chg="mod">
          <ac:chgData name="Abels, Patrick" userId="ba666de4-0d21-43a6-8e66-51a18aae1b4a" providerId="ADAL" clId="{1ABB91FB-49FA-447F-AD40-DAB0D0C36203}" dt="2023-12-14T20:32:28.166" v="697" actId="207"/>
          <ac:spMkLst>
            <pc:docMk/>
            <pc:sldMk cId="344965253" sldId="287"/>
            <ac:spMk id="19" creationId="{5AB714D7-81DC-A779-6678-CA12AE7FD36E}"/>
          </ac:spMkLst>
        </pc:spChg>
        <pc:cxnChg chg="mod">
          <ac:chgData name="Abels, Patrick" userId="ba666de4-0d21-43a6-8e66-51a18aae1b4a" providerId="ADAL" clId="{1ABB91FB-49FA-447F-AD40-DAB0D0C36203}" dt="2023-12-14T20:32:19.578" v="696" actId="208"/>
          <ac:cxnSpMkLst>
            <pc:docMk/>
            <pc:sldMk cId="344965253" sldId="287"/>
            <ac:cxnSpMk id="15" creationId="{A1324912-13A4-55CD-C5B5-C152DE12CDF2}"/>
          </ac:cxnSpMkLst>
        </pc:cxnChg>
        <pc:cxnChg chg="mod">
          <ac:chgData name="Abels, Patrick" userId="ba666de4-0d21-43a6-8e66-51a18aae1b4a" providerId="ADAL" clId="{1ABB91FB-49FA-447F-AD40-DAB0D0C36203}" dt="2023-12-14T20:32:19.578" v="696" actId="208"/>
          <ac:cxnSpMkLst>
            <pc:docMk/>
            <pc:sldMk cId="344965253" sldId="287"/>
            <ac:cxnSpMk id="16" creationId="{A0BBB643-A266-8F25-6245-BA713815E53D}"/>
          </ac:cxnSpMkLst>
        </pc:cxnChg>
      </pc:sldChg>
      <pc:sldChg chg="modSp add mod modTransition">
        <pc:chgData name="Abels, Patrick" userId="ba666de4-0d21-43a6-8e66-51a18aae1b4a" providerId="ADAL" clId="{1ABB91FB-49FA-447F-AD40-DAB0D0C36203}" dt="2023-12-14T20:51:30.429" v="753"/>
        <pc:sldMkLst>
          <pc:docMk/>
          <pc:sldMk cId="21417525" sldId="288"/>
        </pc:sldMkLst>
        <pc:spChg chg="mod">
          <ac:chgData name="Abels, Patrick" userId="ba666de4-0d21-43a6-8e66-51a18aae1b4a" providerId="ADAL" clId="{1ABB91FB-49FA-447F-AD40-DAB0D0C36203}" dt="2023-12-14T20:32:41.715" v="700" actId="207"/>
          <ac:spMkLst>
            <pc:docMk/>
            <pc:sldMk cId="21417525" sldId="288"/>
            <ac:spMk id="2" creationId="{BF026697-D187-F7B0-0908-8B94BEAE87CF}"/>
          </ac:spMkLst>
        </pc:spChg>
        <pc:spChg chg="mod">
          <ac:chgData name="Abels, Patrick" userId="ba666de4-0d21-43a6-8e66-51a18aae1b4a" providerId="ADAL" clId="{1ABB91FB-49FA-447F-AD40-DAB0D0C36203}" dt="2023-12-14T20:32:51.646" v="701" actId="207"/>
          <ac:spMkLst>
            <pc:docMk/>
            <pc:sldMk cId="21417525" sldId="288"/>
            <ac:spMk id="19" creationId="{5AB714D7-81DC-A779-6678-CA12AE7FD36E}"/>
          </ac:spMkLst>
        </pc:spChg>
        <pc:spChg chg="mod">
          <ac:chgData name="Abels, Patrick" userId="ba666de4-0d21-43a6-8e66-51a18aae1b4a" providerId="ADAL" clId="{1ABB91FB-49FA-447F-AD40-DAB0D0C36203}" dt="2023-12-14T20:32:57.632" v="702" actId="207"/>
          <ac:spMkLst>
            <pc:docMk/>
            <pc:sldMk cId="21417525" sldId="288"/>
            <ac:spMk id="22" creationId="{44A26379-3C17-8B78-55AC-DAF0F7E243EB}"/>
          </ac:spMkLst>
        </pc:spChg>
        <pc:spChg chg="mod">
          <ac:chgData name="Abels, Patrick" userId="ba666de4-0d21-43a6-8e66-51a18aae1b4a" providerId="ADAL" clId="{1ABB91FB-49FA-447F-AD40-DAB0D0C36203}" dt="2023-12-14T20:32:57.632" v="702" actId="207"/>
          <ac:spMkLst>
            <pc:docMk/>
            <pc:sldMk cId="21417525" sldId="288"/>
            <ac:spMk id="23" creationId="{FCFFB724-E8FF-E2F6-F74D-B34D477B89D7}"/>
          </ac:spMkLst>
        </pc:spChg>
      </pc:sldChg>
      <pc:sldChg chg="modSp add mod modTransition">
        <pc:chgData name="Abels, Patrick" userId="ba666de4-0d21-43a6-8e66-51a18aae1b4a" providerId="ADAL" clId="{1ABB91FB-49FA-447F-AD40-DAB0D0C36203}" dt="2023-12-14T20:51:30.429" v="753"/>
        <pc:sldMkLst>
          <pc:docMk/>
          <pc:sldMk cId="3771538810" sldId="289"/>
        </pc:sldMkLst>
        <pc:spChg chg="mod">
          <ac:chgData name="Abels, Patrick" userId="ba666de4-0d21-43a6-8e66-51a18aae1b4a" providerId="ADAL" clId="{1ABB91FB-49FA-447F-AD40-DAB0D0C36203}" dt="2023-12-14T20:33:58.260" v="710" actId="207"/>
          <ac:spMkLst>
            <pc:docMk/>
            <pc:sldMk cId="3771538810" sldId="289"/>
            <ac:spMk id="2" creationId="{BF026697-D187-F7B0-0908-8B94BEAE87CF}"/>
          </ac:spMkLst>
        </pc:spChg>
        <pc:spChg chg="mod">
          <ac:chgData name="Abels, Patrick" userId="ba666de4-0d21-43a6-8e66-51a18aae1b4a" providerId="ADAL" clId="{1ABB91FB-49FA-447F-AD40-DAB0D0C36203}" dt="2023-12-14T20:33:29.010" v="706" actId="207"/>
          <ac:spMkLst>
            <pc:docMk/>
            <pc:sldMk cId="3771538810" sldId="289"/>
            <ac:spMk id="22" creationId="{44A26379-3C17-8B78-55AC-DAF0F7E243EB}"/>
          </ac:spMkLst>
        </pc:spChg>
        <pc:spChg chg="mod">
          <ac:chgData name="Abels, Patrick" userId="ba666de4-0d21-43a6-8e66-51a18aae1b4a" providerId="ADAL" clId="{1ABB91FB-49FA-447F-AD40-DAB0D0C36203}" dt="2023-12-14T20:33:29.010" v="706" actId="207"/>
          <ac:spMkLst>
            <pc:docMk/>
            <pc:sldMk cId="3771538810" sldId="289"/>
            <ac:spMk id="23" creationId="{FCFFB724-E8FF-E2F6-F74D-B34D477B89D7}"/>
          </ac:spMkLst>
        </pc:spChg>
        <pc:spChg chg="mod">
          <ac:chgData name="Abels, Patrick" userId="ba666de4-0d21-43a6-8e66-51a18aae1b4a" providerId="ADAL" clId="{1ABB91FB-49FA-447F-AD40-DAB0D0C36203}" dt="2023-12-14T20:37:23.318" v="717" actId="207"/>
          <ac:spMkLst>
            <pc:docMk/>
            <pc:sldMk cId="3771538810" sldId="289"/>
            <ac:spMk id="25" creationId="{D4635BF4-1889-2F76-845B-D1684A39D920}"/>
          </ac:spMkLst>
        </pc:spChg>
        <pc:spChg chg="mod">
          <ac:chgData name="Abels, Patrick" userId="ba666de4-0d21-43a6-8e66-51a18aae1b4a" providerId="ADAL" clId="{1ABB91FB-49FA-447F-AD40-DAB0D0C36203}" dt="2023-12-14T20:37:20.001" v="716" actId="207"/>
          <ac:spMkLst>
            <pc:docMk/>
            <pc:sldMk cId="3771538810" sldId="289"/>
            <ac:spMk id="26" creationId="{D63EC423-A9D1-2F9F-B6F0-EFA707FA71BC}"/>
          </ac:spMkLst>
        </pc:spChg>
      </pc:sldChg>
      <pc:sldChg chg="modSp add mod modTransition">
        <pc:chgData name="Abels, Patrick" userId="ba666de4-0d21-43a6-8e66-51a18aae1b4a" providerId="ADAL" clId="{1ABB91FB-49FA-447F-AD40-DAB0D0C36203}" dt="2023-12-14T20:51:30.429" v="753"/>
        <pc:sldMkLst>
          <pc:docMk/>
          <pc:sldMk cId="2667248760" sldId="290"/>
        </pc:sldMkLst>
        <pc:spChg chg="mod">
          <ac:chgData name="Abels, Patrick" userId="ba666de4-0d21-43a6-8e66-51a18aae1b4a" providerId="ADAL" clId="{1ABB91FB-49FA-447F-AD40-DAB0D0C36203}" dt="2023-12-14T20:36:11.004" v="713" actId="207"/>
          <ac:spMkLst>
            <pc:docMk/>
            <pc:sldMk cId="2667248760" sldId="290"/>
            <ac:spMk id="2" creationId="{BF026697-D187-F7B0-0908-8B94BEAE87CF}"/>
          </ac:spMkLst>
        </pc:spChg>
        <pc:spChg chg="mod">
          <ac:chgData name="Abels, Patrick" userId="ba666de4-0d21-43a6-8e66-51a18aae1b4a" providerId="ADAL" clId="{1ABB91FB-49FA-447F-AD40-DAB0D0C36203}" dt="2023-12-14T20:37:05.549" v="714" actId="207"/>
          <ac:spMkLst>
            <pc:docMk/>
            <pc:sldMk cId="2667248760" sldId="290"/>
            <ac:spMk id="22" creationId="{44A26379-3C17-8B78-55AC-DAF0F7E243EB}"/>
          </ac:spMkLst>
        </pc:spChg>
        <pc:spChg chg="mod">
          <ac:chgData name="Abels, Patrick" userId="ba666de4-0d21-43a6-8e66-51a18aae1b4a" providerId="ADAL" clId="{1ABB91FB-49FA-447F-AD40-DAB0D0C36203}" dt="2023-12-14T20:37:05.549" v="714" actId="207"/>
          <ac:spMkLst>
            <pc:docMk/>
            <pc:sldMk cId="2667248760" sldId="290"/>
            <ac:spMk id="23" creationId="{FCFFB724-E8FF-E2F6-F74D-B34D477B89D7}"/>
          </ac:spMkLst>
        </pc:spChg>
        <pc:spChg chg="mod">
          <ac:chgData name="Abels, Patrick" userId="ba666de4-0d21-43a6-8e66-51a18aae1b4a" providerId="ADAL" clId="{1ABB91FB-49FA-447F-AD40-DAB0D0C36203}" dt="2023-12-14T20:37:08.696" v="715" actId="207"/>
          <ac:spMkLst>
            <pc:docMk/>
            <pc:sldMk cId="2667248760" sldId="290"/>
            <ac:spMk id="25" creationId="{D4635BF4-1889-2F76-845B-D1684A39D920}"/>
          </ac:spMkLst>
        </pc:spChg>
      </pc:sldChg>
      <pc:sldChg chg="modSp add mod modTransition">
        <pc:chgData name="Abels, Patrick" userId="ba666de4-0d21-43a6-8e66-51a18aae1b4a" providerId="ADAL" clId="{1ABB91FB-49FA-447F-AD40-DAB0D0C36203}" dt="2023-12-14T20:51:30.429" v="753"/>
        <pc:sldMkLst>
          <pc:docMk/>
          <pc:sldMk cId="3398456487" sldId="291"/>
        </pc:sldMkLst>
        <pc:spChg chg="mod">
          <ac:chgData name="Abels, Patrick" userId="ba666de4-0d21-43a6-8e66-51a18aae1b4a" providerId="ADAL" clId="{1ABB91FB-49FA-447F-AD40-DAB0D0C36203}" dt="2023-12-14T20:37:36.868" v="720" actId="207"/>
          <ac:spMkLst>
            <pc:docMk/>
            <pc:sldMk cId="3398456487" sldId="291"/>
            <ac:spMk id="2" creationId="{BF026697-D187-F7B0-0908-8B94BEAE87CF}"/>
          </ac:spMkLst>
        </pc:spChg>
        <pc:spChg chg="mod">
          <ac:chgData name="Abels, Patrick" userId="ba666de4-0d21-43a6-8e66-51a18aae1b4a" providerId="ADAL" clId="{1ABB91FB-49FA-447F-AD40-DAB0D0C36203}" dt="2023-12-14T20:37:45.592" v="722" actId="207"/>
          <ac:spMkLst>
            <pc:docMk/>
            <pc:sldMk cId="3398456487" sldId="291"/>
            <ac:spMk id="26" creationId="{D63EC423-A9D1-2F9F-B6F0-EFA707FA71BC}"/>
          </ac:spMkLst>
        </pc:spChg>
        <pc:spChg chg="mod">
          <ac:chgData name="Abels, Patrick" userId="ba666de4-0d21-43a6-8e66-51a18aae1b4a" providerId="ADAL" clId="{1ABB91FB-49FA-447F-AD40-DAB0D0C36203}" dt="2023-12-14T20:37:41.309" v="721" actId="207"/>
          <ac:spMkLst>
            <pc:docMk/>
            <pc:sldMk cId="3398456487" sldId="291"/>
            <ac:spMk id="27" creationId="{6544B78D-7857-4BBD-7285-B048CE21700F}"/>
          </ac:spMkLst>
        </pc:spChg>
      </pc:sldChg>
    </pc:docChg>
  </pc:docChgLst>
  <pc:docChgLst>
    <pc:chgData name="Abels, Patrick" userId="ba666de4-0d21-43a6-8e66-51a18aae1b4a" providerId="ADAL" clId="{9FB40322-1AAB-4774-8535-02FFDF7B7A53}"/>
    <pc:docChg chg="custSel addSld delSld modSld">
      <pc:chgData name="Abels, Patrick" userId="ba666de4-0d21-43a6-8e66-51a18aae1b4a" providerId="ADAL" clId="{9FB40322-1AAB-4774-8535-02FFDF7B7A53}" dt="2023-12-23T20:40:42.373" v="525" actId="1076"/>
      <pc:docMkLst>
        <pc:docMk/>
      </pc:docMkLst>
      <pc:sldChg chg="modSp mod">
        <pc:chgData name="Abels, Patrick" userId="ba666de4-0d21-43a6-8e66-51a18aae1b4a" providerId="ADAL" clId="{9FB40322-1AAB-4774-8535-02FFDF7B7A53}" dt="2023-12-23T17:31:01.939" v="7" actId="20577"/>
        <pc:sldMkLst>
          <pc:docMk/>
          <pc:sldMk cId="4053142725" sldId="258"/>
        </pc:sldMkLst>
        <pc:spChg chg="mod">
          <ac:chgData name="Abels, Patrick" userId="ba666de4-0d21-43a6-8e66-51a18aae1b4a" providerId="ADAL" clId="{9FB40322-1AAB-4774-8535-02FFDF7B7A53}" dt="2023-12-23T17:31:01.939" v="7" actId="20577"/>
          <ac:spMkLst>
            <pc:docMk/>
            <pc:sldMk cId="4053142725" sldId="258"/>
            <ac:spMk id="2" creationId="{B07DB424-5D60-EB8E-705E-00413050711F}"/>
          </ac:spMkLst>
        </pc:spChg>
      </pc:sldChg>
      <pc:sldChg chg="addSp delSp modSp mod">
        <pc:chgData name="Abels, Patrick" userId="ba666de4-0d21-43a6-8e66-51a18aae1b4a" providerId="ADAL" clId="{9FB40322-1AAB-4774-8535-02FFDF7B7A53}" dt="2023-12-23T20:40:01.683" v="515" actId="1076"/>
        <pc:sldMkLst>
          <pc:docMk/>
          <pc:sldMk cId="1722427942" sldId="273"/>
        </pc:sldMkLst>
        <pc:spChg chg="mod">
          <ac:chgData name="Abels, Patrick" userId="ba666de4-0d21-43a6-8e66-51a18aae1b4a" providerId="ADAL" clId="{9FB40322-1AAB-4774-8535-02FFDF7B7A53}" dt="2023-12-23T20:39:47.390" v="508" actId="6549"/>
          <ac:spMkLst>
            <pc:docMk/>
            <pc:sldMk cId="1722427942" sldId="273"/>
            <ac:spMk id="2" creationId="{9AB4A751-8F07-093D-AF8D-F931909DA7A8}"/>
          </ac:spMkLst>
        </pc:spChg>
        <pc:picChg chg="add mod">
          <ac:chgData name="Abels, Patrick" userId="ba666de4-0d21-43a6-8e66-51a18aae1b4a" providerId="ADAL" clId="{9FB40322-1AAB-4774-8535-02FFDF7B7A53}" dt="2023-12-23T20:40:01.683" v="515" actId="1076"/>
          <ac:picMkLst>
            <pc:docMk/>
            <pc:sldMk cId="1722427942" sldId="273"/>
            <ac:picMk id="3" creationId="{B72C005F-250D-EF1F-63C2-7AF64DBE75CA}"/>
          </ac:picMkLst>
        </pc:picChg>
        <pc:picChg chg="del">
          <ac:chgData name="Abels, Patrick" userId="ba666de4-0d21-43a6-8e66-51a18aae1b4a" providerId="ADAL" clId="{9FB40322-1AAB-4774-8535-02FFDF7B7A53}" dt="2023-12-23T20:39:49.672" v="509" actId="478"/>
          <ac:picMkLst>
            <pc:docMk/>
            <pc:sldMk cId="1722427942" sldId="273"/>
            <ac:picMk id="4" creationId="{7DC6BC12-73D2-2E7B-169D-5FDA002BEB4B}"/>
          </ac:picMkLst>
        </pc:picChg>
        <pc:picChg chg="del">
          <ac:chgData name="Abels, Patrick" userId="ba666de4-0d21-43a6-8e66-51a18aae1b4a" providerId="ADAL" clId="{9FB40322-1AAB-4774-8535-02FFDF7B7A53}" dt="2023-12-23T20:39:45.085" v="506" actId="478"/>
          <ac:picMkLst>
            <pc:docMk/>
            <pc:sldMk cId="1722427942" sldId="273"/>
            <ac:picMk id="7" creationId="{E4A70F4C-3D67-B344-1662-8663F6FF3747}"/>
          </ac:picMkLst>
        </pc:picChg>
      </pc:sldChg>
      <pc:sldChg chg="addSp delSp modSp mod">
        <pc:chgData name="Abels, Patrick" userId="ba666de4-0d21-43a6-8e66-51a18aae1b4a" providerId="ADAL" clId="{9FB40322-1AAB-4774-8535-02FFDF7B7A53}" dt="2023-12-23T20:40:42.373" v="525" actId="1076"/>
        <pc:sldMkLst>
          <pc:docMk/>
          <pc:sldMk cId="4227723690" sldId="277"/>
        </pc:sldMkLst>
        <pc:spChg chg="mod">
          <ac:chgData name="Abels, Patrick" userId="ba666de4-0d21-43a6-8e66-51a18aae1b4a" providerId="ADAL" clId="{9FB40322-1AAB-4774-8535-02FFDF7B7A53}" dt="2023-12-23T20:38:54.448" v="503" actId="20577"/>
          <ac:spMkLst>
            <pc:docMk/>
            <pc:sldMk cId="4227723690" sldId="277"/>
            <ac:spMk id="3" creationId="{01ECBF5A-FC38-589B-9B3F-519D1EC2FC51}"/>
          </ac:spMkLst>
        </pc:spChg>
        <pc:picChg chg="add mod">
          <ac:chgData name="Abels, Patrick" userId="ba666de4-0d21-43a6-8e66-51a18aae1b4a" providerId="ADAL" clId="{9FB40322-1AAB-4774-8535-02FFDF7B7A53}" dt="2023-12-23T20:40:42.373" v="525" actId="1076"/>
          <ac:picMkLst>
            <pc:docMk/>
            <pc:sldMk cId="4227723690" sldId="277"/>
            <ac:picMk id="4" creationId="{721E9E17-57DF-F664-FA8B-4C4B1414A528}"/>
          </ac:picMkLst>
        </pc:picChg>
        <pc:picChg chg="del">
          <ac:chgData name="Abels, Patrick" userId="ba666de4-0d21-43a6-8e66-51a18aae1b4a" providerId="ADAL" clId="{9FB40322-1AAB-4774-8535-02FFDF7B7A53}" dt="2023-12-23T20:37:41.189" v="495" actId="478"/>
          <ac:picMkLst>
            <pc:docMk/>
            <pc:sldMk cId="4227723690" sldId="277"/>
            <ac:picMk id="5" creationId="{672FA8B9-68E1-F83D-CAD1-34088134E1E9}"/>
          </ac:picMkLst>
        </pc:picChg>
        <pc:picChg chg="del">
          <ac:chgData name="Abels, Patrick" userId="ba666de4-0d21-43a6-8e66-51a18aae1b4a" providerId="ADAL" clId="{9FB40322-1AAB-4774-8535-02FFDF7B7A53}" dt="2023-12-23T20:37:39.657" v="494" actId="478"/>
          <ac:picMkLst>
            <pc:docMk/>
            <pc:sldMk cId="4227723690" sldId="277"/>
            <ac:picMk id="6" creationId="{DC11344D-E439-E142-B4C7-B700AB076D0B}"/>
          </ac:picMkLst>
        </pc:picChg>
        <pc:picChg chg="add mod">
          <ac:chgData name="Abels, Patrick" userId="ba666de4-0d21-43a6-8e66-51a18aae1b4a" providerId="ADAL" clId="{9FB40322-1AAB-4774-8535-02FFDF7B7A53}" dt="2023-12-23T20:40:42.373" v="525" actId="1076"/>
          <ac:picMkLst>
            <pc:docMk/>
            <pc:sldMk cId="4227723690" sldId="277"/>
            <ac:picMk id="8" creationId="{902603DC-D20F-D70E-7483-22155C8BAA4A}"/>
          </ac:picMkLst>
        </pc:picChg>
        <pc:picChg chg="add del mod">
          <ac:chgData name="Abels, Patrick" userId="ba666de4-0d21-43a6-8e66-51a18aae1b4a" providerId="ADAL" clId="{9FB40322-1AAB-4774-8535-02FFDF7B7A53}" dt="2023-12-23T20:39:52.806" v="510" actId="21"/>
          <ac:picMkLst>
            <pc:docMk/>
            <pc:sldMk cId="4227723690" sldId="277"/>
            <ac:picMk id="10" creationId="{896F50B8-6789-B28D-805D-F41746A6C2AF}"/>
          </ac:picMkLst>
        </pc:picChg>
      </pc:sldChg>
      <pc:sldChg chg="del">
        <pc:chgData name="Abels, Patrick" userId="ba666de4-0d21-43a6-8e66-51a18aae1b4a" providerId="ADAL" clId="{9FB40322-1AAB-4774-8535-02FFDF7B7A53}" dt="2023-12-23T17:32:27.342" v="100" actId="47"/>
        <pc:sldMkLst>
          <pc:docMk/>
          <pc:sldMk cId="3057575422" sldId="278"/>
        </pc:sldMkLst>
      </pc:sldChg>
      <pc:sldChg chg="modSp mod">
        <pc:chgData name="Abels, Patrick" userId="ba666de4-0d21-43a6-8e66-51a18aae1b4a" providerId="ADAL" clId="{9FB40322-1AAB-4774-8535-02FFDF7B7A53}" dt="2023-12-23T17:31:30.412" v="78" actId="207"/>
        <pc:sldMkLst>
          <pc:docMk/>
          <pc:sldMk cId="2219771542" sldId="279"/>
        </pc:sldMkLst>
        <pc:spChg chg="mod">
          <ac:chgData name="Abels, Patrick" userId="ba666de4-0d21-43a6-8e66-51a18aae1b4a" providerId="ADAL" clId="{9FB40322-1AAB-4774-8535-02FFDF7B7A53}" dt="2023-12-23T17:31:30.412" v="78" actId="207"/>
          <ac:spMkLst>
            <pc:docMk/>
            <pc:sldMk cId="2219771542" sldId="279"/>
            <ac:spMk id="2" creationId="{1DA3477C-A05E-4FA4-6380-0014DE5EFA72}"/>
          </ac:spMkLst>
        </pc:spChg>
      </pc:sldChg>
      <pc:sldChg chg="addSp delSp modSp add mod">
        <pc:chgData name="Abels, Patrick" userId="ba666de4-0d21-43a6-8e66-51a18aae1b4a" providerId="ADAL" clId="{9FB40322-1AAB-4774-8535-02FFDF7B7A53}" dt="2023-12-23T20:36:36.059" v="493" actId="1076"/>
        <pc:sldMkLst>
          <pc:docMk/>
          <pc:sldMk cId="1969743803" sldId="283"/>
        </pc:sldMkLst>
        <pc:spChg chg="mod">
          <ac:chgData name="Abels, Patrick" userId="ba666de4-0d21-43a6-8e66-51a18aae1b4a" providerId="ADAL" clId="{9FB40322-1AAB-4774-8535-02FFDF7B7A53}" dt="2023-12-23T20:24:08.612" v="245" actId="20577"/>
          <ac:spMkLst>
            <pc:docMk/>
            <pc:sldMk cId="1969743803" sldId="283"/>
            <ac:spMk id="2" creationId="{C76BE0AD-82F3-417E-0871-8CF74779D9C7}"/>
          </ac:spMkLst>
        </pc:spChg>
        <pc:spChg chg="mod">
          <ac:chgData name="Abels, Patrick" userId="ba666de4-0d21-43a6-8e66-51a18aae1b4a" providerId="ADAL" clId="{9FB40322-1AAB-4774-8535-02FFDF7B7A53}" dt="2023-12-23T20:23:11.160" v="184" actId="6549"/>
          <ac:spMkLst>
            <pc:docMk/>
            <pc:sldMk cId="1969743803" sldId="283"/>
            <ac:spMk id="3" creationId="{9EBC646D-0F5F-984B-0CE1-41ED874A4973}"/>
          </ac:spMkLst>
        </pc:spChg>
        <pc:spChg chg="mod">
          <ac:chgData name="Abels, Patrick" userId="ba666de4-0d21-43a6-8e66-51a18aae1b4a" providerId="ADAL" clId="{9FB40322-1AAB-4774-8535-02FFDF7B7A53}" dt="2023-12-23T20:31:41.823" v="357" actId="6549"/>
          <ac:spMkLst>
            <pc:docMk/>
            <pc:sldMk cId="1969743803" sldId="283"/>
            <ac:spMk id="4" creationId="{8577B330-E94F-9CFC-2A0D-B0D6F593F14E}"/>
          </ac:spMkLst>
        </pc:spChg>
        <pc:spChg chg="mod">
          <ac:chgData name="Abels, Patrick" userId="ba666de4-0d21-43a6-8e66-51a18aae1b4a" providerId="ADAL" clId="{9FB40322-1AAB-4774-8535-02FFDF7B7A53}" dt="2023-12-23T20:25:49.214" v="256" actId="1076"/>
          <ac:spMkLst>
            <pc:docMk/>
            <pc:sldMk cId="1969743803" sldId="283"/>
            <ac:spMk id="5" creationId="{0FE376E4-2D7D-2B00-3D2F-F860628558D7}"/>
          </ac:spMkLst>
        </pc:spChg>
        <pc:spChg chg="mod">
          <ac:chgData name="Abels, Patrick" userId="ba666de4-0d21-43a6-8e66-51a18aae1b4a" providerId="ADAL" clId="{9FB40322-1AAB-4774-8535-02FFDF7B7A53}" dt="2023-12-23T20:31:49.107" v="362" actId="6549"/>
          <ac:spMkLst>
            <pc:docMk/>
            <pc:sldMk cId="1969743803" sldId="283"/>
            <ac:spMk id="6" creationId="{C5B2C2A0-C903-B816-4F40-782BACC00F8E}"/>
          </ac:spMkLst>
        </pc:spChg>
        <pc:spChg chg="add mod">
          <ac:chgData name="Abels, Patrick" userId="ba666de4-0d21-43a6-8e66-51a18aae1b4a" providerId="ADAL" clId="{9FB40322-1AAB-4774-8535-02FFDF7B7A53}" dt="2023-12-23T20:27:07.649" v="263" actId="164"/>
          <ac:spMkLst>
            <pc:docMk/>
            <pc:sldMk cId="1969743803" sldId="283"/>
            <ac:spMk id="7" creationId="{1A5B6F74-A5DC-FAA5-C1DD-F8BF5A1B3E72}"/>
          </ac:spMkLst>
        </pc:spChg>
        <pc:spChg chg="add mod">
          <ac:chgData name="Abels, Patrick" userId="ba666de4-0d21-43a6-8e66-51a18aae1b4a" providerId="ADAL" clId="{9FB40322-1AAB-4774-8535-02FFDF7B7A53}" dt="2023-12-23T20:27:07.649" v="263" actId="164"/>
          <ac:spMkLst>
            <pc:docMk/>
            <pc:sldMk cId="1969743803" sldId="283"/>
            <ac:spMk id="11" creationId="{1C82B172-C923-9EFF-3CD5-B443BBC07B92}"/>
          </ac:spMkLst>
        </pc:spChg>
        <pc:spChg chg="add mod">
          <ac:chgData name="Abels, Patrick" userId="ba666de4-0d21-43a6-8e66-51a18aae1b4a" providerId="ADAL" clId="{9FB40322-1AAB-4774-8535-02FFDF7B7A53}" dt="2023-12-23T20:27:14.546" v="264" actId="164"/>
          <ac:spMkLst>
            <pc:docMk/>
            <pc:sldMk cId="1969743803" sldId="283"/>
            <ac:spMk id="14" creationId="{DFBC777B-A739-58ED-54DA-E8BA0A792EAC}"/>
          </ac:spMkLst>
        </pc:spChg>
        <pc:spChg chg="del">
          <ac:chgData name="Abels, Patrick" userId="ba666de4-0d21-43a6-8e66-51a18aae1b4a" providerId="ADAL" clId="{9FB40322-1AAB-4774-8535-02FFDF7B7A53}" dt="2023-12-23T20:26:02.379" v="257" actId="478"/>
          <ac:spMkLst>
            <pc:docMk/>
            <pc:sldMk cId="1969743803" sldId="283"/>
            <ac:spMk id="15" creationId="{CB703C37-474F-1C90-A652-746ECFB7AC28}"/>
          </ac:spMkLst>
        </pc:spChg>
        <pc:spChg chg="add mod">
          <ac:chgData name="Abels, Patrick" userId="ba666de4-0d21-43a6-8e66-51a18aae1b4a" providerId="ADAL" clId="{9FB40322-1AAB-4774-8535-02FFDF7B7A53}" dt="2023-12-23T20:27:14.546" v="264" actId="164"/>
          <ac:spMkLst>
            <pc:docMk/>
            <pc:sldMk cId="1969743803" sldId="283"/>
            <ac:spMk id="16" creationId="{B81819A0-A5E8-32FC-98E0-C698BB1811D9}"/>
          </ac:spMkLst>
        </pc:spChg>
        <pc:spChg chg="del">
          <ac:chgData name="Abels, Patrick" userId="ba666de4-0d21-43a6-8e66-51a18aae1b4a" providerId="ADAL" clId="{9FB40322-1AAB-4774-8535-02FFDF7B7A53}" dt="2023-12-23T20:26:02.379" v="257" actId="478"/>
          <ac:spMkLst>
            <pc:docMk/>
            <pc:sldMk cId="1969743803" sldId="283"/>
            <ac:spMk id="19" creationId="{31466A09-7F2C-6B3D-88AE-3BAB52D091C2}"/>
          </ac:spMkLst>
        </pc:spChg>
        <pc:spChg chg="del">
          <ac:chgData name="Abels, Patrick" userId="ba666de4-0d21-43a6-8e66-51a18aae1b4a" providerId="ADAL" clId="{9FB40322-1AAB-4774-8535-02FFDF7B7A53}" dt="2023-12-23T20:26:02.379" v="257" actId="478"/>
          <ac:spMkLst>
            <pc:docMk/>
            <pc:sldMk cId="1969743803" sldId="283"/>
            <ac:spMk id="20" creationId="{AE49D052-1754-C452-2515-1F9E89B2FB05}"/>
          </ac:spMkLst>
        </pc:spChg>
        <pc:spChg chg="add mod">
          <ac:chgData name="Abels, Patrick" userId="ba666de4-0d21-43a6-8e66-51a18aae1b4a" providerId="ADAL" clId="{9FB40322-1AAB-4774-8535-02FFDF7B7A53}" dt="2023-12-23T20:27:26.036" v="265" actId="164"/>
          <ac:spMkLst>
            <pc:docMk/>
            <pc:sldMk cId="1969743803" sldId="283"/>
            <ac:spMk id="21" creationId="{86BE92CF-5288-C7C7-B713-AB5E1FC6D70C}"/>
          </ac:spMkLst>
        </pc:spChg>
        <pc:spChg chg="add mod">
          <ac:chgData name="Abels, Patrick" userId="ba666de4-0d21-43a6-8e66-51a18aae1b4a" providerId="ADAL" clId="{9FB40322-1AAB-4774-8535-02FFDF7B7A53}" dt="2023-12-23T20:27:26.036" v="265" actId="164"/>
          <ac:spMkLst>
            <pc:docMk/>
            <pc:sldMk cId="1969743803" sldId="283"/>
            <ac:spMk id="24" creationId="{DBC1DF65-04AA-3F9A-925C-EA24A7BC01E5}"/>
          </ac:spMkLst>
        </pc:spChg>
        <pc:spChg chg="add mod">
          <ac:chgData name="Abels, Patrick" userId="ba666de4-0d21-43a6-8e66-51a18aae1b4a" providerId="ADAL" clId="{9FB40322-1AAB-4774-8535-02FFDF7B7A53}" dt="2023-12-23T20:34:15.369" v="457" actId="1036"/>
          <ac:spMkLst>
            <pc:docMk/>
            <pc:sldMk cId="1969743803" sldId="283"/>
            <ac:spMk id="40" creationId="{951A6522-6A3C-E516-75C7-977B47AF3F0B}"/>
          </ac:spMkLst>
        </pc:spChg>
        <pc:spChg chg="add mod">
          <ac:chgData name="Abels, Patrick" userId="ba666de4-0d21-43a6-8e66-51a18aae1b4a" providerId="ADAL" clId="{9FB40322-1AAB-4774-8535-02FFDF7B7A53}" dt="2023-12-23T20:34:15.369" v="457" actId="1036"/>
          <ac:spMkLst>
            <pc:docMk/>
            <pc:sldMk cId="1969743803" sldId="283"/>
            <ac:spMk id="41" creationId="{5EF1F3EC-DFA6-CCF4-308C-5CD745E56F46}"/>
          </ac:spMkLst>
        </pc:spChg>
        <pc:spChg chg="add mod">
          <ac:chgData name="Abels, Patrick" userId="ba666de4-0d21-43a6-8e66-51a18aae1b4a" providerId="ADAL" clId="{9FB40322-1AAB-4774-8535-02FFDF7B7A53}" dt="2023-12-23T20:33:49.517" v="412" actId="14100"/>
          <ac:spMkLst>
            <pc:docMk/>
            <pc:sldMk cId="1969743803" sldId="283"/>
            <ac:spMk id="42" creationId="{F6CA318F-B1A0-8559-85A5-406302285D9F}"/>
          </ac:spMkLst>
        </pc:spChg>
        <pc:spChg chg="add mod">
          <ac:chgData name="Abels, Patrick" userId="ba666de4-0d21-43a6-8e66-51a18aae1b4a" providerId="ADAL" clId="{9FB40322-1AAB-4774-8535-02FFDF7B7A53}" dt="2023-12-23T20:34:55.707" v="472" actId="6549"/>
          <ac:spMkLst>
            <pc:docMk/>
            <pc:sldMk cId="1969743803" sldId="283"/>
            <ac:spMk id="43" creationId="{704A9BC6-EB47-A7AF-48E7-4DE905DDC683}"/>
          </ac:spMkLst>
        </pc:spChg>
        <pc:spChg chg="add mod">
          <ac:chgData name="Abels, Patrick" userId="ba666de4-0d21-43a6-8e66-51a18aae1b4a" providerId="ADAL" clId="{9FB40322-1AAB-4774-8535-02FFDF7B7A53}" dt="2023-12-23T20:35:01.571" v="474" actId="6549"/>
          <ac:spMkLst>
            <pc:docMk/>
            <pc:sldMk cId="1969743803" sldId="283"/>
            <ac:spMk id="44" creationId="{983EA5D3-FB37-EA15-930B-5517F783FBAD}"/>
          </ac:spMkLst>
        </pc:spChg>
        <pc:spChg chg="add mod">
          <ac:chgData name="Abels, Patrick" userId="ba666de4-0d21-43a6-8e66-51a18aae1b4a" providerId="ADAL" clId="{9FB40322-1AAB-4774-8535-02FFDF7B7A53}" dt="2023-12-23T20:34:37.791" v="459" actId="1076"/>
          <ac:spMkLst>
            <pc:docMk/>
            <pc:sldMk cId="1969743803" sldId="283"/>
            <ac:spMk id="45" creationId="{51AA70D7-FA00-8FD6-BB02-7071B6A394BB}"/>
          </ac:spMkLst>
        </pc:spChg>
        <pc:spChg chg="add mod">
          <ac:chgData name="Abels, Patrick" userId="ba666de4-0d21-43a6-8e66-51a18aae1b4a" providerId="ADAL" clId="{9FB40322-1AAB-4774-8535-02FFDF7B7A53}" dt="2023-12-23T20:35:24.674" v="486" actId="20577"/>
          <ac:spMkLst>
            <pc:docMk/>
            <pc:sldMk cId="1969743803" sldId="283"/>
            <ac:spMk id="46" creationId="{9CFBCDD0-3E7D-5627-F6EE-C95FC8BF1A9C}"/>
          </ac:spMkLst>
        </pc:spChg>
        <pc:spChg chg="add mod">
          <ac:chgData name="Abels, Patrick" userId="ba666de4-0d21-43a6-8e66-51a18aae1b4a" providerId="ADAL" clId="{9FB40322-1AAB-4774-8535-02FFDF7B7A53}" dt="2023-12-23T20:35:28.931" v="489" actId="6549"/>
          <ac:spMkLst>
            <pc:docMk/>
            <pc:sldMk cId="1969743803" sldId="283"/>
            <ac:spMk id="47" creationId="{C782CFCA-C539-C0BB-D37E-61F22E428721}"/>
          </ac:spMkLst>
        </pc:spChg>
        <pc:spChg chg="add mod">
          <ac:chgData name="Abels, Patrick" userId="ba666de4-0d21-43a6-8e66-51a18aae1b4a" providerId="ADAL" clId="{9FB40322-1AAB-4774-8535-02FFDF7B7A53}" dt="2023-12-23T20:34:46.258" v="470" actId="1037"/>
          <ac:spMkLst>
            <pc:docMk/>
            <pc:sldMk cId="1969743803" sldId="283"/>
            <ac:spMk id="48" creationId="{9E851160-70B3-4A25-1855-16CF1AFBB23B}"/>
          </ac:spMkLst>
        </pc:spChg>
        <pc:grpChg chg="add mod">
          <ac:chgData name="Abels, Patrick" userId="ba666de4-0d21-43a6-8e66-51a18aae1b4a" providerId="ADAL" clId="{9FB40322-1AAB-4774-8535-02FFDF7B7A53}" dt="2023-12-23T20:27:48.699" v="287" actId="1037"/>
          <ac:grpSpMkLst>
            <pc:docMk/>
            <pc:sldMk cId="1969743803" sldId="283"/>
            <ac:grpSpMk id="32" creationId="{25E67382-9200-2355-866A-AAE02A0EC9C6}"/>
          </ac:grpSpMkLst>
        </pc:grpChg>
        <pc:grpChg chg="add mod">
          <ac:chgData name="Abels, Patrick" userId="ba666de4-0d21-43a6-8e66-51a18aae1b4a" providerId="ADAL" clId="{9FB40322-1AAB-4774-8535-02FFDF7B7A53}" dt="2023-12-23T20:28:20.550" v="342" actId="1037"/>
          <ac:grpSpMkLst>
            <pc:docMk/>
            <pc:sldMk cId="1969743803" sldId="283"/>
            <ac:grpSpMk id="33" creationId="{30FF6FF8-AD1A-5761-D80E-0ED6C3296937}"/>
          </ac:grpSpMkLst>
        </pc:grpChg>
        <pc:grpChg chg="add mod">
          <ac:chgData name="Abels, Patrick" userId="ba666de4-0d21-43a6-8e66-51a18aae1b4a" providerId="ADAL" clId="{9FB40322-1AAB-4774-8535-02FFDF7B7A53}" dt="2023-12-23T20:28:14.100" v="319" actId="1037"/>
          <ac:grpSpMkLst>
            <pc:docMk/>
            <pc:sldMk cId="1969743803" sldId="283"/>
            <ac:grpSpMk id="34" creationId="{5682CF93-E268-FAD0-DDB0-839957FAB1D6}"/>
          </ac:grpSpMkLst>
        </pc:grpChg>
        <pc:cxnChg chg="del mod">
          <ac:chgData name="Abels, Patrick" userId="ba666de4-0d21-43a6-8e66-51a18aae1b4a" providerId="ADAL" clId="{9FB40322-1AAB-4774-8535-02FFDF7B7A53}" dt="2023-12-23T20:33:37.394" v="409" actId="478"/>
          <ac:cxnSpMkLst>
            <pc:docMk/>
            <pc:sldMk cId="1969743803" sldId="283"/>
            <ac:cxnSpMk id="8" creationId="{2F7ACAF9-E000-24FE-A924-F46910C10EE4}"/>
          </ac:cxnSpMkLst>
        </pc:cxnChg>
        <pc:cxnChg chg="del mod">
          <ac:chgData name="Abels, Patrick" userId="ba666de4-0d21-43a6-8e66-51a18aae1b4a" providerId="ADAL" clId="{9FB40322-1AAB-4774-8535-02FFDF7B7A53}" dt="2023-12-23T20:33:38.775" v="410" actId="478"/>
          <ac:cxnSpMkLst>
            <pc:docMk/>
            <pc:sldMk cId="1969743803" sldId="283"/>
            <ac:cxnSpMk id="9" creationId="{630D84EE-1F10-F041-C06A-3DD3FAAAE40D}"/>
          </ac:cxnSpMkLst>
        </pc:cxnChg>
        <pc:cxnChg chg="del mod">
          <ac:chgData name="Abels, Patrick" userId="ba666de4-0d21-43a6-8e66-51a18aae1b4a" providerId="ADAL" clId="{9FB40322-1AAB-4774-8535-02FFDF7B7A53}" dt="2023-12-23T20:33:39.829" v="411" actId="478"/>
          <ac:cxnSpMkLst>
            <pc:docMk/>
            <pc:sldMk cId="1969743803" sldId="283"/>
            <ac:cxnSpMk id="10" creationId="{FFE5AD45-D30C-0E73-E895-A42EA8716871}"/>
          </ac:cxnSpMkLst>
        </pc:cxnChg>
        <pc:cxnChg chg="add mod">
          <ac:chgData name="Abels, Patrick" userId="ba666de4-0d21-43a6-8e66-51a18aae1b4a" providerId="ADAL" clId="{9FB40322-1AAB-4774-8535-02FFDF7B7A53}" dt="2023-12-23T20:27:07.649" v="263" actId="164"/>
          <ac:cxnSpMkLst>
            <pc:docMk/>
            <pc:sldMk cId="1969743803" sldId="283"/>
            <ac:cxnSpMk id="12" creationId="{8D27A9E0-E799-6063-1565-829AB0C21586}"/>
          </ac:cxnSpMkLst>
        </pc:cxnChg>
        <pc:cxnChg chg="add mod">
          <ac:chgData name="Abels, Patrick" userId="ba666de4-0d21-43a6-8e66-51a18aae1b4a" providerId="ADAL" clId="{9FB40322-1AAB-4774-8535-02FFDF7B7A53}" dt="2023-12-23T20:27:07.649" v="263" actId="164"/>
          <ac:cxnSpMkLst>
            <pc:docMk/>
            <pc:sldMk cId="1969743803" sldId="283"/>
            <ac:cxnSpMk id="13" creationId="{5242F9CB-C022-1356-D552-D4369683F8AB}"/>
          </ac:cxnSpMkLst>
        </pc:cxnChg>
        <pc:cxnChg chg="add mod">
          <ac:chgData name="Abels, Patrick" userId="ba666de4-0d21-43a6-8e66-51a18aae1b4a" providerId="ADAL" clId="{9FB40322-1AAB-4774-8535-02FFDF7B7A53}" dt="2023-12-23T20:27:14.546" v="264" actId="164"/>
          <ac:cxnSpMkLst>
            <pc:docMk/>
            <pc:sldMk cId="1969743803" sldId="283"/>
            <ac:cxnSpMk id="17" creationId="{0BC09B89-8D11-14C6-BE09-FF3BD37CA637}"/>
          </ac:cxnSpMkLst>
        </pc:cxnChg>
        <pc:cxnChg chg="add mod">
          <ac:chgData name="Abels, Patrick" userId="ba666de4-0d21-43a6-8e66-51a18aae1b4a" providerId="ADAL" clId="{9FB40322-1AAB-4774-8535-02FFDF7B7A53}" dt="2023-12-23T20:27:14.546" v="264" actId="164"/>
          <ac:cxnSpMkLst>
            <pc:docMk/>
            <pc:sldMk cId="1969743803" sldId="283"/>
            <ac:cxnSpMk id="18" creationId="{F9673A16-6B31-7431-69AD-B153B46E1365}"/>
          </ac:cxnSpMkLst>
        </pc:cxnChg>
        <pc:cxnChg chg="del">
          <ac:chgData name="Abels, Patrick" userId="ba666de4-0d21-43a6-8e66-51a18aae1b4a" providerId="ADAL" clId="{9FB40322-1AAB-4774-8535-02FFDF7B7A53}" dt="2023-12-23T20:26:02.379" v="257" actId="478"/>
          <ac:cxnSpMkLst>
            <pc:docMk/>
            <pc:sldMk cId="1969743803" sldId="283"/>
            <ac:cxnSpMk id="22" creationId="{55FBD6C4-FEB2-BEA1-9502-1984CEF734E0}"/>
          </ac:cxnSpMkLst>
        </pc:cxnChg>
        <pc:cxnChg chg="del">
          <ac:chgData name="Abels, Patrick" userId="ba666de4-0d21-43a6-8e66-51a18aae1b4a" providerId="ADAL" clId="{9FB40322-1AAB-4774-8535-02FFDF7B7A53}" dt="2023-12-23T20:26:02.379" v="257" actId="478"/>
          <ac:cxnSpMkLst>
            <pc:docMk/>
            <pc:sldMk cId="1969743803" sldId="283"/>
            <ac:cxnSpMk id="23" creationId="{FE7014D0-B7F4-81D4-5313-27895D49EEBD}"/>
          </ac:cxnSpMkLst>
        </pc:cxnChg>
        <pc:cxnChg chg="del">
          <ac:chgData name="Abels, Patrick" userId="ba666de4-0d21-43a6-8e66-51a18aae1b4a" providerId="ADAL" clId="{9FB40322-1AAB-4774-8535-02FFDF7B7A53}" dt="2023-12-23T20:26:02.379" v="257" actId="478"/>
          <ac:cxnSpMkLst>
            <pc:docMk/>
            <pc:sldMk cId="1969743803" sldId="283"/>
            <ac:cxnSpMk id="25" creationId="{B78B0553-1FEC-89A2-01F0-116B4005E2D2}"/>
          </ac:cxnSpMkLst>
        </pc:cxnChg>
        <pc:cxnChg chg="del">
          <ac:chgData name="Abels, Patrick" userId="ba666de4-0d21-43a6-8e66-51a18aae1b4a" providerId="ADAL" clId="{9FB40322-1AAB-4774-8535-02FFDF7B7A53}" dt="2023-12-23T20:26:02.379" v="257" actId="478"/>
          <ac:cxnSpMkLst>
            <pc:docMk/>
            <pc:sldMk cId="1969743803" sldId="283"/>
            <ac:cxnSpMk id="26" creationId="{AC21F194-4849-515D-419C-353B844F0AAC}"/>
          </ac:cxnSpMkLst>
        </pc:cxnChg>
        <pc:cxnChg chg="del">
          <ac:chgData name="Abels, Patrick" userId="ba666de4-0d21-43a6-8e66-51a18aae1b4a" providerId="ADAL" clId="{9FB40322-1AAB-4774-8535-02FFDF7B7A53}" dt="2023-12-23T20:26:02.379" v="257" actId="478"/>
          <ac:cxnSpMkLst>
            <pc:docMk/>
            <pc:sldMk cId="1969743803" sldId="283"/>
            <ac:cxnSpMk id="27" creationId="{481E2EBE-2641-39A5-8356-1272DBA5A575}"/>
          </ac:cxnSpMkLst>
        </pc:cxnChg>
        <pc:cxnChg chg="add mod">
          <ac:chgData name="Abels, Patrick" userId="ba666de4-0d21-43a6-8e66-51a18aae1b4a" providerId="ADAL" clId="{9FB40322-1AAB-4774-8535-02FFDF7B7A53}" dt="2023-12-23T20:27:26.036" v="265" actId="164"/>
          <ac:cxnSpMkLst>
            <pc:docMk/>
            <pc:sldMk cId="1969743803" sldId="283"/>
            <ac:cxnSpMk id="28" creationId="{A96289A5-BD64-668B-1EEC-AFC42E1297BD}"/>
          </ac:cxnSpMkLst>
        </pc:cxnChg>
        <pc:cxnChg chg="add mod">
          <ac:chgData name="Abels, Patrick" userId="ba666de4-0d21-43a6-8e66-51a18aae1b4a" providerId="ADAL" clId="{9FB40322-1AAB-4774-8535-02FFDF7B7A53}" dt="2023-12-23T20:27:26.036" v="265" actId="164"/>
          <ac:cxnSpMkLst>
            <pc:docMk/>
            <pc:sldMk cId="1969743803" sldId="283"/>
            <ac:cxnSpMk id="29" creationId="{CE11DE26-6ACD-34BC-7C4F-1255FC347A5E}"/>
          </ac:cxnSpMkLst>
        </pc:cxnChg>
        <pc:cxnChg chg="add mod">
          <ac:chgData name="Abels, Patrick" userId="ba666de4-0d21-43a6-8e66-51a18aae1b4a" providerId="ADAL" clId="{9FB40322-1AAB-4774-8535-02FFDF7B7A53}" dt="2023-12-23T20:36:28.918" v="491" actId="1076"/>
          <ac:cxnSpMkLst>
            <pc:docMk/>
            <pc:sldMk cId="1969743803" sldId="283"/>
            <ac:cxnSpMk id="49" creationId="{322E7F25-DEA9-BF80-7D57-2A460CB900F4}"/>
          </ac:cxnSpMkLst>
        </pc:cxnChg>
        <pc:cxnChg chg="add mod">
          <ac:chgData name="Abels, Patrick" userId="ba666de4-0d21-43a6-8e66-51a18aae1b4a" providerId="ADAL" clId="{9FB40322-1AAB-4774-8535-02FFDF7B7A53}" dt="2023-12-23T20:36:28.918" v="491" actId="1076"/>
          <ac:cxnSpMkLst>
            <pc:docMk/>
            <pc:sldMk cId="1969743803" sldId="283"/>
            <ac:cxnSpMk id="50" creationId="{B7888346-AE5D-37B0-9F9B-238309B77859}"/>
          </ac:cxnSpMkLst>
        </pc:cxnChg>
        <pc:cxnChg chg="add mod">
          <ac:chgData name="Abels, Patrick" userId="ba666de4-0d21-43a6-8e66-51a18aae1b4a" providerId="ADAL" clId="{9FB40322-1AAB-4774-8535-02FFDF7B7A53}" dt="2023-12-23T20:36:33.414" v="492" actId="1076"/>
          <ac:cxnSpMkLst>
            <pc:docMk/>
            <pc:sldMk cId="1969743803" sldId="283"/>
            <ac:cxnSpMk id="51" creationId="{539364D6-A968-06DE-1F84-5D7DB319755A}"/>
          </ac:cxnSpMkLst>
        </pc:cxnChg>
        <pc:cxnChg chg="add mod">
          <ac:chgData name="Abels, Patrick" userId="ba666de4-0d21-43a6-8e66-51a18aae1b4a" providerId="ADAL" clId="{9FB40322-1AAB-4774-8535-02FFDF7B7A53}" dt="2023-12-23T20:36:33.414" v="492" actId="1076"/>
          <ac:cxnSpMkLst>
            <pc:docMk/>
            <pc:sldMk cId="1969743803" sldId="283"/>
            <ac:cxnSpMk id="52" creationId="{DC421791-E665-C7FE-0BCC-4B5F2BA4ED60}"/>
          </ac:cxnSpMkLst>
        </pc:cxnChg>
        <pc:cxnChg chg="add mod">
          <ac:chgData name="Abels, Patrick" userId="ba666de4-0d21-43a6-8e66-51a18aae1b4a" providerId="ADAL" clId="{9FB40322-1AAB-4774-8535-02FFDF7B7A53}" dt="2023-12-23T20:36:36.059" v="493" actId="1076"/>
          <ac:cxnSpMkLst>
            <pc:docMk/>
            <pc:sldMk cId="1969743803" sldId="283"/>
            <ac:cxnSpMk id="53" creationId="{E9843052-B4FC-34E7-9961-1F796255C8F0}"/>
          </ac:cxnSpMkLst>
        </pc:cxnChg>
      </pc:sldChg>
      <pc:sldChg chg="del">
        <pc:chgData name="Abels, Patrick" userId="ba666de4-0d21-43a6-8e66-51a18aae1b4a" providerId="ADAL" clId="{9FB40322-1AAB-4774-8535-02FFDF7B7A53}" dt="2023-12-23T20:22:06.149" v="169" actId="47"/>
        <pc:sldMkLst>
          <pc:docMk/>
          <pc:sldMk cId="206758726" sldId="286"/>
        </pc:sldMkLst>
      </pc:sldChg>
      <pc:sldChg chg="del">
        <pc:chgData name="Abels, Patrick" userId="ba666de4-0d21-43a6-8e66-51a18aae1b4a" providerId="ADAL" clId="{9FB40322-1AAB-4774-8535-02FFDF7B7A53}" dt="2023-12-23T20:22:06.149" v="169" actId="47"/>
        <pc:sldMkLst>
          <pc:docMk/>
          <pc:sldMk cId="1563430942" sldId="287"/>
        </pc:sldMkLst>
      </pc:sldChg>
      <pc:sldChg chg="del">
        <pc:chgData name="Abels, Patrick" userId="ba666de4-0d21-43a6-8e66-51a18aae1b4a" providerId="ADAL" clId="{9FB40322-1AAB-4774-8535-02FFDF7B7A53}" dt="2023-12-23T20:22:06.149" v="169" actId="47"/>
        <pc:sldMkLst>
          <pc:docMk/>
          <pc:sldMk cId="3614096958" sldId="288"/>
        </pc:sldMkLst>
      </pc:sldChg>
      <pc:sldChg chg="del">
        <pc:chgData name="Abels, Patrick" userId="ba666de4-0d21-43a6-8e66-51a18aae1b4a" providerId="ADAL" clId="{9FB40322-1AAB-4774-8535-02FFDF7B7A53}" dt="2023-12-23T20:22:06.149" v="169" actId="47"/>
        <pc:sldMkLst>
          <pc:docMk/>
          <pc:sldMk cId="1075796686" sldId="289"/>
        </pc:sldMkLst>
      </pc:sldChg>
      <pc:sldChg chg="del">
        <pc:chgData name="Abels, Patrick" userId="ba666de4-0d21-43a6-8e66-51a18aae1b4a" providerId="ADAL" clId="{9FB40322-1AAB-4774-8535-02FFDF7B7A53}" dt="2023-12-23T20:22:06.149" v="169" actId="47"/>
        <pc:sldMkLst>
          <pc:docMk/>
          <pc:sldMk cId="704195004" sldId="290"/>
        </pc:sldMkLst>
      </pc:sldChg>
      <pc:sldChg chg="del">
        <pc:chgData name="Abels, Patrick" userId="ba666de4-0d21-43a6-8e66-51a18aae1b4a" providerId="ADAL" clId="{9FB40322-1AAB-4774-8535-02FFDF7B7A53}" dt="2023-12-23T20:22:06.149" v="169" actId="47"/>
        <pc:sldMkLst>
          <pc:docMk/>
          <pc:sldMk cId="2710310830" sldId="291"/>
        </pc:sldMkLst>
      </pc:sldChg>
      <pc:sldChg chg="del">
        <pc:chgData name="Abels, Patrick" userId="ba666de4-0d21-43a6-8e66-51a18aae1b4a" providerId="ADAL" clId="{9FB40322-1AAB-4774-8535-02FFDF7B7A53}" dt="2023-12-23T20:22:06.149" v="169" actId="47"/>
        <pc:sldMkLst>
          <pc:docMk/>
          <pc:sldMk cId="3509051723" sldId="292"/>
        </pc:sldMkLst>
      </pc:sldChg>
      <pc:sldChg chg="del">
        <pc:chgData name="Abels, Patrick" userId="ba666de4-0d21-43a6-8e66-51a18aae1b4a" providerId="ADAL" clId="{9FB40322-1AAB-4774-8535-02FFDF7B7A53}" dt="2023-12-23T20:22:06.149" v="169" actId="47"/>
        <pc:sldMkLst>
          <pc:docMk/>
          <pc:sldMk cId="547873388" sldId="293"/>
        </pc:sldMkLst>
      </pc:sldChg>
      <pc:sldChg chg="addSp modSp new mod">
        <pc:chgData name="Abels, Patrick" userId="ba666de4-0d21-43a6-8e66-51a18aae1b4a" providerId="ADAL" clId="{9FB40322-1AAB-4774-8535-02FFDF7B7A53}" dt="2023-12-23T20:21:43.963" v="168" actId="6549"/>
        <pc:sldMkLst>
          <pc:docMk/>
          <pc:sldMk cId="1367068846" sldId="294"/>
        </pc:sldMkLst>
        <pc:spChg chg="mod">
          <ac:chgData name="Abels, Patrick" userId="ba666de4-0d21-43a6-8e66-51a18aae1b4a" providerId="ADAL" clId="{9FB40322-1AAB-4774-8535-02FFDF7B7A53}" dt="2023-12-23T17:32:21.188" v="99" actId="14100"/>
          <ac:spMkLst>
            <pc:docMk/>
            <pc:sldMk cId="1367068846" sldId="294"/>
            <ac:spMk id="2" creationId="{77BB45A2-25B3-6D73-6611-D480622C6C40}"/>
          </ac:spMkLst>
        </pc:spChg>
        <pc:spChg chg="add mod">
          <ac:chgData name="Abels, Patrick" userId="ba666de4-0d21-43a6-8e66-51a18aae1b4a" providerId="ADAL" clId="{9FB40322-1AAB-4774-8535-02FFDF7B7A53}" dt="2023-12-23T20:20:59.920" v="114" actId="6549"/>
          <ac:spMkLst>
            <pc:docMk/>
            <pc:sldMk cId="1367068846" sldId="294"/>
            <ac:spMk id="3" creationId="{BCDC68D3-61AD-E577-136F-B56D41267B32}"/>
          </ac:spMkLst>
        </pc:spChg>
        <pc:spChg chg="add mod">
          <ac:chgData name="Abels, Patrick" userId="ba666de4-0d21-43a6-8e66-51a18aae1b4a" providerId="ADAL" clId="{9FB40322-1AAB-4774-8535-02FFDF7B7A53}" dt="2023-12-23T20:21:09.105" v="126" actId="6549"/>
          <ac:spMkLst>
            <pc:docMk/>
            <pc:sldMk cId="1367068846" sldId="294"/>
            <ac:spMk id="4" creationId="{6A2EF612-153F-980B-5872-2DDC80F97593}"/>
          </ac:spMkLst>
        </pc:spChg>
        <pc:spChg chg="add mod">
          <ac:chgData name="Abels, Patrick" userId="ba666de4-0d21-43a6-8e66-51a18aae1b4a" providerId="ADAL" clId="{9FB40322-1AAB-4774-8535-02FFDF7B7A53}" dt="2023-12-23T20:21:17.330" v="133" actId="6549"/>
          <ac:spMkLst>
            <pc:docMk/>
            <pc:sldMk cId="1367068846" sldId="294"/>
            <ac:spMk id="7" creationId="{10E4F99E-9DB6-6B8B-5858-C47367161B2A}"/>
          </ac:spMkLst>
        </pc:spChg>
        <pc:spChg chg="add mod">
          <ac:chgData name="Abels, Patrick" userId="ba666de4-0d21-43a6-8e66-51a18aae1b4a" providerId="ADAL" clId="{9FB40322-1AAB-4774-8535-02FFDF7B7A53}" dt="2023-12-23T20:21:26.409" v="143" actId="6549"/>
          <ac:spMkLst>
            <pc:docMk/>
            <pc:sldMk cId="1367068846" sldId="294"/>
            <ac:spMk id="8" creationId="{77E81C5E-C9CB-B6C5-5848-4C627A8CFE3E}"/>
          </ac:spMkLst>
        </pc:spChg>
        <pc:spChg chg="add mod">
          <ac:chgData name="Abels, Patrick" userId="ba666de4-0d21-43a6-8e66-51a18aae1b4a" providerId="ADAL" clId="{9FB40322-1AAB-4774-8535-02FFDF7B7A53}" dt="2023-12-23T20:21:43.963" v="168" actId="6549"/>
          <ac:spMkLst>
            <pc:docMk/>
            <pc:sldMk cId="1367068846" sldId="294"/>
            <ac:spMk id="11" creationId="{5D6397F2-C411-B930-7509-2009B94DC7E7}"/>
          </ac:spMkLst>
        </pc:spChg>
        <pc:spChg chg="add mod">
          <ac:chgData name="Abels, Patrick" userId="ba666de4-0d21-43a6-8e66-51a18aae1b4a" providerId="ADAL" clId="{9FB40322-1AAB-4774-8535-02FFDF7B7A53}" dt="2023-12-23T20:21:37.977" v="161" actId="6549"/>
          <ac:spMkLst>
            <pc:docMk/>
            <pc:sldMk cId="1367068846" sldId="294"/>
            <ac:spMk id="12" creationId="{41555829-41D6-8E67-AB1C-88B0D4591611}"/>
          </ac:spMkLst>
        </pc:spChg>
        <pc:cxnChg chg="add mod">
          <ac:chgData name="Abels, Patrick" userId="ba666de4-0d21-43a6-8e66-51a18aae1b4a" providerId="ADAL" clId="{9FB40322-1AAB-4774-8535-02FFDF7B7A53}" dt="2023-12-23T20:20:51.705" v="107" actId="1076"/>
          <ac:cxnSpMkLst>
            <pc:docMk/>
            <pc:sldMk cId="1367068846" sldId="294"/>
            <ac:cxnSpMk id="5" creationId="{D16C1DDC-1537-E030-127F-1872C9838B9D}"/>
          </ac:cxnSpMkLst>
        </pc:cxnChg>
        <pc:cxnChg chg="add mod">
          <ac:chgData name="Abels, Patrick" userId="ba666de4-0d21-43a6-8e66-51a18aae1b4a" providerId="ADAL" clId="{9FB40322-1AAB-4774-8535-02FFDF7B7A53}" dt="2023-12-23T20:20:51.705" v="107" actId="1076"/>
          <ac:cxnSpMkLst>
            <pc:docMk/>
            <pc:sldMk cId="1367068846" sldId="294"/>
            <ac:cxnSpMk id="6" creationId="{3DB90FA4-B3EA-CD99-DA71-B176BEA2D8CC}"/>
          </ac:cxnSpMkLst>
        </pc:cxnChg>
        <pc:cxnChg chg="add mod">
          <ac:chgData name="Abels, Patrick" userId="ba666de4-0d21-43a6-8e66-51a18aae1b4a" providerId="ADAL" clId="{9FB40322-1AAB-4774-8535-02FFDF7B7A53}" dt="2023-12-23T20:20:51.705" v="107" actId="1076"/>
          <ac:cxnSpMkLst>
            <pc:docMk/>
            <pc:sldMk cId="1367068846" sldId="294"/>
            <ac:cxnSpMk id="9" creationId="{AFB5B859-375E-EFD8-9C27-BE0852BB9A53}"/>
          </ac:cxnSpMkLst>
        </pc:cxnChg>
        <pc:cxnChg chg="add mod">
          <ac:chgData name="Abels, Patrick" userId="ba666de4-0d21-43a6-8e66-51a18aae1b4a" providerId="ADAL" clId="{9FB40322-1AAB-4774-8535-02FFDF7B7A53}" dt="2023-12-23T20:20:51.705" v="107" actId="1076"/>
          <ac:cxnSpMkLst>
            <pc:docMk/>
            <pc:sldMk cId="1367068846" sldId="294"/>
            <ac:cxnSpMk id="10" creationId="{9723D3BA-892C-EE5F-DFE7-A9C440E2D13C}"/>
          </ac:cxnSpMkLst>
        </pc:cxnChg>
        <pc:cxnChg chg="add mod">
          <ac:chgData name="Abels, Patrick" userId="ba666de4-0d21-43a6-8e66-51a18aae1b4a" providerId="ADAL" clId="{9FB40322-1AAB-4774-8535-02FFDF7B7A53}" dt="2023-12-23T20:20:51.705" v="107" actId="1076"/>
          <ac:cxnSpMkLst>
            <pc:docMk/>
            <pc:sldMk cId="1367068846" sldId="294"/>
            <ac:cxnSpMk id="13" creationId="{98311C33-1CF5-D317-D2D8-5DEC1D928F66}"/>
          </ac:cxnSpMkLst>
        </pc:cxnChg>
        <pc:cxnChg chg="add mod">
          <ac:chgData name="Abels, Patrick" userId="ba666de4-0d21-43a6-8e66-51a18aae1b4a" providerId="ADAL" clId="{9FB40322-1AAB-4774-8535-02FFDF7B7A53}" dt="2023-12-23T20:20:51.705" v="107" actId="1076"/>
          <ac:cxnSpMkLst>
            <pc:docMk/>
            <pc:sldMk cId="1367068846" sldId="294"/>
            <ac:cxnSpMk id="14" creationId="{A8CDFBEF-68AE-B36D-ED90-43372CCE9B3A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svg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svg"/><Relationship Id="rId2" Type="http://schemas.openxmlformats.org/officeDocument/2006/relationships/image" Target="../media/image1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7.svg"/><Relationship Id="rId4" Type="http://schemas.openxmlformats.org/officeDocument/2006/relationships/image" Target="../media/image6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m Check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val 8">
            <a:extLst>
              <a:ext uri="{FF2B5EF4-FFF2-40B4-BE49-F238E27FC236}">
                <a16:creationId xmlns:a16="http://schemas.microsoft.com/office/drawing/2014/main" id="{2CB35870-924C-FCEE-621F-5B1A5DAC2D9A}"/>
              </a:ext>
            </a:extLst>
          </p:cNvPr>
          <p:cNvSpPr/>
          <p:nvPr userDrawn="1"/>
        </p:nvSpPr>
        <p:spPr>
          <a:xfrm>
            <a:off x="10173680" y="4826062"/>
            <a:ext cx="1908000" cy="190800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506960842"/>
      </p:ext>
    </p:extLst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ry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574235"/>
            <a:ext cx="11755524" cy="4064888"/>
          </a:xfrm>
          <a:prstGeom prst="rect">
            <a:avLst/>
          </a:prstGeom>
        </p:spPr>
        <p:txBody>
          <a:bodyPr anchor="t"/>
          <a:lstStyle>
            <a:lvl1pPr marL="342900" indent="-342900" algn="l">
              <a:buFont typeface="Arial" panose="020B0604020202020204" pitchFamily="34" charset="0"/>
              <a:buChar char="•"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7B8AC5E-4F07-913B-6471-29597C792985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</a:rPr>
              <a:t>Tagebucheintrag</a:t>
            </a:r>
            <a:endParaRPr lang="en-DE" sz="3600" b="1" dirty="0">
              <a:solidFill>
                <a:schemeClr val="bg1"/>
              </a:solidFill>
            </a:endParaRPr>
          </a:p>
        </p:txBody>
      </p:sp>
      <p:pic>
        <p:nvPicPr>
          <p:cNvPr id="11" name="Graphic 10" descr="Open book with solid fill">
            <a:extLst>
              <a:ext uri="{FF2B5EF4-FFF2-40B4-BE49-F238E27FC236}">
                <a16:creationId xmlns:a16="http://schemas.microsoft.com/office/drawing/2014/main" id="{46D9EE8F-FC58-5590-C56E-DC3C6D78A0F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597371"/>
            <a:ext cx="914400" cy="91440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9F38FD2A-EA88-EDFD-6339-21B22322E309}"/>
              </a:ext>
            </a:extLst>
          </p:cNvPr>
          <p:cNvSpPr txBox="1"/>
          <p:nvPr userDrawn="1"/>
        </p:nvSpPr>
        <p:spPr>
          <a:xfrm>
            <a:off x="217976" y="2034965"/>
            <a:ext cx="100298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0" dirty="0" err="1">
                <a:solidFill>
                  <a:schemeClr val="bg1"/>
                </a:solidFill>
              </a:rPr>
              <a:t>Schreibe</a:t>
            </a:r>
            <a:r>
              <a:rPr lang="en-GB" sz="2400" b="0" dirty="0">
                <a:solidFill>
                  <a:schemeClr val="bg1"/>
                </a:solidFill>
              </a:rPr>
              <a:t> </a:t>
            </a:r>
            <a:r>
              <a:rPr lang="en-GB" sz="2400" b="0" dirty="0" err="1">
                <a:solidFill>
                  <a:schemeClr val="bg1"/>
                </a:solidFill>
              </a:rPr>
              <a:t>einen</a:t>
            </a:r>
            <a:r>
              <a:rPr lang="en-GB" sz="2400" b="0" dirty="0">
                <a:solidFill>
                  <a:schemeClr val="bg1"/>
                </a:solidFill>
              </a:rPr>
              <a:t> </a:t>
            </a:r>
            <a:r>
              <a:rPr lang="en-GB" sz="2400" b="0" dirty="0" err="1">
                <a:solidFill>
                  <a:schemeClr val="bg1"/>
                </a:solidFill>
              </a:rPr>
              <a:t>Tagebucheintrag</a:t>
            </a:r>
            <a:r>
              <a:rPr lang="en-GB" sz="2400" b="0" dirty="0">
                <a:solidFill>
                  <a:schemeClr val="bg1"/>
                </a:solidFill>
              </a:rPr>
              <a:t>, in </a:t>
            </a:r>
            <a:r>
              <a:rPr lang="en-GB" sz="2400" b="0" dirty="0" err="1">
                <a:solidFill>
                  <a:schemeClr val="bg1"/>
                </a:solidFill>
              </a:rPr>
              <a:t>dem</a:t>
            </a:r>
            <a:r>
              <a:rPr lang="en-GB" sz="2400" b="0" dirty="0">
                <a:solidFill>
                  <a:schemeClr val="bg1"/>
                </a:solidFill>
              </a:rPr>
              <a:t> du </a:t>
            </a:r>
            <a:r>
              <a:rPr lang="en-GB" sz="2400" b="0" dirty="0" err="1">
                <a:solidFill>
                  <a:schemeClr val="bg1"/>
                </a:solidFill>
              </a:rPr>
              <a:t>folgende</a:t>
            </a:r>
            <a:r>
              <a:rPr lang="en-GB" sz="2400" b="0" dirty="0">
                <a:solidFill>
                  <a:schemeClr val="bg1"/>
                </a:solidFill>
              </a:rPr>
              <a:t> </a:t>
            </a:r>
            <a:r>
              <a:rPr lang="en-GB" sz="2400" b="0" dirty="0" err="1">
                <a:solidFill>
                  <a:schemeClr val="bg1"/>
                </a:solidFill>
              </a:rPr>
              <a:t>Fragen</a:t>
            </a:r>
            <a:r>
              <a:rPr lang="en-GB" sz="2400" b="0" dirty="0">
                <a:solidFill>
                  <a:schemeClr val="bg1"/>
                </a:solidFill>
              </a:rPr>
              <a:t> </a:t>
            </a:r>
            <a:r>
              <a:rPr lang="en-GB" sz="2400" b="0" dirty="0" err="1">
                <a:solidFill>
                  <a:schemeClr val="bg1"/>
                </a:solidFill>
              </a:rPr>
              <a:t>beantwortest</a:t>
            </a:r>
            <a:r>
              <a:rPr lang="en-GB" sz="2400" b="0" dirty="0">
                <a:solidFill>
                  <a:schemeClr val="bg1"/>
                </a:solidFill>
              </a:rPr>
              <a:t>:</a:t>
            </a:r>
          </a:p>
        </p:txBody>
      </p:sp>
      <p:sp>
        <p:nvSpPr>
          <p:cNvPr id="2" name="Half Frame 1">
            <a:extLst>
              <a:ext uri="{FF2B5EF4-FFF2-40B4-BE49-F238E27FC236}">
                <a16:creationId xmlns:a16="http://schemas.microsoft.com/office/drawing/2014/main" id="{45E9359F-19D5-5FE7-D668-D1A823AF12B0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409753"/>
      </p:ext>
    </p:extLst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eekly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A6C134-3551-6DE4-1C26-0EAF373048EE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</a:rPr>
              <a:t>Wochenübung</a:t>
            </a:r>
            <a:endParaRPr lang="en-DE" sz="3600" b="1" dirty="0">
              <a:solidFill>
                <a:schemeClr val="bg1"/>
              </a:solidFill>
            </a:endParaRPr>
          </a:p>
        </p:txBody>
      </p:sp>
      <p:pic>
        <p:nvPicPr>
          <p:cNvPr id="11" name="Graphic 10" descr="Questions with solid fill">
            <a:extLst>
              <a:ext uri="{FF2B5EF4-FFF2-40B4-BE49-F238E27FC236}">
                <a16:creationId xmlns:a16="http://schemas.microsoft.com/office/drawing/2014/main" id="{583C38F4-65D6-97A2-2BA6-A89F6A9860F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597371"/>
            <a:ext cx="914400" cy="914400"/>
          </a:xfrm>
          <a:prstGeom prst="rect">
            <a:avLst/>
          </a:prstGeom>
        </p:spPr>
      </p:pic>
      <p:sp>
        <p:nvSpPr>
          <p:cNvPr id="2" name="Half Frame 1">
            <a:extLst>
              <a:ext uri="{FF2B5EF4-FFF2-40B4-BE49-F238E27FC236}">
                <a16:creationId xmlns:a16="http://schemas.microsoft.com/office/drawing/2014/main" id="{5FD2AAC7-9B75-3AB5-B637-0963CD650730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4693336"/>
      </p:ext>
    </p:extLst>
  </p:cSld>
  <p:clrMapOvr>
    <a:masterClrMapping/>
  </p:clrMapOvr>
  <p:transition spd="slow">
    <p:push dir="u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mework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A6C134-3551-6DE4-1C26-0EAF373048EE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</a:rPr>
              <a:t>Hausaufgabe</a:t>
            </a:r>
            <a:endParaRPr lang="en-DE" sz="3600" b="1" dirty="0">
              <a:solidFill>
                <a:schemeClr val="bg1"/>
              </a:solidFill>
            </a:endParaRPr>
          </a:p>
        </p:txBody>
      </p:sp>
      <p:pic>
        <p:nvPicPr>
          <p:cNvPr id="3" name="Graphic 2" descr="Home with solid fill">
            <a:extLst>
              <a:ext uri="{FF2B5EF4-FFF2-40B4-BE49-F238E27FC236}">
                <a16:creationId xmlns:a16="http://schemas.microsoft.com/office/drawing/2014/main" id="{69AA69DC-3BDE-DC5B-7592-005FD0389B7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81888" y="571131"/>
            <a:ext cx="914400" cy="914400"/>
          </a:xfrm>
          <a:prstGeom prst="rect">
            <a:avLst/>
          </a:prstGeom>
        </p:spPr>
      </p:pic>
      <p:sp>
        <p:nvSpPr>
          <p:cNvPr id="2" name="Half Frame 1">
            <a:extLst>
              <a:ext uri="{FF2B5EF4-FFF2-40B4-BE49-F238E27FC236}">
                <a16:creationId xmlns:a16="http://schemas.microsoft.com/office/drawing/2014/main" id="{C9A209D0-EA06-1729-FBBE-24B631883FB1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919291"/>
      </p:ext>
    </p:extLst>
  </p:cSld>
  <p:clrMapOvr>
    <a:masterClrMapping/>
  </p:clrMapOvr>
  <p:transition spd="slow">
    <p:push dir="u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Ü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A6C134-3551-6DE4-1C26-0EAF373048EE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</a:rPr>
              <a:t>Kopfübung</a:t>
            </a:r>
            <a:endParaRPr lang="en-DE" sz="3600" b="1" dirty="0">
              <a:solidFill>
                <a:schemeClr val="bg1"/>
              </a:solidFill>
            </a:endParaRPr>
          </a:p>
        </p:txBody>
      </p:sp>
      <p:pic>
        <p:nvPicPr>
          <p:cNvPr id="4" name="Graphic 3" descr="Brain in head with solid fill">
            <a:extLst>
              <a:ext uri="{FF2B5EF4-FFF2-40B4-BE49-F238E27FC236}">
                <a16:creationId xmlns:a16="http://schemas.microsoft.com/office/drawing/2014/main" id="{E45BE055-35ED-0E1E-0BDF-73C8529392F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592397"/>
            <a:ext cx="914400" cy="914400"/>
          </a:xfrm>
          <a:prstGeom prst="rect">
            <a:avLst/>
          </a:prstGeom>
        </p:spPr>
      </p:pic>
      <p:sp>
        <p:nvSpPr>
          <p:cNvPr id="2" name="Half Frame 1">
            <a:extLst>
              <a:ext uri="{FF2B5EF4-FFF2-40B4-BE49-F238E27FC236}">
                <a16:creationId xmlns:a16="http://schemas.microsoft.com/office/drawing/2014/main" id="{5142F539-38A0-8060-018C-13DE99969077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ED7D3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4053926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 err="1"/>
              <a:t>Mathematik</a:t>
            </a:r>
            <a:r>
              <a:rPr lang="en-US" dirty="0"/>
              <a:t> 9 Abels</a:t>
            </a:r>
            <a:endParaRPr lang="en-DE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6133CF1-11F3-EDEA-3ED0-5E0A17886DC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6987" b="98690" l="4911" r="99554">
                        <a14:foregroundMark x1="55804" y1="6987" x2="68304" y2="7860"/>
                        <a14:foregroundMark x1="97321" y1="53275" x2="95982" y2="79913"/>
                        <a14:foregroundMark x1="77232" y1="95633" x2="92411" y2="93013"/>
                        <a14:foregroundMark x1="91518" y1="98690" x2="99554" y2="96070"/>
                        <a14:foregroundMark x1="9821" y1="60699" x2="7143" y2="53275"/>
                        <a14:foregroundMark x1="7589" y1="51965" x2="4911" y2="5109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7142" y="4872722"/>
            <a:ext cx="1649114" cy="1685925"/>
          </a:xfrm>
          <a:custGeom>
            <a:avLst/>
            <a:gdLst>
              <a:gd name="connsiteX0" fmla="*/ 0 w 1649114"/>
              <a:gd name="connsiteY0" fmla="*/ 0 h 1685925"/>
              <a:gd name="connsiteX1" fmla="*/ 500231 w 1649114"/>
              <a:gd name="connsiteY1" fmla="*/ 0 h 1685925"/>
              <a:gd name="connsiteX2" fmla="*/ 1016954 w 1649114"/>
              <a:gd name="connsiteY2" fmla="*/ 0 h 1685925"/>
              <a:gd name="connsiteX3" fmla="*/ 1649114 w 1649114"/>
              <a:gd name="connsiteY3" fmla="*/ 0 h 1685925"/>
              <a:gd name="connsiteX4" fmla="*/ 1649114 w 1649114"/>
              <a:gd name="connsiteY4" fmla="*/ 545116 h 1685925"/>
              <a:gd name="connsiteX5" fmla="*/ 1649114 w 1649114"/>
              <a:gd name="connsiteY5" fmla="*/ 1073372 h 1685925"/>
              <a:gd name="connsiteX6" fmla="*/ 1649114 w 1649114"/>
              <a:gd name="connsiteY6" fmla="*/ 1685925 h 1685925"/>
              <a:gd name="connsiteX7" fmla="*/ 1132392 w 1649114"/>
              <a:gd name="connsiteY7" fmla="*/ 1685925 h 1685925"/>
              <a:gd name="connsiteX8" fmla="*/ 566196 w 1649114"/>
              <a:gd name="connsiteY8" fmla="*/ 1685925 h 1685925"/>
              <a:gd name="connsiteX9" fmla="*/ 0 w 1649114"/>
              <a:gd name="connsiteY9" fmla="*/ 1685925 h 1685925"/>
              <a:gd name="connsiteX10" fmla="*/ 0 w 1649114"/>
              <a:gd name="connsiteY10" fmla="*/ 1157669 h 1685925"/>
              <a:gd name="connsiteX11" fmla="*/ 0 w 1649114"/>
              <a:gd name="connsiteY11" fmla="*/ 646271 h 1685925"/>
              <a:gd name="connsiteX12" fmla="*/ 0 w 1649114"/>
              <a:gd name="connsiteY12" fmla="*/ 0 h 1685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649114" h="1685925" fill="none" extrusionOk="0">
                <a:moveTo>
                  <a:pt x="0" y="0"/>
                </a:moveTo>
                <a:cubicBezTo>
                  <a:pt x="141797" y="-647"/>
                  <a:pt x="367167" y="31833"/>
                  <a:pt x="500231" y="0"/>
                </a:cubicBezTo>
                <a:cubicBezTo>
                  <a:pt x="633295" y="-31833"/>
                  <a:pt x="793124" y="6931"/>
                  <a:pt x="1016954" y="0"/>
                </a:cubicBezTo>
                <a:cubicBezTo>
                  <a:pt x="1240784" y="-6931"/>
                  <a:pt x="1463633" y="47685"/>
                  <a:pt x="1649114" y="0"/>
                </a:cubicBezTo>
                <a:cubicBezTo>
                  <a:pt x="1669925" y="127734"/>
                  <a:pt x="1615179" y="424519"/>
                  <a:pt x="1649114" y="545116"/>
                </a:cubicBezTo>
                <a:cubicBezTo>
                  <a:pt x="1683049" y="665713"/>
                  <a:pt x="1619356" y="886729"/>
                  <a:pt x="1649114" y="1073372"/>
                </a:cubicBezTo>
                <a:cubicBezTo>
                  <a:pt x="1678872" y="1260015"/>
                  <a:pt x="1588666" y="1528832"/>
                  <a:pt x="1649114" y="1685925"/>
                </a:cubicBezTo>
                <a:cubicBezTo>
                  <a:pt x="1491958" y="1744123"/>
                  <a:pt x="1315024" y="1633381"/>
                  <a:pt x="1132392" y="1685925"/>
                </a:cubicBezTo>
                <a:cubicBezTo>
                  <a:pt x="949760" y="1738469"/>
                  <a:pt x="787506" y="1638489"/>
                  <a:pt x="566196" y="1685925"/>
                </a:cubicBezTo>
                <a:cubicBezTo>
                  <a:pt x="344886" y="1733361"/>
                  <a:pt x="196220" y="1685913"/>
                  <a:pt x="0" y="1685925"/>
                </a:cubicBezTo>
                <a:cubicBezTo>
                  <a:pt x="-20970" y="1480859"/>
                  <a:pt x="58950" y="1351215"/>
                  <a:pt x="0" y="1157669"/>
                </a:cubicBezTo>
                <a:cubicBezTo>
                  <a:pt x="-58950" y="964123"/>
                  <a:pt x="40473" y="889960"/>
                  <a:pt x="0" y="646271"/>
                </a:cubicBezTo>
                <a:cubicBezTo>
                  <a:pt x="-40473" y="402582"/>
                  <a:pt x="51559" y="248494"/>
                  <a:pt x="0" y="0"/>
                </a:cubicBezTo>
                <a:close/>
              </a:path>
              <a:path w="1649114" h="1685925" stroke="0" extrusionOk="0">
                <a:moveTo>
                  <a:pt x="0" y="0"/>
                </a:moveTo>
                <a:cubicBezTo>
                  <a:pt x="127869" y="-58549"/>
                  <a:pt x="457140" y="69205"/>
                  <a:pt x="582687" y="0"/>
                </a:cubicBezTo>
                <a:cubicBezTo>
                  <a:pt x="708234" y="-69205"/>
                  <a:pt x="908511" y="30986"/>
                  <a:pt x="1132392" y="0"/>
                </a:cubicBezTo>
                <a:cubicBezTo>
                  <a:pt x="1356274" y="-30986"/>
                  <a:pt x="1395117" y="21620"/>
                  <a:pt x="1649114" y="0"/>
                </a:cubicBezTo>
                <a:cubicBezTo>
                  <a:pt x="1718274" y="183323"/>
                  <a:pt x="1604149" y="370961"/>
                  <a:pt x="1649114" y="578834"/>
                </a:cubicBezTo>
                <a:cubicBezTo>
                  <a:pt x="1694079" y="786707"/>
                  <a:pt x="1587358" y="934167"/>
                  <a:pt x="1649114" y="1140809"/>
                </a:cubicBezTo>
                <a:cubicBezTo>
                  <a:pt x="1710870" y="1347452"/>
                  <a:pt x="1603545" y="1496505"/>
                  <a:pt x="1649114" y="1685925"/>
                </a:cubicBezTo>
                <a:cubicBezTo>
                  <a:pt x="1393847" y="1708125"/>
                  <a:pt x="1279860" y="1656742"/>
                  <a:pt x="1115900" y="1685925"/>
                </a:cubicBezTo>
                <a:cubicBezTo>
                  <a:pt x="951940" y="1715108"/>
                  <a:pt x="703268" y="1637728"/>
                  <a:pt x="566196" y="1685925"/>
                </a:cubicBezTo>
                <a:cubicBezTo>
                  <a:pt x="429124" y="1734122"/>
                  <a:pt x="229164" y="1635991"/>
                  <a:pt x="0" y="1685925"/>
                </a:cubicBezTo>
                <a:cubicBezTo>
                  <a:pt x="-564" y="1539796"/>
                  <a:pt x="30978" y="1364816"/>
                  <a:pt x="0" y="1140809"/>
                </a:cubicBezTo>
                <a:cubicBezTo>
                  <a:pt x="-30978" y="916802"/>
                  <a:pt x="21974" y="735115"/>
                  <a:pt x="0" y="545116"/>
                </a:cubicBezTo>
                <a:cubicBezTo>
                  <a:pt x="-21974" y="355117"/>
                  <a:pt x="32467" y="194198"/>
                  <a:pt x="0" y="0"/>
                </a:cubicBezTo>
                <a:close/>
              </a:path>
            </a:pathLst>
          </a:custGeom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879376400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</p:pic>
    </p:spTree>
    <p:extLst>
      <p:ext uri="{BB962C8B-B14F-4D97-AF65-F5344CB8AC3E}">
        <p14:creationId xmlns:p14="http://schemas.microsoft.com/office/powerpoint/2010/main" val="29510645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put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607473778"/>
      </p:ext>
    </p:extLst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put Animated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52590887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4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>
        <p:tmplLst>
          <p:tmpl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iterate type="lt">
                    <p:tmAbs val="4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Ques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583193" y="302723"/>
            <a:ext cx="2390569" cy="1493748"/>
          </a:xfrm>
          <a:prstGeom prst="roundRect">
            <a:avLst>
              <a:gd name="adj" fmla="val 2989"/>
            </a:avLst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6" name="Graphic 5" descr="Lightbulb with solid fill">
            <a:extLst>
              <a:ext uri="{FF2B5EF4-FFF2-40B4-BE49-F238E27FC236}">
                <a16:creationId xmlns:a16="http://schemas.microsoft.com/office/drawing/2014/main" id="{734DD610-3F58-B68C-1038-0C4D7BF3300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624753" y="619845"/>
            <a:ext cx="914400" cy="914400"/>
          </a:xfrm>
          <a:prstGeom prst="rect">
            <a:avLst/>
          </a:prstGeom>
        </p:spPr>
      </p:pic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596C6788-0DB4-7E84-1F70-465F03B94063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0608986" y="407504"/>
            <a:ext cx="1281600" cy="1282148"/>
          </a:xfrm>
          <a:prstGeom prst="rect">
            <a:avLst/>
          </a:prstGeom>
        </p:spPr>
        <p:txBody>
          <a:bodyPr/>
          <a:lstStyle/>
          <a:p>
            <a:endParaRPr lang="en-DE"/>
          </a:p>
        </p:txBody>
      </p:sp>
      <p:sp>
        <p:nvSpPr>
          <p:cNvPr id="12" name="Text Placeholder 8">
            <a:extLst>
              <a:ext uri="{FF2B5EF4-FFF2-40B4-BE49-F238E27FC236}">
                <a16:creationId xmlns:a16="http://schemas.microsoft.com/office/drawing/2014/main" id="{48D296A4-2077-12B4-53D8-2472FECBC89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2282825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939654414"/>
      </p:ext>
    </p:extLst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NoHint Ques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DD23C22D-C9DD-219B-C738-804E4CB2C5E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6043612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  <p:sp>
        <p:nvSpPr>
          <p:cNvPr id="4" name="Half Frame 3">
            <a:extLst>
              <a:ext uri="{FF2B5EF4-FFF2-40B4-BE49-F238E27FC236}">
                <a16:creationId xmlns:a16="http://schemas.microsoft.com/office/drawing/2014/main" id="{AE2624B0-64A9-2718-7794-4E2E9E577B58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4437158"/>
      </p:ext>
    </p:extLst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Hint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583193" y="302723"/>
            <a:ext cx="2390569" cy="1493748"/>
          </a:xfrm>
          <a:prstGeom prst="roundRect">
            <a:avLst>
              <a:gd name="adj" fmla="val 2989"/>
            </a:avLst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6" name="Graphic 5" descr="Lightbulb with solid fill">
            <a:extLst>
              <a:ext uri="{FF2B5EF4-FFF2-40B4-BE49-F238E27FC236}">
                <a16:creationId xmlns:a16="http://schemas.microsoft.com/office/drawing/2014/main" id="{734DD610-3F58-B68C-1038-0C4D7BF3300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321277" y="602337"/>
            <a:ext cx="914400" cy="914400"/>
          </a:xfrm>
          <a:prstGeom prst="rect">
            <a:avLst/>
          </a:prstGeom>
        </p:spPr>
      </p:pic>
      <p:sp>
        <p:nvSpPr>
          <p:cNvPr id="7" name="Text Placeholder 8">
            <a:extLst>
              <a:ext uri="{FF2B5EF4-FFF2-40B4-BE49-F238E27FC236}">
                <a16:creationId xmlns:a16="http://schemas.microsoft.com/office/drawing/2014/main" id="{21C5A454-C75F-6FDA-789A-702540F36AB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2282825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166564394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Solu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583193" y="302723"/>
            <a:ext cx="2390569" cy="1493748"/>
          </a:xfrm>
          <a:prstGeom prst="roundRect">
            <a:avLst>
              <a:gd name="adj" fmla="val 2989"/>
            </a:avLst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7" name="Graphic 6" descr="Checkmark with solid fill">
            <a:extLst>
              <a:ext uri="{FF2B5EF4-FFF2-40B4-BE49-F238E27FC236}">
                <a16:creationId xmlns:a16="http://schemas.microsoft.com/office/drawing/2014/main" id="{DA3F6043-04FC-7DBE-9677-C0D2183CF0AD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321277" y="602337"/>
            <a:ext cx="914400" cy="914400"/>
          </a:xfrm>
          <a:prstGeom prst="rect">
            <a:avLst/>
          </a:prstGeom>
        </p:spPr>
      </p:pic>
      <p:sp>
        <p:nvSpPr>
          <p:cNvPr id="6" name="Text Placeholder 8">
            <a:extLst>
              <a:ext uri="{FF2B5EF4-FFF2-40B4-BE49-F238E27FC236}">
                <a16:creationId xmlns:a16="http://schemas.microsoft.com/office/drawing/2014/main" id="{68954BE4-B50E-7AD3-4EEE-A26283E79FB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2282825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81580491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w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89328" y="2036616"/>
            <a:ext cx="10983548" cy="4288141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32E43612-BB99-E759-308D-EC7DC153B9A7}"/>
              </a:ext>
            </a:extLst>
          </p:cNvPr>
          <p:cNvSpPr/>
          <p:nvPr userDrawn="1"/>
        </p:nvSpPr>
        <p:spPr>
          <a:xfrm>
            <a:off x="218237" y="312663"/>
            <a:ext cx="11755524" cy="6326460"/>
          </a:xfrm>
          <a:prstGeom prst="roundRect">
            <a:avLst>
              <a:gd name="adj" fmla="val 1772"/>
            </a:avLst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602344" y="293098"/>
            <a:ext cx="2390569" cy="1493748"/>
          </a:xfrm>
          <a:prstGeom prst="roundRect">
            <a:avLst>
              <a:gd name="adj" fmla="val 2989"/>
            </a:avLst>
          </a:prstGeom>
          <a:solidFill>
            <a:srgbClr val="FF0000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sp>
        <p:nvSpPr>
          <p:cNvPr id="6" name="Text Placeholder 8">
            <a:extLst>
              <a:ext uri="{FF2B5EF4-FFF2-40B4-BE49-F238E27FC236}">
                <a16:creationId xmlns:a16="http://schemas.microsoft.com/office/drawing/2014/main" id="{68954BE4-B50E-7AD3-4EEE-A26283E79FB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89328" y="781533"/>
            <a:ext cx="2611068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err="1"/>
              <a:t>Überschrift</a:t>
            </a:r>
            <a:endParaRPr lang="en-DE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95161EA-303E-AE82-C761-477476BF0B4C}"/>
              </a:ext>
            </a:extLst>
          </p:cNvPr>
          <p:cNvSpPr txBox="1"/>
          <p:nvPr userDrawn="1"/>
        </p:nvSpPr>
        <p:spPr>
          <a:xfrm>
            <a:off x="9804281" y="533243"/>
            <a:ext cx="197360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solidFill>
                  <a:schemeClr val="bg1"/>
                </a:solidFill>
                <a:latin typeface="Arial Black" panose="020B0A04020102020204" pitchFamily="34" charset="0"/>
              </a:rPr>
              <a:t>!</a:t>
            </a:r>
            <a:endParaRPr lang="en-DE" sz="66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1298598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43764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6" r:id="rId2"/>
    <p:sldLayoutId id="2147483661" r:id="rId3"/>
    <p:sldLayoutId id="2147483675" r:id="rId4"/>
    <p:sldLayoutId id="2147483663" r:id="rId5"/>
    <p:sldLayoutId id="2147483671" r:id="rId6"/>
    <p:sldLayoutId id="2147483664" r:id="rId7"/>
    <p:sldLayoutId id="2147483665" r:id="rId8"/>
    <p:sldLayoutId id="2147483672" r:id="rId9"/>
    <p:sldLayoutId id="2147483668" r:id="rId10"/>
    <p:sldLayoutId id="2147483669" r:id="rId11"/>
    <p:sldLayoutId id="2147483673" r:id="rId12"/>
    <p:sldLayoutId id="2147483674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7" Type="http://schemas.openxmlformats.org/officeDocument/2006/relationships/image" Target="../media/image23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png"/><Relationship Id="rId13" Type="http://schemas.openxmlformats.org/officeDocument/2006/relationships/image" Target="../media/image35.png"/><Relationship Id="rId3" Type="http://schemas.openxmlformats.org/officeDocument/2006/relationships/image" Target="../media/image25.png"/><Relationship Id="rId7" Type="http://schemas.openxmlformats.org/officeDocument/2006/relationships/image" Target="../media/image29.png"/><Relationship Id="rId12" Type="http://schemas.openxmlformats.org/officeDocument/2006/relationships/image" Target="../media/image34.png"/><Relationship Id="rId2" Type="http://schemas.openxmlformats.org/officeDocument/2006/relationships/image" Target="../media/image24.png"/><Relationship Id="rId16" Type="http://schemas.openxmlformats.org/officeDocument/2006/relationships/image" Target="../media/image38.png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28.png"/><Relationship Id="rId11" Type="http://schemas.openxmlformats.org/officeDocument/2006/relationships/image" Target="../media/image33.png"/><Relationship Id="rId5" Type="http://schemas.openxmlformats.org/officeDocument/2006/relationships/image" Target="../media/image27.png"/><Relationship Id="rId15" Type="http://schemas.openxmlformats.org/officeDocument/2006/relationships/image" Target="../media/image37.png"/><Relationship Id="rId10" Type="http://schemas.openxmlformats.org/officeDocument/2006/relationships/image" Target="../media/image32.png"/><Relationship Id="rId4" Type="http://schemas.openxmlformats.org/officeDocument/2006/relationships/image" Target="../media/image26.png"/><Relationship Id="rId9" Type="http://schemas.openxmlformats.org/officeDocument/2006/relationships/image" Target="../media/image31.png"/><Relationship Id="rId14" Type="http://schemas.openxmlformats.org/officeDocument/2006/relationships/image" Target="../media/image3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8E00736-7763-5364-29F5-3973C6BC804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err="1"/>
              <a:t>Mathematik</a:t>
            </a:r>
            <a:r>
              <a:rPr lang="en-GB" dirty="0"/>
              <a:t> 9 Abels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7665377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07DB424-5D60-EB8E-705E-00413050711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18240" y="2036617"/>
            <a:ext cx="11534490" cy="4319359"/>
          </a:xfrm>
        </p:spPr>
        <p:txBody>
          <a:bodyPr/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b="0" dirty="0" err="1"/>
              <a:t>Löse</a:t>
            </a:r>
            <a:r>
              <a:rPr lang="en-GB" b="0" dirty="0"/>
              <a:t> durch </a:t>
            </a:r>
            <a:r>
              <a:rPr lang="en-GB" b="0" dirty="0" err="1"/>
              <a:t>Addieren</a:t>
            </a:r>
            <a:r>
              <a:rPr lang="en-GB" b="0" dirty="0"/>
              <a:t>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5579CE7A-29F9-4A7D-D947-76E45722033E}"/>
                  </a:ext>
                </a:extLst>
              </p:cNvPr>
              <p:cNvSpPr txBox="1"/>
              <p:nvPr/>
            </p:nvSpPr>
            <p:spPr>
              <a:xfrm>
                <a:off x="3726697" y="3136911"/>
                <a:ext cx="2037609" cy="49244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GB" sz="32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32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32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32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=5</m:t>
                      </m:r>
                    </m:oMath>
                  </m:oMathPara>
                </a14:m>
                <a:endParaRPr lang="en-DE" sz="32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5579CE7A-29F9-4A7D-D947-76E45722033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26697" y="3136911"/>
                <a:ext cx="2037609" cy="49244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49DA132C-AF74-BE20-E683-C9DB3FCB780E}"/>
                  </a:ext>
                </a:extLst>
              </p:cNvPr>
              <p:cNvSpPr txBox="1"/>
              <p:nvPr/>
            </p:nvSpPr>
            <p:spPr>
              <a:xfrm>
                <a:off x="3737722" y="3662698"/>
                <a:ext cx="2037609" cy="49244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GB" sz="32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32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32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32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=4</m:t>
                      </m:r>
                    </m:oMath>
                  </m:oMathPara>
                </a14:m>
                <a:endParaRPr lang="en-DE" sz="32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49DA132C-AF74-BE20-E683-C9DB3FCB78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7722" y="3662698"/>
                <a:ext cx="2037609" cy="49244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519DCC93-9CE5-A362-E498-0D8F594E4604}"/>
              </a:ext>
            </a:extLst>
          </p:cNvPr>
          <p:cNvCxnSpPr>
            <a:cxnSpLocks/>
          </p:cNvCxnSpPr>
          <p:nvPr/>
        </p:nvCxnSpPr>
        <p:spPr>
          <a:xfrm>
            <a:off x="3558428" y="3238852"/>
            <a:ext cx="0" cy="834793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ECC9F8F6-0946-F6A0-E6CE-47087434DE2A}"/>
              </a:ext>
            </a:extLst>
          </p:cNvPr>
          <p:cNvCxnSpPr>
            <a:cxnSpLocks/>
          </p:cNvCxnSpPr>
          <p:nvPr/>
        </p:nvCxnSpPr>
        <p:spPr>
          <a:xfrm>
            <a:off x="5950884" y="3215857"/>
            <a:ext cx="0" cy="857821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53142725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1DA3477C-A05E-4FA4-6380-0014DE5EFA7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Wie viele </a:t>
            </a:r>
            <a:r>
              <a:rPr lang="en-GB" dirty="0" err="1">
                <a:solidFill>
                  <a:srgbClr val="FFC000"/>
                </a:solidFill>
              </a:rPr>
              <a:t>Lösungen</a:t>
            </a:r>
            <a:r>
              <a:rPr lang="en-GB" dirty="0"/>
              <a:t> kann </a:t>
            </a:r>
            <a:r>
              <a:rPr lang="en-GB" dirty="0" err="1"/>
              <a:t>ein</a:t>
            </a:r>
            <a:r>
              <a:rPr lang="en-GB" dirty="0"/>
              <a:t> LGS </a:t>
            </a:r>
            <a:r>
              <a:rPr lang="en-GB" dirty="0" err="1"/>
              <a:t>haben</a:t>
            </a:r>
            <a:r>
              <a:rPr lang="en-GB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219771542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77BB45A2-25B3-6D73-6611-D480622C6C4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38112" y="242597"/>
            <a:ext cx="11915775" cy="2015411"/>
          </a:xfrm>
        </p:spPr>
        <p:txBody>
          <a:bodyPr/>
          <a:lstStyle/>
          <a:p>
            <a:r>
              <a:rPr lang="en-GB" dirty="0"/>
              <a:t>Was </a:t>
            </a:r>
            <a:r>
              <a:rPr lang="en-GB" dirty="0" err="1"/>
              <a:t>fällt</a:t>
            </a:r>
            <a:r>
              <a:rPr lang="en-GB" dirty="0"/>
              <a:t> </a:t>
            </a:r>
            <a:r>
              <a:rPr lang="en-GB" dirty="0" err="1"/>
              <a:t>dir</a:t>
            </a:r>
            <a:r>
              <a:rPr lang="en-GB" dirty="0"/>
              <a:t> auf?</a:t>
            </a:r>
            <a:endParaRPr lang="en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BCDC68D3-61AD-E577-136F-B56D41267B32}"/>
                  </a:ext>
                </a:extLst>
              </p:cNvPr>
              <p:cNvSpPr txBox="1"/>
              <p:nvPr/>
            </p:nvSpPr>
            <p:spPr>
              <a:xfrm>
                <a:off x="1277942" y="3314193"/>
                <a:ext cx="1809983" cy="49244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32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32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32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+1</m:t>
                      </m:r>
                    </m:oMath>
                  </m:oMathPara>
                </a14:m>
                <a:endParaRPr lang="en-DE" sz="32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BCDC68D3-61AD-E577-136F-B56D41267B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77942" y="3314193"/>
                <a:ext cx="1809983" cy="49244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6A2EF612-153F-980B-5872-2DDC80F97593}"/>
                  </a:ext>
                </a:extLst>
              </p:cNvPr>
              <p:cNvSpPr txBox="1"/>
              <p:nvPr/>
            </p:nvSpPr>
            <p:spPr>
              <a:xfrm>
                <a:off x="1288967" y="3839980"/>
                <a:ext cx="2116156" cy="49244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−1=</m:t>
                      </m:r>
                      <m:r>
                        <a:rPr lang="en-GB" sz="32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32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32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DE" sz="32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6A2EF612-153F-980B-5872-2DDC80F975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88967" y="3839980"/>
                <a:ext cx="2116156" cy="49244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D16C1DDC-1537-E030-127F-1872C9838B9D}"/>
              </a:ext>
            </a:extLst>
          </p:cNvPr>
          <p:cNvCxnSpPr>
            <a:cxnSpLocks/>
          </p:cNvCxnSpPr>
          <p:nvPr/>
        </p:nvCxnSpPr>
        <p:spPr>
          <a:xfrm>
            <a:off x="1109673" y="3416134"/>
            <a:ext cx="0" cy="834793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3DB90FA4-B3EA-CD99-DA71-B176BEA2D8CC}"/>
              </a:ext>
            </a:extLst>
          </p:cNvPr>
          <p:cNvCxnSpPr>
            <a:cxnSpLocks/>
          </p:cNvCxnSpPr>
          <p:nvPr/>
        </p:nvCxnSpPr>
        <p:spPr>
          <a:xfrm>
            <a:off x="3502129" y="3393139"/>
            <a:ext cx="0" cy="857821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10E4F99E-9DB6-6B8B-5858-C47367161B2A}"/>
                  </a:ext>
                </a:extLst>
              </p:cNvPr>
              <p:cNvSpPr txBox="1"/>
              <p:nvPr/>
            </p:nvSpPr>
            <p:spPr>
              <a:xfrm>
                <a:off x="5066170" y="3314193"/>
                <a:ext cx="1809983" cy="49244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32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32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32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+1</m:t>
                      </m:r>
                    </m:oMath>
                  </m:oMathPara>
                </a14:m>
                <a:endParaRPr lang="en-DE" sz="32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10E4F99E-9DB6-6B8B-5858-C47367161B2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66170" y="3314193"/>
                <a:ext cx="1809983" cy="49244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77E81C5E-C9CB-B6C5-5848-4C627A8CFE3E}"/>
                  </a:ext>
                </a:extLst>
              </p:cNvPr>
              <p:cNvSpPr txBox="1"/>
              <p:nvPr/>
            </p:nvSpPr>
            <p:spPr>
              <a:xfrm>
                <a:off x="5077195" y="3839980"/>
                <a:ext cx="2116156" cy="49244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−1=</m:t>
                      </m:r>
                      <m:r>
                        <a:rPr lang="en-GB" sz="32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32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32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DE" sz="32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77E81C5E-C9CB-B6C5-5848-4C627A8CFE3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77195" y="3839980"/>
                <a:ext cx="2116156" cy="49244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AFB5B859-375E-EFD8-9C27-BE0852BB9A53}"/>
              </a:ext>
            </a:extLst>
          </p:cNvPr>
          <p:cNvCxnSpPr>
            <a:cxnSpLocks/>
          </p:cNvCxnSpPr>
          <p:nvPr/>
        </p:nvCxnSpPr>
        <p:spPr>
          <a:xfrm>
            <a:off x="4897901" y="3416134"/>
            <a:ext cx="0" cy="834793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9723D3BA-892C-EE5F-DFE7-A9C440E2D13C}"/>
              </a:ext>
            </a:extLst>
          </p:cNvPr>
          <p:cNvCxnSpPr>
            <a:cxnSpLocks/>
          </p:cNvCxnSpPr>
          <p:nvPr/>
        </p:nvCxnSpPr>
        <p:spPr>
          <a:xfrm>
            <a:off x="7290357" y="3393139"/>
            <a:ext cx="0" cy="857821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5D6397F2-C411-B930-7509-2009B94DC7E7}"/>
                  </a:ext>
                </a:extLst>
              </p:cNvPr>
              <p:cNvSpPr txBox="1"/>
              <p:nvPr/>
            </p:nvSpPr>
            <p:spPr>
              <a:xfrm>
                <a:off x="8689869" y="3314193"/>
                <a:ext cx="1809983" cy="49244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32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32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32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+1</m:t>
                      </m:r>
                    </m:oMath>
                  </m:oMathPara>
                </a14:m>
                <a:endParaRPr lang="en-DE" sz="32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5D6397F2-C411-B930-7509-2009B94DC7E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89869" y="3314193"/>
                <a:ext cx="1809983" cy="49244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41555829-41D6-8E67-AB1C-88B0D4591611}"/>
                  </a:ext>
                </a:extLst>
              </p:cNvPr>
              <p:cNvSpPr txBox="1"/>
              <p:nvPr/>
            </p:nvSpPr>
            <p:spPr>
              <a:xfrm>
                <a:off x="8700894" y="3839980"/>
                <a:ext cx="2116156" cy="49244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−1=</m:t>
                      </m:r>
                      <m:r>
                        <a:rPr lang="en-GB" sz="32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32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32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DE" sz="32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41555829-41D6-8E67-AB1C-88B0D45916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00894" y="3839980"/>
                <a:ext cx="2116156" cy="49244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98311C33-1CF5-D317-D2D8-5DEC1D928F66}"/>
              </a:ext>
            </a:extLst>
          </p:cNvPr>
          <p:cNvCxnSpPr>
            <a:cxnSpLocks/>
          </p:cNvCxnSpPr>
          <p:nvPr/>
        </p:nvCxnSpPr>
        <p:spPr>
          <a:xfrm>
            <a:off x="8521600" y="3416134"/>
            <a:ext cx="0" cy="834793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A8CDFBEF-68AE-B36D-ED90-43372CCE9B3A}"/>
              </a:ext>
            </a:extLst>
          </p:cNvPr>
          <p:cNvCxnSpPr>
            <a:cxnSpLocks/>
          </p:cNvCxnSpPr>
          <p:nvPr/>
        </p:nvCxnSpPr>
        <p:spPr>
          <a:xfrm>
            <a:off x="10914056" y="3393139"/>
            <a:ext cx="0" cy="857821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67068846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C76BE0AD-82F3-417E-0871-8CF74779D9C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Beim </a:t>
            </a:r>
            <a:r>
              <a:rPr lang="en-GB" dirty="0" err="1"/>
              <a:t>Lösen</a:t>
            </a:r>
            <a:r>
              <a:rPr lang="en-GB" dirty="0"/>
              <a:t> von LGS </a:t>
            </a:r>
            <a:r>
              <a:rPr lang="de-DE" dirty="0"/>
              <a:t>tritt</a:t>
            </a:r>
            <a:r>
              <a:rPr lang="en-GB" dirty="0"/>
              <a:t> einer von </a:t>
            </a:r>
            <a:r>
              <a:rPr lang="en-GB" dirty="0" err="1">
                <a:solidFill>
                  <a:srgbClr val="FF0000"/>
                </a:solidFill>
              </a:rPr>
              <a:t>drei</a:t>
            </a:r>
            <a:r>
              <a:rPr lang="en-GB" dirty="0"/>
              <a:t> </a:t>
            </a:r>
            <a:r>
              <a:rPr lang="en-GB" dirty="0" err="1"/>
              <a:t>Fällen</a:t>
            </a:r>
            <a:r>
              <a:rPr lang="en-GB" dirty="0"/>
              <a:t> </a:t>
            </a:r>
            <a:r>
              <a:rPr lang="en-GB" dirty="0" err="1"/>
              <a:t>ein</a:t>
            </a:r>
            <a:r>
              <a:rPr lang="de-DE"/>
              <a:t>:</a:t>
            </a:r>
            <a:r>
              <a:rPr lang="en-GB"/>
              <a:t> 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BC646D-0F5F-984B-0CE1-41ED874A497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9328" y="781533"/>
            <a:ext cx="3910954" cy="646112"/>
          </a:xfrm>
        </p:spPr>
        <p:txBody>
          <a:bodyPr/>
          <a:lstStyle/>
          <a:p>
            <a:r>
              <a:rPr lang="en-GB" dirty="0" err="1"/>
              <a:t>Lösungen</a:t>
            </a:r>
            <a:r>
              <a:rPr lang="en-GB" dirty="0"/>
              <a:t> von LGS</a:t>
            </a:r>
            <a:endParaRPr lang="en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8577B330-E94F-9CFC-2A0D-B0D6F593F14E}"/>
                  </a:ext>
                </a:extLst>
              </p:cNvPr>
              <p:cNvSpPr txBox="1"/>
              <p:nvPr/>
            </p:nvSpPr>
            <p:spPr>
              <a:xfrm>
                <a:off x="342122" y="5663078"/>
                <a:ext cx="3547109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000" dirty="0">
                    <a:solidFill>
                      <a:schemeClr val="bg1"/>
                    </a:solidFill>
                  </a:rPr>
                  <a:t>Das LGS hat </a:t>
                </a:r>
                <a:r>
                  <a:rPr lang="en-GB" sz="2000" dirty="0">
                    <a:solidFill>
                      <a:srgbClr val="FFC000"/>
                    </a:solidFill>
                  </a:rPr>
                  <a:t>genau </a:t>
                </a:r>
                <a:r>
                  <a:rPr lang="en-GB" sz="2000" dirty="0" err="1">
                    <a:solidFill>
                      <a:srgbClr val="FFC000"/>
                    </a:solidFill>
                  </a:rPr>
                  <a:t>eine</a:t>
                </a:r>
                <a:r>
                  <a:rPr lang="en-GB" sz="2000" dirty="0">
                    <a:solidFill>
                      <a:srgbClr val="FFC000"/>
                    </a:solidFill>
                  </a:rPr>
                  <a:t> </a:t>
                </a:r>
                <a:r>
                  <a:rPr lang="en-GB" sz="2000" dirty="0" err="1">
                    <a:solidFill>
                      <a:schemeClr val="bg1"/>
                    </a:solidFill>
                  </a:rPr>
                  <a:t>Lösung</a:t>
                </a:r>
                <a:endParaRPr lang="en-GB" sz="2000" dirty="0">
                  <a:solidFill>
                    <a:schemeClr val="bg1"/>
                  </a:solidFill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𝐿</m:t>
                      </m:r>
                      <m:r>
                        <a:rPr lang="en-GB" sz="20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={</m:t>
                      </m:r>
                      <m:d>
                        <m:dPr>
                          <m:ctrlPr>
                            <a:rPr lang="en-GB" sz="20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0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  <m:e>
                          <m:r>
                            <a:rPr lang="en-GB" sz="20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</m:d>
                      <m:r>
                        <a:rPr lang="en-GB" sz="20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}</m:t>
                      </m:r>
                    </m:oMath>
                  </m:oMathPara>
                </a14:m>
                <a:endParaRPr lang="en-DE" sz="20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8577B330-E94F-9CFC-2A0D-B0D6F593F14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122" y="5663078"/>
                <a:ext cx="3547109" cy="707886"/>
              </a:xfrm>
              <a:prstGeom prst="rect">
                <a:avLst/>
              </a:prstGeom>
              <a:blipFill>
                <a:blip r:embed="rId2"/>
                <a:stretch>
                  <a:fillRect t="-5172" b="-7759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0FE376E4-2D7D-2B00-3D2F-F860628558D7}"/>
                  </a:ext>
                </a:extLst>
              </p:cNvPr>
              <p:cNvSpPr txBox="1"/>
              <p:nvPr/>
            </p:nvSpPr>
            <p:spPr>
              <a:xfrm>
                <a:off x="4377351" y="5663078"/>
                <a:ext cx="304783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000" dirty="0">
                    <a:solidFill>
                      <a:schemeClr val="bg1"/>
                    </a:solidFill>
                  </a:rPr>
                  <a:t>Das LGS hat </a:t>
                </a:r>
                <a:r>
                  <a:rPr lang="en-GB" sz="2000" dirty="0" err="1">
                    <a:solidFill>
                      <a:srgbClr val="FFC000"/>
                    </a:solidFill>
                  </a:rPr>
                  <a:t>keine</a:t>
                </a:r>
                <a:r>
                  <a:rPr lang="en-GB" sz="2000" dirty="0">
                    <a:solidFill>
                      <a:schemeClr val="bg1"/>
                    </a:solidFill>
                  </a:rPr>
                  <a:t> </a:t>
                </a:r>
                <a:r>
                  <a:rPr lang="en-GB" sz="2000" dirty="0" err="1">
                    <a:solidFill>
                      <a:schemeClr val="bg1"/>
                    </a:solidFill>
                  </a:rPr>
                  <a:t>Lösung</a:t>
                </a:r>
                <a:endParaRPr lang="en-GB" sz="2000" dirty="0">
                  <a:solidFill>
                    <a:schemeClr val="bg1"/>
                  </a:solidFill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𝐿</m:t>
                      </m:r>
                      <m:r>
                        <a:rPr lang="en-GB" sz="20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={ }</m:t>
                      </m:r>
                    </m:oMath>
                  </m:oMathPara>
                </a14:m>
                <a:endParaRPr lang="en-DE" sz="20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0FE376E4-2D7D-2B00-3D2F-F860628558D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77351" y="5663078"/>
                <a:ext cx="3047830" cy="707886"/>
              </a:xfrm>
              <a:prstGeom prst="rect">
                <a:avLst/>
              </a:prstGeom>
              <a:blipFill>
                <a:blip r:embed="rId3"/>
                <a:stretch>
                  <a:fillRect t="-5172" b="-7759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C5B2C2A0-C903-B816-4F40-782BACC00F8E}"/>
                  </a:ext>
                </a:extLst>
              </p:cNvPr>
              <p:cNvSpPr txBox="1"/>
              <p:nvPr/>
            </p:nvSpPr>
            <p:spPr>
              <a:xfrm>
                <a:off x="7744186" y="5663078"/>
                <a:ext cx="4105691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000" dirty="0">
                    <a:solidFill>
                      <a:schemeClr val="bg1"/>
                    </a:solidFill>
                  </a:rPr>
                  <a:t>Das LGS hat </a:t>
                </a:r>
                <a:r>
                  <a:rPr lang="en-GB" sz="2000" dirty="0" err="1">
                    <a:solidFill>
                      <a:srgbClr val="FFC000"/>
                    </a:solidFill>
                  </a:rPr>
                  <a:t>unendlich</a:t>
                </a:r>
                <a:r>
                  <a:rPr lang="en-GB" sz="2000" dirty="0">
                    <a:solidFill>
                      <a:srgbClr val="FFC000"/>
                    </a:solidFill>
                  </a:rPr>
                  <a:t> viele </a:t>
                </a:r>
                <a:r>
                  <a:rPr lang="en-GB" sz="2000" dirty="0" err="1">
                    <a:solidFill>
                      <a:schemeClr val="bg1"/>
                    </a:solidFill>
                  </a:rPr>
                  <a:t>Lösungen</a:t>
                </a:r>
                <a:endParaRPr lang="en-GB" sz="2000" dirty="0">
                  <a:solidFill>
                    <a:schemeClr val="bg1"/>
                  </a:solidFill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𝐿</m:t>
                      </m:r>
                      <m:r>
                        <a:rPr lang="en-GB" sz="20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|"/>
                          <m:ctrlPr>
                            <a:rPr lang="en-GB" sz="20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en-GB" sz="20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0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e>
                              <m:r>
                                <a:rPr lang="en-GB" sz="20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</m:d>
                          <m:r>
                            <a:rPr lang="en-GB" sz="20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d>
                      <m:r>
                        <a:rPr lang="en-GB" sz="20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0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0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0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0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+1}</m:t>
                      </m:r>
                    </m:oMath>
                  </m:oMathPara>
                </a14:m>
                <a:endParaRPr lang="en-DE" sz="20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C5B2C2A0-C903-B816-4F40-782BACC00F8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44186" y="5663078"/>
                <a:ext cx="4105691" cy="707886"/>
              </a:xfrm>
              <a:prstGeom prst="rect">
                <a:avLst/>
              </a:prstGeom>
              <a:blipFill>
                <a:blip r:embed="rId4"/>
                <a:stretch>
                  <a:fillRect l="-1039" t="-5172" r="-890" b="-7759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2" name="Group 31">
            <a:extLst>
              <a:ext uri="{FF2B5EF4-FFF2-40B4-BE49-F238E27FC236}">
                <a16:creationId xmlns:a16="http://schemas.microsoft.com/office/drawing/2014/main" id="{25E67382-9200-2355-866A-AAE02A0EC9C6}"/>
              </a:ext>
            </a:extLst>
          </p:cNvPr>
          <p:cNvGrpSpPr/>
          <p:nvPr/>
        </p:nvGrpSpPr>
        <p:grpSpPr>
          <a:xfrm>
            <a:off x="878654" y="2768711"/>
            <a:ext cx="2392456" cy="1018230"/>
            <a:chOff x="1265908" y="2768711"/>
            <a:chExt cx="2392456" cy="1018230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" name="TextBox 6">
                  <a:extLst>
                    <a:ext uri="{FF2B5EF4-FFF2-40B4-BE49-F238E27FC236}">
                      <a16:creationId xmlns:a16="http://schemas.microsoft.com/office/drawing/2014/main" id="{1A5B6F74-A5DC-FAA5-C1DD-F8BF5A1B3E72}"/>
                    </a:ext>
                  </a:extLst>
                </p:cNvPr>
                <p:cNvSpPr txBox="1"/>
                <p:nvPr/>
              </p:nvSpPr>
              <p:spPr>
                <a:xfrm>
                  <a:off x="1434177" y="2768711"/>
                  <a:ext cx="1809983" cy="492443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32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GB" sz="32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GB" sz="32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32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+1</m:t>
                        </m:r>
                      </m:oMath>
                    </m:oMathPara>
                  </a14:m>
                  <a:endParaRPr lang="en-DE" sz="3200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7" name="TextBox 6">
                  <a:extLst>
                    <a:ext uri="{FF2B5EF4-FFF2-40B4-BE49-F238E27FC236}">
                      <a16:creationId xmlns:a16="http://schemas.microsoft.com/office/drawing/2014/main" id="{1A5B6F74-A5DC-FAA5-C1DD-F8BF5A1B3E7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434177" y="2768711"/>
                  <a:ext cx="1809983" cy="492443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n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" name="TextBox 10">
                  <a:extLst>
                    <a:ext uri="{FF2B5EF4-FFF2-40B4-BE49-F238E27FC236}">
                      <a16:creationId xmlns:a16="http://schemas.microsoft.com/office/drawing/2014/main" id="{1C82B172-C923-9EFF-3CD5-B443BBC07B92}"/>
                    </a:ext>
                  </a:extLst>
                </p:cNvPr>
                <p:cNvSpPr txBox="1"/>
                <p:nvPr/>
              </p:nvSpPr>
              <p:spPr>
                <a:xfrm>
                  <a:off x="1445202" y="3294498"/>
                  <a:ext cx="2116156" cy="492443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32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−1=</m:t>
                        </m:r>
                        <m:r>
                          <a:rPr lang="en-GB" sz="32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GB" sz="32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GB" sz="32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oMath>
                    </m:oMathPara>
                  </a14:m>
                  <a:endParaRPr lang="en-DE" sz="3200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11" name="TextBox 10">
                  <a:extLst>
                    <a:ext uri="{FF2B5EF4-FFF2-40B4-BE49-F238E27FC236}">
                      <a16:creationId xmlns:a16="http://schemas.microsoft.com/office/drawing/2014/main" id="{1C82B172-C923-9EFF-3CD5-B443BBC07B9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445202" y="3294498"/>
                  <a:ext cx="2116156" cy="492443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n-DE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8D27A9E0-E799-6063-1565-829AB0C21586}"/>
                </a:ext>
              </a:extLst>
            </p:cNvPr>
            <p:cNvCxnSpPr>
              <a:cxnSpLocks/>
            </p:cNvCxnSpPr>
            <p:nvPr/>
          </p:nvCxnSpPr>
          <p:spPr>
            <a:xfrm>
              <a:off x="1265908" y="2870652"/>
              <a:ext cx="0" cy="834793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5242F9CB-C022-1356-D552-D4369683F8AB}"/>
                </a:ext>
              </a:extLst>
            </p:cNvPr>
            <p:cNvCxnSpPr>
              <a:cxnSpLocks/>
            </p:cNvCxnSpPr>
            <p:nvPr/>
          </p:nvCxnSpPr>
          <p:spPr>
            <a:xfrm>
              <a:off x="3658364" y="2847657"/>
              <a:ext cx="0" cy="857821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30FF6FF8-AD1A-5761-D80E-0ED6C3296937}"/>
              </a:ext>
            </a:extLst>
          </p:cNvPr>
          <p:cNvGrpSpPr/>
          <p:nvPr/>
        </p:nvGrpSpPr>
        <p:grpSpPr>
          <a:xfrm>
            <a:off x="4662247" y="2768711"/>
            <a:ext cx="2392456" cy="1018230"/>
            <a:chOff x="5054136" y="2768711"/>
            <a:chExt cx="2392456" cy="1018230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" name="TextBox 13">
                  <a:extLst>
                    <a:ext uri="{FF2B5EF4-FFF2-40B4-BE49-F238E27FC236}">
                      <a16:creationId xmlns:a16="http://schemas.microsoft.com/office/drawing/2014/main" id="{DFBC777B-A739-58ED-54DA-E8BA0A792EAC}"/>
                    </a:ext>
                  </a:extLst>
                </p:cNvPr>
                <p:cNvSpPr txBox="1"/>
                <p:nvPr/>
              </p:nvSpPr>
              <p:spPr>
                <a:xfrm>
                  <a:off x="5222405" y="2768711"/>
                  <a:ext cx="1809983" cy="492443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32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GB" sz="32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GB" sz="32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32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+1</m:t>
                        </m:r>
                      </m:oMath>
                    </m:oMathPara>
                  </a14:m>
                  <a:endParaRPr lang="en-DE" sz="3200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14" name="TextBox 13">
                  <a:extLst>
                    <a:ext uri="{FF2B5EF4-FFF2-40B4-BE49-F238E27FC236}">
                      <a16:creationId xmlns:a16="http://schemas.microsoft.com/office/drawing/2014/main" id="{DFBC777B-A739-58ED-54DA-E8BA0A792EAC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222405" y="2768711"/>
                  <a:ext cx="1809983" cy="492443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n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6" name="TextBox 15">
                  <a:extLst>
                    <a:ext uri="{FF2B5EF4-FFF2-40B4-BE49-F238E27FC236}">
                      <a16:creationId xmlns:a16="http://schemas.microsoft.com/office/drawing/2014/main" id="{B81819A0-A5E8-32FC-98E0-C698BB1811D9}"/>
                    </a:ext>
                  </a:extLst>
                </p:cNvPr>
                <p:cNvSpPr txBox="1"/>
                <p:nvPr/>
              </p:nvSpPr>
              <p:spPr>
                <a:xfrm>
                  <a:off x="5233430" y="3294498"/>
                  <a:ext cx="2116156" cy="492443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32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−1=</m:t>
                        </m:r>
                        <m:r>
                          <a:rPr lang="en-GB" sz="32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GB" sz="32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GB" sz="32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oMath>
                    </m:oMathPara>
                  </a14:m>
                  <a:endParaRPr lang="en-DE" sz="3200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16" name="TextBox 15">
                  <a:extLst>
                    <a:ext uri="{FF2B5EF4-FFF2-40B4-BE49-F238E27FC236}">
                      <a16:creationId xmlns:a16="http://schemas.microsoft.com/office/drawing/2014/main" id="{B81819A0-A5E8-32FC-98E0-C698BB1811D9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233430" y="3294498"/>
                  <a:ext cx="2116156" cy="492443"/>
                </a:xfrm>
                <a:prstGeom prst="rect">
                  <a:avLst/>
                </a:prstGeom>
                <a:blipFill>
                  <a:blip r:embed="rId8"/>
                  <a:stretch>
                    <a:fillRect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n-DE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0BC09B89-8D11-14C6-BE09-FF3BD37CA637}"/>
                </a:ext>
              </a:extLst>
            </p:cNvPr>
            <p:cNvCxnSpPr>
              <a:cxnSpLocks/>
            </p:cNvCxnSpPr>
            <p:nvPr/>
          </p:nvCxnSpPr>
          <p:spPr>
            <a:xfrm>
              <a:off x="5054136" y="2870652"/>
              <a:ext cx="0" cy="834793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F9673A16-6B31-7431-69AD-B153B46E1365}"/>
                </a:ext>
              </a:extLst>
            </p:cNvPr>
            <p:cNvCxnSpPr>
              <a:cxnSpLocks/>
            </p:cNvCxnSpPr>
            <p:nvPr/>
          </p:nvCxnSpPr>
          <p:spPr>
            <a:xfrm>
              <a:off x="7446592" y="2847657"/>
              <a:ext cx="0" cy="857821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5682CF93-E268-FAD0-DDB0-839957FAB1D6}"/>
              </a:ext>
            </a:extLst>
          </p:cNvPr>
          <p:cNvGrpSpPr/>
          <p:nvPr/>
        </p:nvGrpSpPr>
        <p:grpSpPr>
          <a:xfrm>
            <a:off x="8556533" y="2768711"/>
            <a:ext cx="2392456" cy="1018230"/>
            <a:chOff x="8677835" y="2768711"/>
            <a:chExt cx="2392456" cy="1018230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1" name="TextBox 20">
                  <a:extLst>
                    <a:ext uri="{FF2B5EF4-FFF2-40B4-BE49-F238E27FC236}">
                      <a16:creationId xmlns:a16="http://schemas.microsoft.com/office/drawing/2014/main" id="{86BE92CF-5288-C7C7-B713-AB5E1FC6D70C}"/>
                    </a:ext>
                  </a:extLst>
                </p:cNvPr>
                <p:cNvSpPr txBox="1"/>
                <p:nvPr/>
              </p:nvSpPr>
              <p:spPr>
                <a:xfrm>
                  <a:off x="8846104" y="2768711"/>
                  <a:ext cx="1809983" cy="492443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32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GB" sz="32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GB" sz="32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32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+1</m:t>
                        </m:r>
                      </m:oMath>
                    </m:oMathPara>
                  </a14:m>
                  <a:endParaRPr lang="en-DE" sz="3200" dirty="0">
                    <a:solidFill>
                      <a:schemeClr val="bg1"/>
                    </a:solidFill>
                  </a:endParaRPr>
                </a:p>
              </p:txBody>
            </p:sp>
          </mc:Choice>
          <mc:Fallback>
            <p:sp>
              <p:nvSpPr>
                <p:cNvPr id="21" name="TextBox 20">
                  <a:extLst>
                    <a:ext uri="{FF2B5EF4-FFF2-40B4-BE49-F238E27FC236}">
                      <a16:creationId xmlns:a16="http://schemas.microsoft.com/office/drawing/2014/main" id="{86BE92CF-5288-C7C7-B713-AB5E1FC6D70C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846104" y="2768711"/>
                  <a:ext cx="1809983" cy="492443"/>
                </a:xfrm>
                <a:prstGeom prst="rect">
                  <a:avLst/>
                </a:prstGeom>
                <a:blipFill>
                  <a:blip r:embed="rId9"/>
                  <a:stretch>
                    <a:fillRect l="-4167" r="-4861" b="-25000"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4" name="TextBox 23">
                  <a:extLst>
                    <a:ext uri="{FF2B5EF4-FFF2-40B4-BE49-F238E27FC236}">
                      <a16:creationId xmlns:a16="http://schemas.microsoft.com/office/drawing/2014/main" id="{DBC1DF65-04AA-3F9A-925C-EA24A7BC01E5}"/>
                    </a:ext>
                  </a:extLst>
                </p:cNvPr>
                <p:cNvSpPr txBox="1"/>
                <p:nvPr/>
              </p:nvSpPr>
              <p:spPr>
                <a:xfrm>
                  <a:off x="8857129" y="3294498"/>
                  <a:ext cx="2116156" cy="492443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32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−1=</m:t>
                        </m:r>
                        <m:r>
                          <a:rPr lang="en-GB" sz="32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32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GB" sz="32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oMath>
                    </m:oMathPara>
                  </a14:m>
                  <a:endParaRPr lang="en-DE" sz="3200" dirty="0">
                    <a:solidFill>
                      <a:schemeClr val="bg1"/>
                    </a:solidFill>
                  </a:endParaRPr>
                </a:p>
              </p:txBody>
            </p:sp>
          </mc:Choice>
          <mc:Fallback>
            <p:sp>
              <p:nvSpPr>
                <p:cNvPr id="24" name="TextBox 23">
                  <a:extLst>
                    <a:ext uri="{FF2B5EF4-FFF2-40B4-BE49-F238E27FC236}">
                      <a16:creationId xmlns:a16="http://schemas.microsoft.com/office/drawing/2014/main" id="{DBC1DF65-04AA-3F9A-925C-EA24A7BC01E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857129" y="3294498"/>
                  <a:ext cx="2116156" cy="492443"/>
                </a:xfrm>
                <a:prstGeom prst="rect">
                  <a:avLst/>
                </a:prstGeom>
                <a:blipFill>
                  <a:blip r:embed="rId10"/>
                  <a:stretch>
                    <a:fillRect l="-595" r="-3571" b="-22500"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A96289A5-BD64-668B-1EEC-AFC42E1297BD}"/>
                </a:ext>
              </a:extLst>
            </p:cNvPr>
            <p:cNvCxnSpPr>
              <a:cxnSpLocks/>
            </p:cNvCxnSpPr>
            <p:nvPr/>
          </p:nvCxnSpPr>
          <p:spPr>
            <a:xfrm>
              <a:off x="8677835" y="2870652"/>
              <a:ext cx="0" cy="834793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CE11DE26-6ACD-34BC-7C4F-1255FC347A5E}"/>
                </a:ext>
              </a:extLst>
            </p:cNvPr>
            <p:cNvCxnSpPr>
              <a:cxnSpLocks/>
            </p:cNvCxnSpPr>
            <p:nvPr/>
          </p:nvCxnSpPr>
          <p:spPr>
            <a:xfrm>
              <a:off x="11070291" y="2847657"/>
              <a:ext cx="0" cy="857821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951A6522-6A3C-E516-75C7-977B47AF3F0B}"/>
                  </a:ext>
                </a:extLst>
              </p:cNvPr>
              <p:cNvSpPr txBox="1"/>
              <p:nvPr/>
            </p:nvSpPr>
            <p:spPr>
              <a:xfrm>
                <a:off x="920466" y="4279494"/>
                <a:ext cx="2372381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−1=(</m:t>
                      </m:r>
                      <m:r>
                        <a:rPr lang="en-GB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+1)+</m:t>
                      </m:r>
                      <m:r>
                        <a:rPr lang="en-GB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DE" sz="24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951A6522-6A3C-E516-75C7-977B47AF3F0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0466" y="4279494"/>
                <a:ext cx="2372381" cy="369332"/>
              </a:xfrm>
              <a:prstGeom prst="rect">
                <a:avLst/>
              </a:prstGeom>
              <a:blipFill>
                <a:blip r:embed="rId11"/>
                <a:stretch>
                  <a:fillRect l="-514" r="-1028" b="-34426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5EF1F3EC-DFA6-CCF4-308C-5CD745E56F46}"/>
                  </a:ext>
                </a:extLst>
              </p:cNvPr>
              <p:cNvSpPr txBox="1"/>
              <p:nvPr/>
            </p:nvSpPr>
            <p:spPr>
              <a:xfrm>
                <a:off x="922205" y="4714231"/>
                <a:ext cx="1041054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−1=</m:t>
                      </m:r>
                      <m:r>
                        <a:rPr lang="en-GB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DE" sz="24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5EF1F3EC-DFA6-CCF4-308C-5CD745E56F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2205" y="4714231"/>
                <a:ext cx="1041054" cy="369332"/>
              </a:xfrm>
              <a:prstGeom prst="rect">
                <a:avLst/>
              </a:prstGeom>
              <a:blipFill>
                <a:blip r:embed="rId12"/>
                <a:stretch>
                  <a:fillRect l="-1170" r="-2924" b="-6557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Arrow: Curved Right 41">
            <a:extLst>
              <a:ext uri="{FF2B5EF4-FFF2-40B4-BE49-F238E27FC236}">
                <a16:creationId xmlns:a16="http://schemas.microsoft.com/office/drawing/2014/main" id="{F6CA318F-B1A0-8559-85A5-406302285D9F}"/>
              </a:ext>
            </a:extLst>
          </p:cNvPr>
          <p:cNvSpPr/>
          <p:nvPr/>
        </p:nvSpPr>
        <p:spPr>
          <a:xfrm>
            <a:off x="589328" y="3829569"/>
            <a:ext cx="620957" cy="1876137"/>
          </a:xfrm>
          <a:prstGeom prst="curvedRightArrow">
            <a:avLst>
              <a:gd name="adj1" fmla="val 5512"/>
              <a:gd name="adj2" fmla="val 50000"/>
              <a:gd name="adj3" fmla="val 25000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704A9BC6-EB47-A7AF-48E7-4DE905DDC683}"/>
                  </a:ext>
                </a:extLst>
              </p:cNvPr>
              <p:cNvSpPr txBox="1"/>
              <p:nvPr/>
            </p:nvSpPr>
            <p:spPr>
              <a:xfrm>
                <a:off x="4701217" y="4236833"/>
                <a:ext cx="2371354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−1=</m:t>
                      </m:r>
                      <m:d>
                        <m:dPr>
                          <m:ctrlPr>
                            <a:rPr lang="en-GB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+1</m:t>
                          </m:r>
                        </m:e>
                      </m:d>
                      <m:r>
                        <a:rPr lang="en-GB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DE" sz="24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704A9BC6-EB47-A7AF-48E7-4DE905DDC68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01217" y="4236833"/>
                <a:ext cx="2371354" cy="369332"/>
              </a:xfrm>
              <a:prstGeom prst="rect">
                <a:avLst/>
              </a:prstGeom>
              <a:blipFill>
                <a:blip r:embed="rId13"/>
                <a:stretch>
                  <a:fillRect l="-257" r="-1028" b="-6557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983EA5D3-FB37-EA15-930B-5517F783FBAD}"/>
                  </a:ext>
                </a:extLst>
              </p:cNvPr>
              <p:cNvSpPr txBox="1"/>
              <p:nvPr/>
            </p:nvSpPr>
            <p:spPr>
              <a:xfrm>
                <a:off x="4702956" y="4671570"/>
                <a:ext cx="1038168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−1=1</m:t>
                      </m:r>
                    </m:oMath>
                  </m:oMathPara>
                </a14:m>
                <a:endParaRPr lang="en-DE" sz="24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983EA5D3-FB37-EA15-930B-5517F783FBA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02956" y="4671570"/>
                <a:ext cx="1038168" cy="369332"/>
              </a:xfrm>
              <a:prstGeom prst="rect">
                <a:avLst/>
              </a:prstGeom>
              <a:blipFill>
                <a:blip r:embed="rId14"/>
                <a:stretch>
                  <a:fillRect l="-1170" r="-6433" b="-6557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5" name="Arrow: Curved Right 44">
            <a:extLst>
              <a:ext uri="{FF2B5EF4-FFF2-40B4-BE49-F238E27FC236}">
                <a16:creationId xmlns:a16="http://schemas.microsoft.com/office/drawing/2014/main" id="{51AA70D7-FA00-8FD6-BB02-7071B6A394BB}"/>
              </a:ext>
            </a:extLst>
          </p:cNvPr>
          <p:cNvSpPr/>
          <p:nvPr/>
        </p:nvSpPr>
        <p:spPr>
          <a:xfrm>
            <a:off x="4370079" y="3786908"/>
            <a:ext cx="620957" cy="1876137"/>
          </a:xfrm>
          <a:prstGeom prst="curvedRightArrow">
            <a:avLst>
              <a:gd name="adj1" fmla="val 5512"/>
              <a:gd name="adj2" fmla="val 50000"/>
              <a:gd name="adj3" fmla="val 25000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9CFBCDD0-3E7D-5627-F6EE-C95FC8BF1A9C}"/>
                  </a:ext>
                </a:extLst>
              </p:cNvPr>
              <p:cNvSpPr txBox="1"/>
              <p:nvPr/>
            </p:nvSpPr>
            <p:spPr>
              <a:xfrm>
                <a:off x="8603267" y="4194172"/>
                <a:ext cx="2372381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−1=</m:t>
                      </m:r>
                      <m:r>
                        <a:rPr lang="en-GB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−(</m:t>
                      </m:r>
                      <m:r>
                        <a:rPr lang="en-GB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+1)</m:t>
                      </m:r>
                    </m:oMath>
                  </m:oMathPara>
                </a14:m>
                <a:endParaRPr lang="en-DE" sz="24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9CFBCDD0-3E7D-5627-F6EE-C95FC8BF1A9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03267" y="4194172"/>
                <a:ext cx="2372381" cy="369332"/>
              </a:xfrm>
              <a:prstGeom prst="rect">
                <a:avLst/>
              </a:prstGeom>
              <a:blipFill>
                <a:blip r:embed="rId15"/>
                <a:stretch>
                  <a:fillRect l="-257" r="-4370" b="-34426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C782CFCA-C539-C0BB-D37E-61F22E428721}"/>
                  </a:ext>
                </a:extLst>
              </p:cNvPr>
              <p:cNvSpPr txBox="1"/>
              <p:nvPr/>
            </p:nvSpPr>
            <p:spPr>
              <a:xfrm>
                <a:off x="8605006" y="4628909"/>
                <a:ext cx="1267398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−1=−1</m:t>
                      </m:r>
                    </m:oMath>
                  </m:oMathPara>
                </a14:m>
                <a:endParaRPr lang="en-DE" sz="24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C782CFCA-C539-C0BB-D37E-61F22E42872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05006" y="4628909"/>
                <a:ext cx="1267398" cy="369332"/>
              </a:xfrm>
              <a:prstGeom prst="rect">
                <a:avLst/>
              </a:prstGeom>
              <a:blipFill>
                <a:blip r:embed="rId16"/>
                <a:stretch>
                  <a:fillRect l="-966" r="-5797" b="-6557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8" name="Arrow: Curved Right 47">
            <a:extLst>
              <a:ext uri="{FF2B5EF4-FFF2-40B4-BE49-F238E27FC236}">
                <a16:creationId xmlns:a16="http://schemas.microsoft.com/office/drawing/2014/main" id="{9E851160-70B3-4A25-1855-16CF1AFBB23B}"/>
              </a:ext>
            </a:extLst>
          </p:cNvPr>
          <p:cNvSpPr/>
          <p:nvPr/>
        </p:nvSpPr>
        <p:spPr>
          <a:xfrm>
            <a:off x="8272129" y="3744247"/>
            <a:ext cx="620957" cy="1876137"/>
          </a:xfrm>
          <a:prstGeom prst="curvedRightArrow">
            <a:avLst>
              <a:gd name="adj1" fmla="val 5512"/>
              <a:gd name="adj2" fmla="val 50000"/>
              <a:gd name="adj3" fmla="val 25000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322E7F25-DEA9-BF80-7D57-2A460CB900F4}"/>
              </a:ext>
            </a:extLst>
          </p:cNvPr>
          <p:cNvCxnSpPr/>
          <p:nvPr/>
        </p:nvCxnSpPr>
        <p:spPr>
          <a:xfrm flipV="1">
            <a:off x="2413736" y="4886321"/>
            <a:ext cx="681317" cy="323165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B7888346-AE5D-37B0-9F9B-238309B77859}"/>
              </a:ext>
            </a:extLst>
          </p:cNvPr>
          <p:cNvCxnSpPr>
            <a:cxnSpLocks/>
          </p:cNvCxnSpPr>
          <p:nvPr/>
        </p:nvCxnSpPr>
        <p:spPr>
          <a:xfrm>
            <a:off x="2524717" y="4928568"/>
            <a:ext cx="560701" cy="285989"/>
          </a:xfrm>
          <a:prstGeom prst="line">
            <a:avLst/>
          </a:prstGeom>
          <a:ln w="571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539364D6-A968-06DE-1F84-5D7DB319755A}"/>
              </a:ext>
            </a:extLst>
          </p:cNvPr>
          <p:cNvCxnSpPr/>
          <p:nvPr/>
        </p:nvCxnSpPr>
        <p:spPr>
          <a:xfrm flipV="1">
            <a:off x="6339608" y="4797662"/>
            <a:ext cx="681317" cy="323165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DC421791-E665-C7FE-0BCC-4B5F2BA4ED60}"/>
              </a:ext>
            </a:extLst>
          </p:cNvPr>
          <p:cNvCxnSpPr>
            <a:cxnSpLocks/>
          </p:cNvCxnSpPr>
          <p:nvPr/>
        </p:nvCxnSpPr>
        <p:spPr>
          <a:xfrm flipV="1">
            <a:off x="6411522" y="4941443"/>
            <a:ext cx="609403" cy="297699"/>
          </a:xfrm>
          <a:prstGeom prst="line">
            <a:avLst/>
          </a:prstGeom>
          <a:ln w="571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E9843052-B4FC-34E7-9961-1F796255C8F0}"/>
              </a:ext>
            </a:extLst>
          </p:cNvPr>
          <p:cNvCxnSpPr/>
          <p:nvPr/>
        </p:nvCxnSpPr>
        <p:spPr>
          <a:xfrm flipV="1">
            <a:off x="10538155" y="4813575"/>
            <a:ext cx="681317" cy="323165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69743803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ECBF5A-FC38-589B-9B3F-519D1EC2FC5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/>
              <a:t>Fun24,25</a:t>
            </a:r>
            <a:endParaRPr lang="en-DE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21E9E17-57DF-F664-FA8B-4C4B1414A5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3242" y="1250041"/>
            <a:ext cx="8665516" cy="4102756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902603DC-D20F-D70E-7483-22155C8BAA4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69373" y="5268889"/>
            <a:ext cx="9262282" cy="1317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7723690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9AB4A751-8F07-093D-AF8D-F931909DA7A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Fun2</a:t>
            </a:r>
            <a:r>
              <a:rPr lang="ru-RU" dirty="0"/>
              <a:t>5</a:t>
            </a:r>
            <a:endParaRPr lang="en-DE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72C005F-250D-EF1F-63C2-7AF64DBE75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6568" y="2998792"/>
            <a:ext cx="10278863" cy="15826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427942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Youtube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183</Words>
  <Application>Microsoft Office PowerPoint</Application>
  <PresentationFormat>Breitbild</PresentationFormat>
  <Paragraphs>34</Paragraphs>
  <Slides>7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8" baseType="lpstr">
      <vt:lpstr>Youtube Design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Patrick Abels</dc:creator>
  <cp:lastModifiedBy>Abels, Patrick</cp:lastModifiedBy>
  <cp:revision>218</cp:revision>
  <dcterms:created xsi:type="dcterms:W3CDTF">2022-12-22T20:26:39Z</dcterms:created>
  <dcterms:modified xsi:type="dcterms:W3CDTF">2024-01-31T11:13:25Z</dcterms:modified>
</cp:coreProperties>
</file>