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7" r:id="rId3"/>
    <p:sldId id="289" r:id="rId4"/>
    <p:sldId id="281" r:id="rId5"/>
    <p:sldId id="286" r:id="rId6"/>
    <p:sldId id="287" r:id="rId7"/>
    <p:sldId id="288" r:id="rId8"/>
    <p:sldId id="290" r:id="rId9"/>
    <p:sldId id="291" r:id="rId10"/>
    <p:sldId id="274" r:id="rId11"/>
    <p:sldId id="283" r:id="rId12"/>
    <p:sldId id="284" r:id="rId13"/>
    <p:sldId id="285" r:id="rId14"/>
    <p:sldId id="293" r:id="rId15"/>
    <p:sldId id="294" r:id="rId16"/>
    <p:sldId id="262" r:id="rId1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C34"/>
    <a:srgbClr val="9D3986"/>
    <a:srgbClr val="93357E"/>
    <a:srgbClr val="BC6330"/>
    <a:srgbClr val="00B0F0"/>
    <a:srgbClr val="000000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2B0AB-2A68-45DF-AAC6-097CD1DF9CA1}" v="15" dt="2023-12-23T21:09:31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AF8B6BD-4B32-4D2C-9EBF-363343246C5F}"/>
    <pc:docChg chg="undo custSel delSld modSld">
      <pc:chgData name="Abels, Patrick" userId="ba666de4-0d21-43a6-8e66-51a18aae1b4a" providerId="ADAL" clId="{1AF8B6BD-4B32-4D2C-9EBF-363343246C5F}" dt="2023-11-12T23:04:58.793" v="601" actId="1076"/>
      <pc:docMkLst>
        <pc:docMk/>
      </pc:docMkLst>
      <pc:sldChg chg="modSp mod">
        <pc:chgData name="Abels, Patrick" userId="ba666de4-0d21-43a6-8e66-51a18aae1b4a" providerId="ADAL" clId="{1AF8B6BD-4B32-4D2C-9EBF-363343246C5F}" dt="2023-11-12T22:33:44.525" v="8" actId="20577"/>
        <pc:sldMkLst>
          <pc:docMk/>
          <pc:sldMk cId="3850189238" sldId="274"/>
        </pc:sldMkLst>
        <pc:spChg chg="mod">
          <ac:chgData name="Abels, Patrick" userId="ba666de4-0d21-43a6-8e66-51a18aae1b4a" providerId="ADAL" clId="{1AF8B6BD-4B32-4D2C-9EBF-363343246C5F}" dt="2023-11-12T22:33:44.525" v="8" actId="20577"/>
          <ac:spMkLst>
            <pc:docMk/>
            <pc:sldMk cId="3850189238" sldId="274"/>
            <ac:spMk id="2" creationId="{BD335F7C-FFDC-7142-4278-B4B5DA55E10C}"/>
          </ac:spMkLst>
        </pc:spChg>
      </pc:sldChg>
      <pc:sldChg chg="addSp delSp modSp mod">
        <pc:chgData name="Abels, Patrick" userId="ba666de4-0d21-43a6-8e66-51a18aae1b4a" providerId="ADAL" clId="{1AF8B6BD-4B32-4D2C-9EBF-363343246C5F}" dt="2023-11-12T22:55:53.933" v="491" actId="20577"/>
        <pc:sldMkLst>
          <pc:docMk/>
          <pc:sldMk cId="3753195299" sldId="276"/>
        </pc:sldMkLst>
        <pc:spChg chg="mod">
          <ac:chgData name="Abels, Patrick" userId="ba666de4-0d21-43a6-8e66-51a18aae1b4a" providerId="ADAL" clId="{1AF8B6BD-4B32-4D2C-9EBF-363343246C5F}" dt="2023-11-12T22:50:49.331" v="462" actId="207"/>
          <ac:spMkLst>
            <pc:docMk/>
            <pc:sldMk cId="3753195299" sldId="276"/>
            <ac:spMk id="2" creationId="{E614CEA6-CDDE-DF28-4CB5-61207FA7498E}"/>
          </ac:spMkLst>
        </pc:spChg>
        <pc:spChg chg="mod">
          <ac:chgData name="Abels, Patrick" userId="ba666de4-0d21-43a6-8e66-51a18aae1b4a" providerId="ADAL" clId="{1AF8B6BD-4B32-4D2C-9EBF-363343246C5F}" dt="2023-11-12T22:55:53.933" v="491" actId="20577"/>
          <ac:spMkLst>
            <pc:docMk/>
            <pc:sldMk cId="3753195299" sldId="276"/>
            <ac:spMk id="3" creationId="{DC2DBCCE-2A97-DB4C-69DD-33ABA0AD4409}"/>
          </ac:spMkLst>
        </pc:spChg>
        <pc:picChg chg="del mod">
          <ac:chgData name="Abels, Patrick" userId="ba666de4-0d21-43a6-8e66-51a18aae1b4a" providerId="ADAL" clId="{1AF8B6BD-4B32-4D2C-9EBF-363343246C5F}" dt="2023-11-12T22:40:10.162" v="258" actId="478"/>
          <ac:picMkLst>
            <pc:docMk/>
            <pc:sldMk cId="3753195299" sldId="276"/>
            <ac:picMk id="5" creationId="{2FD21140-34FC-A843-4AB2-AEC5ABA7BE43}"/>
          </ac:picMkLst>
        </pc:picChg>
        <pc:picChg chg="add mod">
          <ac:chgData name="Abels, Patrick" userId="ba666de4-0d21-43a6-8e66-51a18aae1b4a" providerId="ADAL" clId="{1AF8B6BD-4B32-4D2C-9EBF-363343246C5F}" dt="2023-11-12T22:41:51.073" v="299" actId="1076"/>
          <ac:picMkLst>
            <pc:docMk/>
            <pc:sldMk cId="3753195299" sldId="276"/>
            <ac:picMk id="6" creationId="{9D97F56E-3D9D-3C64-E466-9FDB107057C5}"/>
          </ac:picMkLst>
        </pc:picChg>
        <pc:cxnChg chg="add mod">
          <ac:chgData name="Abels, Patrick" userId="ba666de4-0d21-43a6-8e66-51a18aae1b4a" providerId="ADAL" clId="{1AF8B6BD-4B32-4D2C-9EBF-363343246C5F}" dt="2023-11-12T22:52:07.960" v="470" actId="1036"/>
          <ac:cxnSpMkLst>
            <pc:docMk/>
            <pc:sldMk cId="3753195299" sldId="276"/>
            <ac:cxnSpMk id="8" creationId="{4E003CB3-BBF6-F4D4-C62A-D562083B085B}"/>
          </ac:cxnSpMkLst>
        </pc:cxnChg>
        <pc:cxnChg chg="add mod">
          <ac:chgData name="Abels, Patrick" userId="ba666de4-0d21-43a6-8e66-51a18aae1b4a" providerId="ADAL" clId="{1AF8B6BD-4B32-4D2C-9EBF-363343246C5F}" dt="2023-11-12T22:52:21.558" v="473" actId="208"/>
          <ac:cxnSpMkLst>
            <pc:docMk/>
            <pc:sldMk cId="3753195299" sldId="276"/>
            <ac:cxnSpMk id="9" creationId="{9ED5D676-BAB2-C918-8E62-E5E4B90C047B}"/>
          </ac:cxnSpMkLst>
        </pc:cxnChg>
      </pc:sldChg>
      <pc:sldChg chg="addSp modSp mod">
        <pc:chgData name="Abels, Patrick" userId="ba666de4-0d21-43a6-8e66-51a18aae1b4a" providerId="ADAL" clId="{1AF8B6BD-4B32-4D2C-9EBF-363343246C5F}" dt="2023-11-12T22:38:20.695" v="109" actId="1038"/>
        <pc:sldMkLst>
          <pc:docMk/>
          <pc:sldMk cId="2203704011" sldId="277"/>
        </pc:sldMkLst>
        <pc:spChg chg="mod">
          <ac:chgData name="Abels, Patrick" userId="ba666de4-0d21-43a6-8e66-51a18aae1b4a" providerId="ADAL" clId="{1AF8B6BD-4B32-4D2C-9EBF-363343246C5F}" dt="2023-11-12T22:35:29.815" v="60" actId="20577"/>
          <ac:spMkLst>
            <pc:docMk/>
            <pc:sldMk cId="2203704011" sldId="277"/>
            <ac:spMk id="2" creationId="{FB80AAA7-BACC-0323-E12E-10130D77BFDA}"/>
          </ac:spMkLst>
        </pc:spChg>
        <pc:spChg chg="add mod">
          <ac:chgData name="Abels, Patrick" userId="ba666de4-0d21-43a6-8e66-51a18aae1b4a" providerId="ADAL" clId="{1AF8B6BD-4B32-4D2C-9EBF-363343246C5F}" dt="2023-11-12T22:37:43.652" v="66" actId="13822"/>
          <ac:spMkLst>
            <pc:docMk/>
            <pc:sldMk cId="2203704011" sldId="277"/>
            <ac:spMk id="4" creationId="{E771450E-FFAD-386D-1738-4299DEC351CF}"/>
          </ac:spMkLst>
        </pc:spChg>
        <pc:spChg chg="add mod">
          <ac:chgData name="Abels, Patrick" userId="ba666de4-0d21-43a6-8e66-51a18aae1b4a" providerId="ADAL" clId="{1AF8B6BD-4B32-4D2C-9EBF-363343246C5F}" dt="2023-11-12T22:37:53.171" v="73" actId="1036"/>
          <ac:spMkLst>
            <pc:docMk/>
            <pc:sldMk cId="2203704011" sldId="277"/>
            <ac:spMk id="5" creationId="{F14CFE16-2080-6C1D-E48F-D0985AAB880E}"/>
          </ac:spMkLst>
        </pc:spChg>
        <pc:spChg chg="add mod">
          <ac:chgData name="Abels, Patrick" userId="ba666de4-0d21-43a6-8e66-51a18aae1b4a" providerId="ADAL" clId="{1AF8B6BD-4B32-4D2C-9EBF-363343246C5F}" dt="2023-11-12T22:37:58.705" v="87" actId="1037"/>
          <ac:spMkLst>
            <pc:docMk/>
            <pc:sldMk cId="2203704011" sldId="277"/>
            <ac:spMk id="6" creationId="{16BB417E-91A9-9B23-0B57-DAED1BE9B075}"/>
          </ac:spMkLst>
        </pc:spChg>
        <pc:spChg chg="add mod">
          <ac:chgData name="Abels, Patrick" userId="ba666de4-0d21-43a6-8e66-51a18aae1b4a" providerId="ADAL" clId="{1AF8B6BD-4B32-4D2C-9EBF-363343246C5F}" dt="2023-11-12T22:38:03.466" v="93" actId="1036"/>
          <ac:spMkLst>
            <pc:docMk/>
            <pc:sldMk cId="2203704011" sldId="277"/>
            <ac:spMk id="7" creationId="{BF746126-5A8F-4274-C416-41741A1CB6C1}"/>
          </ac:spMkLst>
        </pc:spChg>
        <pc:spChg chg="add mod">
          <ac:chgData name="Abels, Patrick" userId="ba666de4-0d21-43a6-8e66-51a18aae1b4a" providerId="ADAL" clId="{1AF8B6BD-4B32-4D2C-9EBF-363343246C5F}" dt="2023-11-12T22:38:07.494" v="96" actId="1037"/>
          <ac:spMkLst>
            <pc:docMk/>
            <pc:sldMk cId="2203704011" sldId="277"/>
            <ac:spMk id="8" creationId="{8F073677-E538-0621-2456-FC45F907142B}"/>
          </ac:spMkLst>
        </pc:spChg>
        <pc:spChg chg="add mod">
          <ac:chgData name="Abels, Patrick" userId="ba666de4-0d21-43a6-8e66-51a18aae1b4a" providerId="ADAL" clId="{1AF8B6BD-4B32-4D2C-9EBF-363343246C5F}" dt="2023-11-12T22:38:11.082" v="98" actId="1076"/>
          <ac:spMkLst>
            <pc:docMk/>
            <pc:sldMk cId="2203704011" sldId="277"/>
            <ac:spMk id="9" creationId="{630AC596-CCAC-C0E1-C6AE-1C2D16603C33}"/>
          </ac:spMkLst>
        </pc:spChg>
        <pc:spChg chg="add mod">
          <ac:chgData name="Abels, Patrick" userId="ba666de4-0d21-43a6-8e66-51a18aae1b4a" providerId="ADAL" clId="{1AF8B6BD-4B32-4D2C-9EBF-363343246C5F}" dt="2023-11-12T22:38:13.818" v="100" actId="1076"/>
          <ac:spMkLst>
            <pc:docMk/>
            <pc:sldMk cId="2203704011" sldId="277"/>
            <ac:spMk id="10" creationId="{A21DE760-A7A9-5381-35FC-8BA4C3C00A93}"/>
          </ac:spMkLst>
        </pc:spChg>
        <pc:spChg chg="add mod">
          <ac:chgData name="Abels, Patrick" userId="ba666de4-0d21-43a6-8e66-51a18aae1b4a" providerId="ADAL" clId="{1AF8B6BD-4B32-4D2C-9EBF-363343246C5F}" dt="2023-11-12T22:38:16.338" v="102" actId="1076"/>
          <ac:spMkLst>
            <pc:docMk/>
            <pc:sldMk cId="2203704011" sldId="277"/>
            <ac:spMk id="11" creationId="{77A9C642-882F-AD2B-A664-F9E73384F9CA}"/>
          </ac:spMkLst>
        </pc:spChg>
        <pc:spChg chg="add mod">
          <ac:chgData name="Abels, Patrick" userId="ba666de4-0d21-43a6-8e66-51a18aae1b4a" providerId="ADAL" clId="{1AF8B6BD-4B32-4D2C-9EBF-363343246C5F}" dt="2023-11-12T22:38:20.695" v="109" actId="1038"/>
          <ac:spMkLst>
            <pc:docMk/>
            <pc:sldMk cId="2203704011" sldId="277"/>
            <ac:spMk id="12" creationId="{3FDF7208-5500-64E1-2734-0261CC633C21}"/>
          </ac:spMkLst>
        </pc:spChg>
        <pc:picChg chg="add mod">
          <ac:chgData name="Abels, Patrick" userId="ba666de4-0d21-43a6-8e66-51a18aae1b4a" providerId="ADAL" clId="{1AF8B6BD-4B32-4D2C-9EBF-363343246C5F}" dt="2023-11-12T22:36:13.872" v="64" actId="1076"/>
          <ac:picMkLst>
            <pc:docMk/>
            <pc:sldMk cId="2203704011" sldId="277"/>
            <ac:picMk id="3" creationId="{AF088423-E7B3-7CA2-501B-CFA062661FAE}"/>
          </ac:picMkLst>
        </pc:picChg>
      </pc:sldChg>
      <pc:sldChg chg="addSp delSp modSp mod">
        <pc:chgData name="Abels, Patrick" userId="ba666de4-0d21-43a6-8e66-51a18aae1b4a" providerId="ADAL" clId="{1AF8B6BD-4B32-4D2C-9EBF-363343246C5F}" dt="2023-11-12T22:54:07.777" v="481" actId="14861"/>
        <pc:sldMkLst>
          <pc:docMk/>
          <pc:sldMk cId="1083678386" sldId="278"/>
        </pc:sldMkLst>
        <pc:picChg chg="add mod">
          <ac:chgData name="Abels, Patrick" userId="ba666de4-0d21-43a6-8e66-51a18aae1b4a" providerId="ADAL" clId="{1AF8B6BD-4B32-4D2C-9EBF-363343246C5F}" dt="2023-11-12T22:54:07.777" v="481" actId="14861"/>
          <ac:picMkLst>
            <pc:docMk/>
            <pc:sldMk cId="1083678386" sldId="278"/>
            <ac:picMk id="4" creationId="{31085992-9957-75A4-B8CD-57E00723E6F6}"/>
          </ac:picMkLst>
        </pc:picChg>
        <pc:picChg chg="del">
          <ac:chgData name="Abels, Patrick" userId="ba666de4-0d21-43a6-8e66-51a18aae1b4a" providerId="ADAL" clId="{1AF8B6BD-4B32-4D2C-9EBF-363343246C5F}" dt="2023-11-12T22:53:29.646" v="474" actId="478"/>
          <ac:picMkLst>
            <pc:docMk/>
            <pc:sldMk cId="1083678386" sldId="278"/>
            <ac:picMk id="19" creationId="{0B8E69D1-6992-8F85-7B18-91595EE081FF}"/>
          </ac:picMkLst>
        </pc:picChg>
      </pc:sldChg>
      <pc:sldChg chg="addSp delSp modSp mod">
        <pc:chgData name="Abels, Patrick" userId="ba666de4-0d21-43a6-8e66-51a18aae1b4a" providerId="ADAL" clId="{1AF8B6BD-4B32-4D2C-9EBF-363343246C5F}" dt="2023-11-12T23:02:50.900" v="592" actId="9405"/>
        <pc:sldMkLst>
          <pc:docMk/>
          <pc:sldMk cId="3968510381" sldId="279"/>
        </pc:sldMkLst>
        <pc:spChg chg="mod">
          <ac:chgData name="Abels, Patrick" userId="ba666de4-0d21-43a6-8e66-51a18aae1b4a" providerId="ADAL" clId="{1AF8B6BD-4B32-4D2C-9EBF-363343246C5F}" dt="2023-11-12T23:01:10.144" v="558" actId="20577"/>
          <ac:spMkLst>
            <pc:docMk/>
            <pc:sldMk cId="3968510381" sldId="279"/>
            <ac:spMk id="2" creationId="{9FE7F498-3AC7-07CC-4F61-3B0B0977EDC7}"/>
          </ac:spMkLst>
        </pc:spChg>
        <pc:picChg chg="add mod">
          <ac:chgData name="Abels, Patrick" userId="ba666de4-0d21-43a6-8e66-51a18aae1b4a" providerId="ADAL" clId="{1AF8B6BD-4B32-4D2C-9EBF-363343246C5F}" dt="2023-11-12T23:01:27.656" v="564" actId="1076"/>
          <ac:picMkLst>
            <pc:docMk/>
            <pc:sldMk cId="3968510381" sldId="279"/>
            <ac:picMk id="4" creationId="{21B5B8D7-53F3-92D5-928F-CA92295921B0}"/>
          </ac:picMkLst>
        </pc:picChg>
        <pc:picChg chg="del">
          <ac:chgData name="Abels, Patrick" userId="ba666de4-0d21-43a6-8e66-51a18aae1b4a" providerId="ADAL" clId="{1AF8B6BD-4B32-4D2C-9EBF-363343246C5F}" dt="2023-11-12T23:01:04.239" v="556" actId="478"/>
          <ac:picMkLst>
            <pc:docMk/>
            <pc:sldMk cId="3968510381" sldId="279"/>
            <ac:picMk id="6" creationId="{32EFD5E4-1922-F294-71DA-8599DF72375E}"/>
          </ac:picMkLst>
        </pc:picChg>
        <pc:inkChg chg="add">
          <ac:chgData name="Abels, Patrick" userId="ba666de4-0d21-43a6-8e66-51a18aae1b4a" providerId="ADAL" clId="{1AF8B6BD-4B32-4D2C-9EBF-363343246C5F}" dt="2023-11-12T23:01:50.938" v="565" actId="9405"/>
          <ac:inkMkLst>
            <pc:docMk/>
            <pc:sldMk cId="3968510381" sldId="279"/>
            <ac:inkMk id="5" creationId="{81C3A05A-1CAD-5759-AF9C-16CDA99DC73E}"/>
          </ac:inkMkLst>
        </pc:inkChg>
        <pc:inkChg chg="add">
          <ac:chgData name="Abels, Patrick" userId="ba666de4-0d21-43a6-8e66-51a18aae1b4a" providerId="ADAL" clId="{1AF8B6BD-4B32-4D2C-9EBF-363343246C5F}" dt="2023-11-12T23:01:54.681" v="566" actId="9405"/>
          <ac:inkMkLst>
            <pc:docMk/>
            <pc:sldMk cId="3968510381" sldId="279"/>
            <ac:inkMk id="7" creationId="{3A164D07-A787-834F-66FF-38820F0A83B4}"/>
          </ac:inkMkLst>
        </pc:inkChg>
        <pc:inkChg chg="add">
          <ac:chgData name="Abels, Patrick" userId="ba666de4-0d21-43a6-8e66-51a18aae1b4a" providerId="ADAL" clId="{1AF8B6BD-4B32-4D2C-9EBF-363343246C5F}" dt="2023-11-12T23:01:55.326" v="567" actId="9405"/>
          <ac:inkMkLst>
            <pc:docMk/>
            <pc:sldMk cId="3968510381" sldId="279"/>
            <ac:inkMk id="8" creationId="{F3F10AC6-6018-D652-52FF-DF538F4DFE04}"/>
          </ac:inkMkLst>
        </pc:inkChg>
        <pc:inkChg chg="add">
          <ac:chgData name="Abels, Patrick" userId="ba666de4-0d21-43a6-8e66-51a18aae1b4a" providerId="ADAL" clId="{1AF8B6BD-4B32-4D2C-9EBF-363343246C5F}" dt="2023-11-12T23:01:56.365" v="568" actId="9405"/>
          <ac:inkMkLst>
            <pc:docMk/>
            <pc:sldMk cId="3968510381" sldId="279"/>
            <ac:inkMk id="9" creationId="{12FC5455-7FC9-AE9F-6389-E598F9DDAA56}"/>
          </ac:inkMkLst>
        </pc:inkChg>
        <pc:inkChg chg="add">
          <ac:chgData name="Abels, Patrick" userId="ba666de4-0d21-43a6-8e66-51a18aae1b4a" providerId="ADAL" clId="{1AF8B6BD-4B32-4D2C-9EBF-363343246C5F}" dt="2023-11-12T23:01:58.949" v="569" actId="9405"/>
          <ac:inkMkLst>
            <pc:docMk/>
            <pc:sldMk cId="3968510381" sldId="279"/>
            <ac:inkMk id="10" creationId="{626A7077-FC7B-3425-ADE3-318971F28649}"/>
          </ac:inkMkLst>
        </pc:inkChg>
        <pc:inkChg chg="add">
          <ac:chgData name="Abels, Patrick" userId="ba666de4-0d21-43a6-8e66-51a18aae1b4a" providerId="ADAL" clId="{1AF8B6BD-4B32-4D2C-9EBF-363343246C5F}" dt="2023-11-12T23:02:07.400" v="570" actId="9405"/>
          <ac:inkMkLst>
            <pc:docMk/>
            <pc:sldMk cId="3968510381" sldId="279"/>
            <ac:inkMk id="11" creationId="{4E70A4F4-B5F4-F619-D546-61C779BF368B}"/>
          </ac:inkMkLst>
        </pc:inkChg>
        <pc:inkChg chg="add">
          <ac:chgData name="Abels, Patrick" userId="ba666de4-0d21-43a6-8e66-51a18aae1b4a" providerId="ADAL" clId="{1AF8B6BD-4B32-4D2C-9EBF-363343246C5F}" dt="2023-11-12T23:02:08.405" v="571" actId="9405"/>
          <ac:inkMkLst>
            <pc:docMk/>
            <pc:sldMk cId="3968510381" sldId="279"/>
            <ac:inkMk id="12" creationId="{CE359788-D009-D9B6-D090-BFBA0D9B7C6B}"/>
          </ac:inkMkLst>
        </pc:inkChg>
        <pc:inkChg chg="add">
          <ac:chgData name="Abels, Patrick" userId="ba666de4-0d21-43a6-8e66-51a18aae1b4a" providerId="ADAL" clId="{1AF8B6BD-4B32-4D2C-9EBF-363343246C5F}" dt="2023-11-12T23:02:08.845" v="572" actId="9405"/>
          <ac:inkMkLst>
            <pc:docMk/>
            <pc:sldMk cId="3968510381" sldId="279"/>
            <ac:inkMk id="13" creationId="{9A742B94-C8B2-B9AE-8D98-C6BE266285E0}"/>
          </ac:inkMkLst>
        </pc:inkChg>
        <pc:inkChg chg="add">
          <ac:chgData name="Abels, Patrick" userId="ba666de4-0d21-43a6-8e66-51a18aae1b4a" providerId="ADAL" clId="{1AF8B6BD-4B32-4D2C-9EBF-363343246C5F}" dt="2023-11-12T23:02:09.302" v="573" actId="9405"/>
          <ac:inkMkLst>
            <pc:docMk/>
            <pc:sldMk cId="3968510381" sldId="279"/>
            <ac:inkMk id="14" creationId="{7C68BEBD-645C-D280-CC98-B13A66C31C86}"/>
          </ac:inkMkLst>
        </pc:inkChg>
        <pc:inkChg chg="add">
          <ac:chgData name="Abels, Patrick" userId="ba666de4-0d21-43a6-8e66-51a18aae1b4a" providerId="ADAL" clId="{1AF8B6BD-4B32-4D2C-9EBF-363343246C5F}" dt="2023-11-12T23:02:09.804" v="574" actId="9405"/>
          <ac:inkMkLst>
            <pc:docMk/>
            <pc:sldMk cId="3968510381" sldId="279"/>
            <ac:inkMk id="15" creationId="{0609C154-39D5-48BC-76CC-B9EA3FFB2A15}"/>
          </ac:inkMkLst>
        </pc:inkChg>
        <pc:inkChg chg="add">
          <ac:chgData name="Abels, Patrick" userId="ba666de4-0d21-43a6-8e66-51a18aae1b4a" providerId="ADAL" clId="{1AF8B6BD-4B32-4D2C-9EBF-363343246C5F}" dt="2023-11-12T23:02:11.235" v="575" actId="9405"/>
          <ac:inkMkLst>
            <pc:docMk/>
            <pc:sldMk cId="3968510381" sldId="279"/>
            <ac:inkMk id="16" creationId="{10A29973-7ABA-5A5D-03FF-1F6132FF120D}"/>
          </ac:inkMkLst>
        </pc:inkChg>
        <pc:inkChg chg="add">
          <ac:chgData name="Abels, Patrick" userId="ba666de4-0d21-43a6-8e66-51a18aae1b4a" providerId="ADAL" clId="{1AF8B6BD-4B32-4D2C-9EBF-363343246C5F}" dt="2023-11-12T23:02:17.134" v="576" actId="9405"/>
          <ac:inkMkLst>
            <pc:docMk/>
            <pc:sldMk cId="3968510381" sldId="279"/>
            <ac:inkMk id="17" creationId="{577244F3-9A37-ABE3-5738-8ADEA02E40A7}"/>
          </ac:inkMkLst>
        </pc:inkChg>
        <pc:inkChg chg="add">
          <ac:chgData name="Abels, Patrick" userId="ba666de4-0d21-43a6-8e66-51a18aae1b4a" providerId="ADAL" clId="{1AF8B6BD-4B32-4D2C-9EBF-363343246C5F}" dt="2023-11-12T23:02:18.347" v="577" actId="9405"/>
          <ac:inkMkLst>
            <pc:docMk/>
            <pc:sldMk cId="3968510381" sldId="279"/>
            <ac:inkMk id="18" creationId="{9EE398F3-229A-1992-63E2-86EB9462D9EE}"/>
          </ac:inkMkLst>
        </pc:inkChg>
        <pc:inkChg chg="add">
          <ac:chgData name="Abels, Patrick" userId="ba666de4-0d21-43a6-8e66-51a18aae1b4a" providerId="ADAL" clId="{1AF8B6BD-4B32-4D2C-9EBF-363343246C5F}" dt="2023-11-12T23:02:23.208" v="578" actId="9405"/>
          <ac:inkMkLst>
            <pc:docMk/>
            <pc:sldMk cId="3968510381" sldId="279"/>
            <ac:inkMk id="19" creationId="{EB06B0A1-839C-A218-0DCD-BFAAB9B212CA}"/>
          </ac:inkMkLst>
        </pc:inkChg>
        <pc:inkChg chg="add">
          <ac:chgData name="Abels, Patrick" userId="ba666de4-0d21-43a6-8e66-51a18aae1b4a" providerId="ADAL" clId="{1AF8B6BD-4B32-4D2C-9EBF-363343246C5F}" dt="2023-11-12T23:02:27.632" v="579" actId="9405"/>
          <ac:inkMkLst>
            <pc:docMk/>
            <pc:sldMk cId="3968510381" sldId="279"/>
            <ac:inkMk id="20" creationId="{992881CA-4393-3477-340F-68892BE2F3F7}"/>
          </ac:inkMkLst>
        </pc:inkChg>
        <pc:inkChg chg="add">
          <ac:chgData name="Abels, Patrick" userId="ba666de4-0d21-43a6-8e66-51a18aae1b4a" providerId="ADAL" clId="{1AF8B6BD-4B32-4D2C-9EBF-363343246C5F}" dt="2023-11-12T23:02:28.841" v="580" actId="9405"/>
          <ac:inkMkLst>
            <pc:docMk/>
            <pc:sldMk cId="3968510381" sldId="279"/>
            <ac:inkMk id="21" creationId="{B93AD7C7-BEA0-59F9-D2A0-5067CBF1E47A}"/>
          </ac:inkMkLst>
        </pc:inkChg>
        <pc:inkChg chg="add">
          <ac:chgData name="Abels, Patrick" userId="ba666de4-0d21-43a6-8e66-51a18aae1b4a" providerId="ADAL" clId="{1AF8B6BD-4B32-4D2C-9EBF-363343246C5F}" dt="2023-11-12T23:02:30.068" v="581" actId="9405"/>
          <ac:inkMkLst>
            <pc:docMk/>
            <pc:sldMk cId="3968510381" sldId="279"/>
            <ac:inkMk id="22" creationId="{03349641-0E31-FA07-1F04-EA24E628D7B4}"/>
          </ac:inkMkLst>
        </pc:inkChg>
        <pc:inkChg chg="add">
          <ac:chgData name="Abels, Patrick" userId="ba666de4-0d21-43a6-8e66-51a18aae1b4a" providerId="ADAL" clId="{1AF8B6BD-4B32-4D2C-9EBF-363343246C5F}" dt="2023-11-12T23:02:31.342" v="582" actId="9405"/>
          <ac:inkMkLst>
            <pc:docMk/>
            <pc:sldMk cId="3968510381" sldId="279"/>
            <ac:inkMk id="23" creationId="{CE56F4E3-90D0-9D7E-A41B-0EA59954D3DE}"/>
          </ac:inkMkLst>
        </pc:inkChg>
        <pc:inkChg chg="add">
          <ac:chgData name="Abels, Patrick" userId="ba666de4-0d21-43a6-8e66-51a18aae1b4a" providerId="ADAL" clId="{1AF8B6BD-4B32-4D2C-9EBF-363343246C5F}" dt="2023-11-12T23:02:32.853" v="583" actId="9405"/>
          <ac:inkMkLst>
            <pc:docMk/>
            <pc:sldMk cId="3968510381" sldId="279"/>
            <ac:inkMk id="24" creationId="{53C47F77-8881-D53D-CBEB-0F0212D2D197}"/>
          </ac:inkMkLst>
        </pc:inkChg>
        <pc:inkChg chg="add">
          <ac:chgData name="Abels, Patrick" userId="ba666de4-0d21-43a6-8e66-51a18aae1b4a" providerId="ADAL" clId="{1AF8B6BD-4B32-4D2C-9EBF-363343246C5F}" dt="2023-11-12T23:02:33.626" v="584" actId="9405"/>
          <ac:inkMkLst>
            <pc:docMk/>
            <pc:sldMk cId="3968510381" sldId="279"/>
            <ac:inkMk id="25" creationId="{BB892E03-BF16-A48C-40F8-A3D08D95DFDD}"/>
          </ac:inkMkLst>
        </pc:inkChg>
        <pc:inkChg chg="add">
          <ac:chgData name="Abels, Patrick" userId="ba666de4-0d21-43a6-8e66-51a18aae1b4a" providerId="ADAL" clId="{1AF8B6BD-4B32-4D2C-9EBF-363343246C5F}" dt="2023-11-12T23:02:34.929" v="585" actId="9405"/>
          <ac:inkMkLst>
            <pc:docMk/>
            <pc:sldMk cId="3968510381" sldId="279"/>
            <ac:inkMk id="26" creationId="{0449ADA9-DA3E-FA4C-6519-F4156348B1CF}"/>
          </ac:inkMkLst>
        </pc:inkChg>
        <pc:inkChg chg="add">
          <ac:chgData name="Abels, Patrick" userId="ba666de4-0d21-43a6-8e66-51a18aae1b4a" providerId="ADAL" clId="{1AF8B6BD-4B32-4D2C-9EBF-363343246C5F}" dt="2023-11-12T23:02:35.874" v="586" actId="9405"/>
          <ac:inkMkLst>
            <pc:docMk/>
            <pc:sldMk cId="3968510381" sldId="279"/>
            <ac:inkMk id="27" creationId="{35C6E72F-A268-9A55-0C2A-36E2DEDF0D9A}"/>
          </ac:inkMkLst>
        </pc:inkChg>
        <pc:inkChg chg="add">
          <ac:chgData name="Abels, Patrick" userId="ba666de4-0d21-43a6-8e66-51a18aae1b4a" providerId="ADAL" clId="{1AF8B6BD-4B32-4D2C-9EBF-363343246C5F}" dt="2023-11-12T23:02:37.635" v="587" actId="9405"/>
          <ac:inkMkLst>
            <pc:docMk/>
            <pc:sldMk cId="3968510381" sldId="279"/>
            <ac:inkMk id="28" creationId="{3AD36ECC-D643-A65C-1803-BA1B83C509EF}"/>
          </ac:inkMkLst>
        </pc:inkChg>
        <pc:inkChg chg="add">
          <ac:chgData name="Abels, Patrick" userId="ba666de4-0d21-43a6-8e66-51a18aae1b4a" providerId="ADAL" clId="{1AF8B6BD-4B32-4D2C-9EBF-363343246C5F}" dt="2023-11-12T23:02:38.531" v="588" actId="9405"/>
          <ac:inkMkLst>
            <pc:docMk/>
            <pc:sldMk cId="3968510381" sldId="279"/>
            <ac:inkMk id="29" creationId="{28F25ABA-F14E-14D5-F726-6ECC7EEC5CCC}"/>
          </ac:inkMkLst>
        </pc:inkChg>
        <pc:inkChg chg="add">
          <ac:chgData name="Abels, Patrick" userId="ba666de4-0d21-43a6-8e66-51a18aae1b4a" providerId="ADAL" clId="{1AF8B6BD-4B32-4D2C-9EBF-363343246C5F}" dt="2023-11-12T23:02:41.581" v="589" actId="9405"/>
          <ac:inkMkLst>
            <pc:docMk/>
            <pc:sldMk cId="3968510381" sldId="279"/>
            <ac:inkMk id="30" creationId="{555A60C4-3E88-8FEA-29B2-1C1868100956}"/>
          </ac:inkMkLst>
        </pc:inkChg>
        <pc:inkChg chg="add">
          <ac:chgData name="Abels, Patrick" userId="ba666de4-0d21-43a6-8e66-51a18aae1b4a" providerId="ADAL" clId="{1AF8B6BD-4B32-4D2C-9EBF-363343246C5F}" dt="2023-11-12T23:02:42.665" v="590" actId="9405"/>
          <ac:inkMkLst>
            <pc:docMk/>
            <pc:sldMk cId="3968510381" sldId="279"/>
            <ac:inkMk id="31" creationId="{B4075499-4A30-A3B1-B959-F0D445C003CC}"/>
          </ac:inkMkLst>
        </pc:inkChg>
        <pc:inkChg chg="add">
          <ac:chgData name="Abels, Patrick" userId="ba666de4-0d21-43a6-8e66-51a18aae1b4a" providerId="ADAL" clId="{1AF8B6BD-4B32-4D2C-9EBF-363343246C5F}" dt="2023-11-12T23:02:49.045" v="591" actId="9405"/>
          <ac:inkMkLst>
            <pc:docMk/>
            <pc:sldMk cId="3968510381" sldId="279"/>
            <ac:inkMk id="32" creationId="{1D0CF0EE-7724-A254-BA46-F5679CEDC4B6}"/>
          </ac:inkMkLst>
        </pc:inkChg>
        <pc:inkChg chg="add">
          <ac:chgData name="Abels, Patrick" userId="ba666de4-0d21-43a6-8e66-51a18aae1b4a" providerId="ADAL" clId="{1AF8B6BD-4B32-4D2C-9EBF-363343246C5F}" dt="2023-11-12T23:02:50.900" v="592" actId="9405"/>
          <ac:inkMkLst>
            <pc:docMk/>
            <pc:sldMk cId="3968510381" sldId="279"/>
            <ac:inkMk id="33" creationId="{7029F998-06A4-2CDA-F26E-8E868F888761}"/>
          </ac:inkMkLst>
        </pc:inkChg>
      </pc:sldChg>
      <pc:sldChg chg="del">
        <pc:chgData name="Abels, Patrick" userId="ba666de4-0d21-43a6-8e66-51a18aae1b4a" providerId="ADAL" clId="{1AF8B6BD-4B32-4D2C-9EBF-363343246C5F}" dt="2023-11-12T22:55:43.849" v="482" actId="47"/>
        <pc:sldMkLst>
          <pc:docMk/>
          <pc:sldMk cId="4291308929" sldId="280"/>
        </pc:sldMkLst>
      </pc:sldChg>
      <pc:sldChg chg="addSp delSp modSp mod">
        <pc:chgData name="Abels, Patrick" userId="ba666de4-0d21-43a6-8e66-51a18aae1b4a" providerId="ADAL" clId="{1AF8B6BD-4B32-4D2C-9EBF-363343246C5F}" dt="2023-11-12T23:00:24.351" v="555" actId="9405"/>
        <pc:sldMkLst>
          <pc:docMk/>
          <pc:sldMk cId="1168824381" sldId="281"/>
        </pc:sldMkLst>
        <pc:spChg chg="mod">
          <ac:chgData name="Abels, Patrick" userId="ba666de4-0d21-43a6-8e66-51a18aae1b4a" providerId="ADAL" clId="{1AF8B6BD-4B32-4D2C-9EBF-363343246C5F}" dt="2023-11-12T22:56:04.127" v="503" actId="14100"/>
          <ac:spMkLst>
            <pc:docMk/>
            <pc:sldMk cId="1168824381" sldId="281"/>
            <ac:spMk id="3" creationId="{BF63F4C4-5C38-D8E5-8A76-6DC7CD2E8006}"/>
          </ac:spMkLst>
        </pc:spChg>
        <pc:picChg chg="del">
          <ac:chgData name="Abels, Patrick" userId="ba666de4-0d21-43a6-8e66-51a18aae1b4a" providerId="ADAL" clId="{1AF8B6BD-4B32-4D2C-9EBF-363343246C5F}" dt="2023-11-12T22:56:08.572" v="504" actId="478"/>
          <ac:picMkLst>
            <pc:docMk/>
            <pc:sldMk cId="1168824381" sldId="281"/>
            <ac:picMk id="5" creationId="{9CE7E787-F906-C760-66D2-BE5305643FC8}"/>
          </ac:picMkLst>
        </pc:picChg>
        <pc:picChg chg="add mod modCrop">
          <ac:chgData name="Abels, Patrick" userId="ba666de4-0d21-43a6-8e66-51a18aae1b4a" providerId="ADAL" clId="{1AF8B6BD-4B32-4D2C-9EBF-363343246C5F}" dt="2023-11-12T22:57:29.842" v="525" actId="1035"/>
          <ac:picMkLst>
            <pc:docMk/>
            <pc:sldMk cId="1168824381" sldId="281"/>
            <ac:picMk id="15" creationId="{F94E044E-8E34-89C8-BBD2-AB142D4FAE8E}"/>
          </ac:picMkLst>
        </pc:picChg>
        <pc:picChg chg="add mod modCrop">
          <ac:chgData name="Abels, Patrick" userId="ba666de4-0d21-43a6-8e66-51a18aae1b4a" providerId="ADAL" clId="{1AF8B6BD-4B32-4D2C-9EBF-363343246C5F}" dt="2023-11-12T22:57:41.065" v="533" actId="1036"/>
          <ac:picMkLst>
            <pc:docMk/>
            <pc:sldMk cId="1168824381" sldId="281"/>
            <ac:picMk id="17" creationId="{DD70EFD4-ED66-6EFC-EB8B-46F40BAFDF40}"/>
          </ac:picMkLst>
        </pc:picChg>
        <pc:picChg chg="del">
          <ac:chgData name="Abels, Patrick" userId="ba666de4-0d21-43a6-8e66-51a18aae1b4a" providerId="ADAL" clId="{1AF8B6BD-4B32-4D2C-9EBF-363343246C5F}" dt="2023-11-12T22:56:19.198" v="505" actId="478"/>
          <ac:picMkLst>
            <pc:docMk/>
            <pc:sldMk cId="1168824381" sldId="281"/>
            <ac:picMk id="45" creationId="{AE87A024-1DE0-5354-831E-55A27412D4D7}"/>
          </ac:picMkLst>
        </pc:picChg>
        <pc:picChg chg="del">
          <ac:chgData name="Abels, Patrick" userId="ba666de4-0d21-43a6-8e66-51a18aae1b4a" providerId="ADAL" clId="{1AF8B6BD-4B32-4D2C-9EBF-363343246C5F}" dt="2023-11-12T22:56:19.198" v="505" actId="478"/>
          <ac:picMkLst>
            <pc:docMk/>
            <pc:sldMk cId="1168824381" sldId="281"/>
            <ac:picMk id="47" creationId="{4691836C-96F9-3DA6-CF42-E2B6B91CF049}"/>
          </ac:picMkLst>
        </pc:picChg>
        <pc:picChg chg="del">
          <ac:chgData name="Abels, Patrick" userId="ba666de4-0d21-43a6-8e66-51a18aae1b4a" providerId="ADAL" clId="{1AF8B6BD-4B32-4D2C-9EBF-363343246C5F}" dt="2023-11-12T22:56:19.198" v="505" actId="478"/>
          <ac:picMkLst>
            <pc:docMk/>
            <pc:sldMk cId="1168824381" sldId="281"/>
            <ac:picMk id="48" creationId="{A40AFFB3-1A28-BA88-54A9-17C988D198DB}"/>
          </ac:picMkLst>
        </pc:picChg>
        <pc:picChg chg="del">
          <ac:chgData name="Abels, Patrick" userId="ba666de4-0d21-43a6-8e66-51a18aae1b4a" providerId="ADAL" clId="{1AF8B6BD-4B32-4D2C-9EBF-363343246C5F}" dt="2023-11-12T22:56:19.198" v="505" actId="478"/>
          <ac:picMkLst>
            <pc:docMk/>
            <pc:sldMk cId="1168824381" sldId="281"/>
            <ac:picMk id="49" creationId="{712207D3-01C4-BEDE-3115-04BC508C8A09}"/>
          </ac:picMkLst>
        </pc:picChg>
        <pc:picChg chg="del">
          <ac:chgData name="Abels, Patrick" userId="ba666de4-0d21-43a6-8e66-51a18aae1b4a" providerId="ADAL" clId="{1AF8B6BD-4B32-4D2C-9EBF-363343246C5F}" dt="2023-11-12T22:56:19.198" v="505" actId="478"/>
          <ac:picMkLst>
            <pc:docMk/>
            <pc:sldMk cId="1168824381" sldId="281"/>
            <ac:picMk id="50" creationId="{9ACC5F05-67EC-BEB6-D348-C5B1F2043894}"/>
          </ac:picMkLst>
        </pc:picChg>
        <pc:picChg chg="del">
          <ac:chgData name="Abels, Patrick" userId="ba666de4-0d21-43a6-8e66-51a18aae1b4a" providerId="ADAL" clId="{1AF8B6BD-4B32-4D2C-9EBF-363343246C5F}" dt="2023-11-12T22:56:19.198" v="505" actId="478"/>
          <ac:picMkLst>
            <pc:docMk/>
            <pc:sldMk cId="1168824381" sldId="281"/>
            <ac:picMk id="51" creationId="{752563C0-F8C5-0859-D19F-ED936A0F7E8B}"/>
          </ac:picMkLst>
        </pc:picChg>
        <pc:inkChg chg="del">
          <ac:chgData name="Abels, Patrick" userId="ba666de4-0d21-43a6-8e66-51a18aae1b4a" providerId="ADAL" clId="{1AF8B6BD-4B32-4D2C-9EBF-363343246C5F}" dt="2023-11-12T22:56:19.198" v="505" actId="478"/>
          <ac:inkMkLst>
            <pc:docMk/>
            <pc:sldMk cId="1168824381" sldId="281"/>
            <ac:inkMk id="4" creationId="{195456E4-5732-1030-0C1B-8B96FF55C0EF}"/>
          </ac:inkMkLst>
        </pc:inkChg>
        <pc:inkChg chg="del">
          <ac:chgData name="Abels, Patrick" userId="ba666de4-0d21-43a6-8e66-51a18aae1b4a" providerId="ADAL" clId="{1AF8B6BD-4B32-4D2C-9EBF-363343246C5F}" dt="2023-11-12T22:56:19.198" v="505" actId="478"/>
          <ac:inkMkLst>
            <pc:docMk/>
            <pc:sldMk cId="1168824381" sldId="281"/>
            <ac:inkMk id="6" creationId="{3E2A1648-8F78-C6E3-E907-98141F9D8F95}"/>
          </ac:inkMkLst>
        </pc:inkChg>
        <pc:inkChg chg="del">
          <ac:chgData name="Abels, Patrick" userId="ba666de4-0d21-43a6-8e66-51a18aae1b4a" providerId="ADAL" clId="{1AF8B6BD-4B32-4D2C-9EBF-363343246C5F}" dt="2023-11-12T22:56:19.198" v="505" actId="478"/>
          <ac:inkMkLst>
            <pc:docMk/>
            <pc:sldMk cId="1168824381" sldId="281"/>
            <ac:inkMk id="9" creationId="{038C738B-8FB4-45D7-E832-11BFDE4ECFCB}"/>
          </ac:inkMkLst>
        </pc:inkChg>
        <pc:inkChg chg="del">
          <ac:chgData name="Abels, Patrick" userId="ba666de4-0d21-43a6-8e66-51a18aae1b4a" providerId="ADAL" clId="{1AF8B6BD-4B32-4D2C-9EBF-363343246C5F}" dt="2023-11-12T22:56:19.198" v="505" actId="478"/>
          <ac:inkMkLst>
            <pc:docMk/>
            <pc:sldMk cId="1168824381" sldId="281"/>
            <ac:inkMk id="11" creationId="{33FC63A4-EF6C-3C17-7E8C-E98301643327}"/>
          </ac:inkMkLst>
        </pc:inkChg>
        <pc:inkChg chg="add del">
          <ac:chgData name="Abels, Patrick" userId="ba666de4-0d21-43a6-8e66-51a18aae1b4a" providerId="ADAL" clId="{1AF8B6BD-4B32-4D2C-9EBF-363343246C5F}" dt="2023-11-12T22:58:32.555" v="542" actId="9405"/>
          <ac:inkMkLst>
            <pc:docMk/>
            <pc:sldMk cId="1168824381" sldId="281"/>
            <ac:inkMk id="30" creationId="{13F1D0FB-A5D5-8AD0-C12F-3C226BBB0B6A}"/>
          </ac:inkMkLst>
        </pc:inkChg>
        <pc:inkChg chg="add">
          <ac:chgData name="Abels, Patrick" userId="ba666de4-0d21-43a6-8e66-51a18aae1b4a" providerId="ADAL" clId="{1AF8B6BD-4B32-4D2C-9EBF-363343246C5F}" dt="2023-11-12T22:58:54.081" v="543" actId="9405"/>
          <ac:inkMkLst>
            <pc:docMk/>
            <pc:sldMk cId="1168824381" sldId="281"/>
            <ac:inkMk id="32" creationId="{5BD48B79-697D-C438-9AA2-611BFCDDC39D}"/>
          </ac:inkMkLst>
        </pc:inkChg>
        <pc:inkChg chg="add">
          <ac:chgData name="Abels, Patrick" userId="ba666de4-0d21-43a6-8e66-51a18aae1b4a" providerId="ADAL" clId="{1AF8B6BD-4B32-4D2C-9EBF-363343246C5F}" dt="2023-11-12T22:59:03.938" v="544" actId="9405"/>
          <ac:inkMkLst>
            <pc:docMk/>
            <pc:sldMk cId="1168824381" sldId="281"/>
            <ac:inkMk id="34" creationId="{43C96CC3-DCB2-D4A5-EE02-D15D39A5C62A}"/>
          </ac:inkMkLst>
        </pc:inkChg>
        <pc:inkChg chg="add">
          <ac:chgData name="Abels, Patrick" userId="ba666de4-0d21-43a6-8e66-51a18aae1b4a" providerId="ADAL" clId="{1AF8B6BD-4B32-4D2C-9EBF-363343246C5F}" dt="2023-11-12T22:59:09.713" v="545" actId="9405"/>
          <ac:inkMkLst>
            <pc:docMk/>
            <pc:sldMk cId="1168824381" sldId="281"/>
            <ac:inkMk id="36" creationId="{08FDC248-B47A-07C7-AC2D-EFE46C1B45C7}"/>
          </ac:inkMkLst>
        </pc:inkChg>
        <pc:inkChg chg="add">
          <ac:chgData name="Abels, Patrick" userId="ba666de4-0d21-43a6-8e66-51a18aae1b4a" providerId="ADAL" clId="{1AF8B6BD-4B32-4D2C-9EBF-363343246C5F}" dt="2023-11-12T22:59:11.024" v="546" actId="9405"/>
          <ac:inkMkLst>
            <pc:docMk/>
            <pc:sldMk cId="1168824381" sldId="281"/>
            <ac:inkMk id="38" creationId="{C6FDC871-8815-6F9B-7605-D9D6B3076686}"/>
          </ac:inkMkLst>
        </pc:inkChg>
        <pc:inkChg chg="add">
          <ac:chgData name="Abels, Patrick" userId="ba666de4-0d21-43a6-8e66-51a18aae1b4a" providerId="ADAL" clId="{1AF8B6BD-4B32-4D2C-9EBF-363343246C5F}" dt="2023-11-12T22:59:36.348" v="547" actId="9405"/>
          <ac:inkMkLst>
            <pc:docMk/>
            <pc:sldMk cId="1168824381" sldId="281"/>
            <ac:inkMk id="40" creationId="{3E56A616-02E8-116F-40D6-18281B7AC75C}"/>
          </ac:inkMkLst>
        </pc:inkChg>
        <pc:inkChg chg="add">
          <ac:chgData name="Abels, Patrick" userId="ba666de4-0d21-43a6-8e66-51a18aae1b4a" providerId="ADAL" clId="{1AF8B6BD-4B32-4D2C-9EBF-363343246C5F}" dt="2023-11-12T22:59:41.790" v="548" actId="9405"/>
          <ac:inkMkLst>
            <pc:docMk/>
            <pc:sldMk cId="1168824381" sldId="281"/>
            <ac:inkMk id="41" creationId="{1669239C-86F8-DCE5-0E95-A25781A33603}"/>
          </ac:inkMkLst>
        </pc:inkChg>
        <pc:inkChg chg="add">
          <ac:chgData name="Abels, Patrick" userId="ba666de4-0d21-43a6-8e66-51a18aae1b4a" providerId="ADAL" clId="{1AF8B6BD-4B32-4D2C-9EBF-363343246C5F}" dt="2023-11-12T22:59:45.429" v="549" actId="9405"/>
          <ac:inkMkLst>
            <pc:docMk/>
            <pc:sldMk cId="1168824381" sldId="281"/>
            <ac:inkMk id="42" creationId="{63F9882D-F517-E404-6E76-103B16C5EB0C}"/>
          </ac:inkMkLst>
        </pc:inkChg>
        <pc:inkChg chg="add">
          <ac:chgData name="Abels, Patrick" userId="ba666de4-0d21-43a6-8e66-51a18aae1b4a" providerId="ADAL" clId="{1AF8B6BD-4B32-4D2C-9EBF-363343246C5F}" dt="2023-11-12T22:59:46.215" v="550" actId="9405"/>
          <ac:inkMkLst>
            <pc:docMk/>
            <pc:sldMk cId="1168824381" sldId="281"/>
            <ac:inkMk id="43" creationId="{FB6C88E5-E1FD-063B-C871-E37738A8452E}"/>
          </ac:inkMkLst>
        </pc:inkChg>
        <pc:inkChg chg="add">
          <ac:chgData name="Abels, Patrick" userId="ba666de4-0d21-43a6-8e66-51a18aae1b4a" providerId="ADAL" clId="{1AF8B6BD-4B32-4D2C-9EBF-363343246C5F}" dt="2023-11-12T22:59:46.827" v="551" actId="9405"/>
          <ac:inkMkLst>
            <pc:docMk/>
            <pc:sldMk cId="1168824381" sldId="281"/>
            <ac:inkMk id="44" creationId="{96CB4BE1-2012-5573-7002-638A7D60FD3F}"/>
          </ac:inkMkLst>
        </pc:inkChg>
        <pc:inkChg chg="add">
          <ac:chgData name="Abels, Patrick" userId="ba666de4-0d21-43a6-8e66-51a18aae1b4a" providerId="ADAL" clId="{1AF8B6BD-4B32-4D2C-9EBF-363343246C5F}" dt="2023-11-12T22:59:50.115" v="552" actId="9405"/>
          <ac:inkMkLst>
            <pc:docMk/>
            <pc:sldMk cId="1168824381" sldId="281"/>
            <ac:inkMk id="46" creationId="{C88C4F9B-575D-7995-1261-9014AE33F2F6}"/>
          </ac:inkMkLst>
        </pc:inkChg>
        <pc:inkChg chg="add">
          <ac:chgData name="Abels, Patrick" userId="ba666de4-0d21-43a6-8e66-51a18aae1b4a" providerId="ADAL" clId="{1AF8B6BD-4B32-4D2C-9EBF-363343246C5F}" dt="2023-11-12T23:00:11.473" v="553" actId="9405"/>
          <ac:inkMkLst>
            <pc:docMk/>
            <pc:sldMk cId="1168824381" sldId="281"/>
            <ac:inkMk id="52" creationId="{F64BBFE5-52B9-E079-ED33-4F48AC356B36}"/>
          </ac:inkMkLst>
        </pc:inkChg>
        <pc:inkChg chg="add">
          <ac:chgData name="Abels, Patrick" userId="ba666de4-0d21-43a6-8e66-51a18aae1b4a" providerId="ADAL" clId="{1AF8B6BD-4B32-4D2C-9EBF-363343246C5F}" dt="2023-11-12T23:00:14.398" v="554" actId="9405"/>
          <ac:inkMkLst>
            <pc:docMk/>
            <pc:sldMk cId="1168824381" sldId="281"/>
            <ac:inkMk id="53" creationId="{8F6192FE-49BF-09DB-5E1E-A29F3A6F2711}"/>
          </ac:inkMkLst>
        </pc:inkChg>
        <pc:inkChg chg="add">
          <ac:chgData name="Abels, Patrick" userId="ba666de4-0d21-43a6-8e66-51a18aae1b4a" providerId="ADAL" clId="{1AF8B6BD-4B32-4D2C-9EBF-363343246C5F}" dt="2023-11-12T23:00:24.351" v="555" actId="9405"/>
          <ac:inkMkLst>
            <pc:docMk/>
            <pc:sldMk cId="1168824381" sldId="281"/>
            <ac:inkMk id="54" creationId="{BC099C77-D923-61A4-2157-8D2BBFFA6C3E}"/>
          </ac:inkMkLst>
        </pc:ink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7" creationId="{FDEC858F-5C72-F74A-1019-717391988076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8" creationId="{810A693A-C8AB-BBBE-C146-8771C9948F02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10" creationId="{C43C0397-A552-2C93-F414-B87484BC242F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12" creationId="{9342AEF1-F03D-82B0-DF2D-38B6983FDC39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14" creationId="{9F74C2A1-0641-ABB4-B9F7-D66241B0582D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16" creationId="{3E1B4D6A-DCF3-3142-8173-B6A3506DEA18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18" creationId="{7763E305-852A-9424-2C97-FDC9E02BF48C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20" creationId="{A41C7EFF-DDA3-37B5-568E-B9875D668417}"/>
          </ac:cxnSpMkLst>
        </pc:cxnChg>
        <pc:cxnChg chg="add mod">
          <ac:chgData name="Abels, Patrick" userId="ba666de4-0d21-43a6-8e66-51a18aae1b4a" providerId="ADAL" clId="{1AF8B6BD-4B32-4D2C-9EBF-363343246C5F}" dt="2023-11-12T22:58:07.874" v="540" actId="14100"/>
          <ac:cxnSpMkLst>
            <pc:docMk/>
            <pc:sldMk cId="1168824381" sldId="281"/>
            <ac:cxnSpMk id="21" creationId="{06AEF394-5D1B-9060-B346-CB6E07E1B051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22" creationId="{C8BCC7D1-86BE-AC98-B011-972658E4C32C}"/>
          </ac:cxnSpMkLst>
        </pc:cxnChg>
        <pc:cxnChg chg="add mod">
          <ac:chgData name="Abels, Patrick" userId="ba666de4-0d21-43a6-8e66-51a18aae1b4a" providerId="ADAL" clId="{1AF8B6BD-4B32-4D2C-9EBF-363343246C5F}" dt="2023-11-12T22:58:06.065" v="539" actId="14100"/>
          <ac:cxnSpMkLst>
            <pc:docMk/>
            <pc:sldMk cId="1168824381" sldId="281"/>
            <ac:cxnSpMk id="23" creationId="{A93B6CB4-A69A-8AB3-B90C-04A69A62CB2B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24" creationId="{984CEEC6-9935-4B50-A5F1-BCEF3986C7E3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26" creationId="{F3C1B180-A316-70B7-471B-25B256613A70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29" creationId="{AF973C31-600B-02AA-74C0-C10896746E0A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31" creationId="{D21762EE-654E-1727-EFEF-796F2A7C235B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33" creationId="{2811F086-5FF3-75ED-9647-4C859C5750C0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35" creationId="{9DE77568-6D03-FFE4-ECD9-283F362235BF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37" creationId="{C4657406-9282-1A6B-AF31-80CF062A0707}"/>
          </ac:cxnSpMkLst>
        </pc:cxnChg>
        <pc:cxnChg chg="del">
          <ac:chgData name="Abels, Patrick" userId="ba666de4-0d21-43a6-8e66-51a18aae1b4a" providerId="ADAL" clId="{1AF8B6BD-4B32-4D2C-9EBF-363343246C5F}" dt="2023-11-12T22:56:08.572" v="504" actId="478"/>
          <ac:cxnSpMkLst>
            <pc:docMk/>
            <pc:sldMk cId="1168824381" sldId="281"/>
            <ac:cxnSpMk id="39" creationId="{17951E82-DE16-0547-0144-FC710497D36B}"/>
          </ac:cxnSpMkLst>
        </pc:cxnChg>
      </pc:sldChg>
      <pc:sldChg chg="addSp delSp modSp mod">
        <pc:chgData name="Abels, Patrick" userId="ba666de4-0d21-43a6-8e66-51a18aae1b4a" providerId="ADAL" clId="{1AF8B6BD-4B32-4D2C-9EBF-363343246C5F}" dt="2023-11-12T23:04:58.793" v="601" actId="1076"/>
        <pc:sldMkLst>
          <pc:docMk/>
          <pc:sldMk cId="2080172378" sldId="282"/>
        </pc:sldMkLst>
        <pc:spChg chg="mod">
          <ac:chgData name="Abels, Patrick" userId="ba666de4-0d21-43a6-8e66-51a18aae1b4a" providerId="ADAL" clId="{1AF8B6BD-4B32-4D2C-9EBF-363343246C5F}" dt="2023-11-12T23:04:44.655" v="596" actId="6549"/>
          <ac:spMkLst>
            <pc:docMk/>
            <pc:sldMk cId="2080172378" sldId="282"/>
            <ac:spMk id="2" creationId="{21F13AEA-BD23-DFA3-E898-9849EDF4C23F}"/>
          </ac:spMkLst>
        </pc:spChg>
        <pc:picChg chg="add mod">
          <ac:chgData name="Abels, Patrick" userId="ba666de4-0d21-43a6-8e66-51a18aae1b4a" providerId="ADAL" clId="{1AF8B6BD-4B32-4D2C-9EBF-363343246C5F}" dt="2023-11-12T23:04:58.793" v="601" actId="1076"/>
          <ac:picMkLst>
            <pc:docMk/>
            <pc:sldMk cId="2080172378" sldId="282"/>
            <ac:picMk id="4" creationId="{ED840866-DA6F-6352-1A19-DAF9C98E2FEB}"/>
          </ac:picMkLst>
        </pc:picChg>
        <pc:picChg chg="del">
          <ac:chgData name="Abels, Patrick" userId="ba666de4-0d21-43a6-8e66-51a18aae1b4a" providerId="ADAL" clId="{1AF8B6BD-4B32-4D2C-9EBF-363343246C5F}" dt="2023-11-12T23:04:40.079" v="593" actId="478"/>
          <ac:picMkLst>
            <pc:docMk/>
            <pc:sldMk cId="2080172378" sldId="282"/>
            <ac:picMk id="5" creationId="{0E57F58F-73AB-D80A-8DAD-E2CF8D7C26DE}"/>
          </ac:picMkLst>
        </pc:picChg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548C1E2D-AE17-7D43-A34A-B6529DBC4D37}"/>
    <pc:docChg chg="custSel modSld">
      <pc:chgData name="Abels, Patrick" userId="ba666de4-0d21-43a6-8e66-51a18aae1b4a" providerId="ADAL" clId="{548C1E2D-AE17-7D43-A34A-B6529DBC4D37}" dt="2023-11-28T08:55:48.460" v="1"/>
      <pc:docMkLst>
        <pc:docMk/>
      </pc:docMkLst>
      <pc:sldChg chg="addSp delSp">
        <pc:chgData name="Abels, Patrick" userId="ba666de4-0d21-43a6-8e66-51a18aae1b4a" providerId="ADAL" clId="{548C1E2D-AE17-7D43-A34A-B6529DBC4D37}" dt="2023-11-28T08:55:48.460" v="1"/>
        <pc:sldMkLst>
          <pc:docMk/>
          <pc:sldMk cId="1496559656" sldId="288"/>
        </pc:sldMkLst>
        <pc:inkChg chg="add del">
          <ac:chgData name="Abels, Patrick" userId="ba666de4-0d21-43a6-8e66-51a18aae1b4a" providerId="ADAL" clId="{548C1E2D-AE17-7D43-A34A-B6529DBC4D37}" dt="2023-11-28T08:55:48.460" v="1"/>
          <ac:inkMkLst>
            <pc:docMk/>
            <pc:sldMk cId="1496559656" sldId="288"/>
            <ac:inkMk id="3" creationId="{471197D8-3089-B815-C810-7E357B85FA1E}"/>
          </ac:inkMkLst>
        </pc:ink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67219750-665B-4817-8067-60BFD9652B0D}"/>
    <pc:docChg chg="undo custSel addSld delSld modSld sldOrd">
      <pc:chgData name="Abels, Patrick" userId="ba666de4-0d21-43a6-8e66-51a18aae1b4a" providerId="ADAL" clId="{67219750-665B-4817-8067-60BFD9652B0D}" dt="2023-11-17T19:11:44.312" v="568" actId="6549"/>
      <pc:docMkLst>
        <pc:docMk/>
      </pc:docMkLst>
      <pc:sldChg chg="modSp add mod">
        <pc:chgData name="Abels, Patrick" userId="ba666de4-0d21-43a6-8e66-51a18aae1b4a" providerId="ADAL" clId="{67219750-665B-4817-8067-60BFD9652B0D}" dt="2023-11-17T18:49:08.482" v="223" actId="20577"/>
        <pc:sldMkLst>
          <pc:docMk/>
          <pc:sldMk cId="4127666779" sldId="262"/>
        </pc:sldMkLst>
        <pc:spChg chg="mod">
          <ac:chgData name="Abels, Patrick" userId="ba666de4-0d21-43a6-8e66-51a18aae1b4a" providerId="ADAL" clId="{67219750-665B-4817-8067-60BFD9652B0D}" dt="2023-11-17T18:47:55.892" v="157" actId="20577"/>
          <ac:spMkLst>
            <pc:docMk/>
            <pc:sldMk cId="4127666779" sldId="262"/>
            <ac:spMk id="5" creationId="{76317FCD-B8DC-9737-958D-363333E8C131}"/>
          </ac:spMkLst>
        </pc:spChg>
        <pc:spChg chg="mod">
          <ac:chgData name="Abels, Patrick" userId="ba666de4-0d21-43a6-8e66-51a18aae1b4a" providerId="ADAL" clId="{67219750-665B-4817-8067-60BFD9652B0D}" dt="2023-11-17T18:47:48.146" v="151" actId="20577"/>
          <ac:spMkLst>
            <pc:docMk/>
            <pc:sldMk cId="4127666779" sldId="262"/>
            <ac:spMk id="6" creationId="{544E3E5F-832F-7C25-22BD-60F060609471}"/>
          </ac:spMkLst>
        </pc:spChg>
        <pc:spChg chg="mod">
          <ac:chgData name="Abels, Patrick" userId="ba666de4-0d21-43a6-8e66-51a18aae1b4a" providerId="ADAL" clId="{67219750-665B-4817-8067-60BFD9652B0D}" dt="2023-11-17T18:49:08.482" v="223" actId="20577"/>
          <ac:spMkLst>
            <pc:docMk/>
            <pc:sldMk cId="4127666779" sldId="262"/>
            <ac:spMk id="7" creationId="{19863045-895C-B0D7-5560-7ABB3EFBB835}"/>
          </ac:spMkLst>
        </pc:spChg>
        <pc:spChg chg="mod">
          <ac:chgData name="Abels, Patrick" userId="ba666de4-0d21-43a6-8e66-51a18aae1b4a" providerId="ADAL" clId="{67219750-665B-4817-8067-60BFD9652B0D}" dt="2023-11-17T18:47:31.042" v="96" actId="20577"/>
          <ac:spMkLst>
            <pc:docMk/>
            <pc:sldMk cId="4127666779" sldId="262"/>
            <ac:spMk id="8" creationId="{216D099E-E732-1EC2-3D15-D0F6D13937F8}"/>
          </ac:spMkLst>
        </pc:spChg>
      </pc:sldChg>
      <pc:sldChg chg="modSp mod ord">
        <pc:chgData name="Abels, Patrick" userId="ba666de4-0d21-43a6-8e66-51a18aae1b4a" providerId="ADAL" clId="{67219750-665B-4817-8067-60BFD9652B0D}" dt="2023-11-17T19:10:46.626" v="529"/>
        <pc:sldMkLst>
          <pc:docMk/>
          <pc:sldMk cId="3850189238" sldId="274"/>
        </pc:sldMkLst>
        <pc:spChg chg="mod">
          <ac:chgData name="Abels, Patrick" userId="ba666de4-0d21-43a6-8e66-51a18aae1b4a" providerId="ADAL" clId="{67219750-665B-4817-8067-60BFD9652B0D}" dt="2023-11-17T18:45:11.030" v="91" actId="20577"/>
          <ac:spMkLst>
            <pc:docMk/>
            <pc:sldMk cId="3850189238" sldId="274"/>
            <ac:spMk id="2" creationId="{BD335F7C-FFDC-7142-4278-B4B5DA55E10C}"/>
          </ac:spMkLst>
        </pc:spChg>
      </pc:sldChg>
      <pc:sldChg chg="del">
        <pc:chgData name="Abels, Patrick" userId="ba666de4-0d21-43a6-8e66-51a18aae1b4a" providerId="ADAL" clId="{67219750-665B-4817-8067-60BFD9652B0D}" dt="2023-11-17T18:49:21.454" v="224" actId="47"/>
        <pc:sldMkLst>
          <pc:docMk/>
          <pc:sldMk cId="3753195299" sldId="276"/>
        </pc:sldMkLst>
      </pc:sldChg>
      <pc:sldChg chg="modSp mod">
        <pc:chgData name="Abels, Patrick" userId="ba666de4-0d21-43a6-8e66-51a18aae1b4a" providerId="ADAL" clId="{67219750-665B-4817-8067-60BFD9652B0D}" dt="2023-11-17T18:44:47.379" v="66" actId="20577"/>
        <pc:sldMkLst>
          <pc:docMk/>
          <pc:sldMk cId="2203704011" sldId="277"/>
        </pc:sldMkLst>
        <pc:spChg chg="mod">
          <ac:chgData name="Abels, Patrick" userId="ba666de4-0d21-43a6-8e66-51a18aae1b4a" providerId="ADAL" clId="{67219750-665B-4817-8067-60BFD9652B0D}" dt="2023-11-17T18:44:47.379" v="66" actId="20577"/>
          <ac:spMkLst>
            <pc:docMk/>
            <pc:sldMk cId="2203704011" sldId="277"/>
            <ac:spMk id="2" creationId="{FB80AAA7-BACC-0323-E12E-10130D77BFDA}"/>
          </ac:spMkLst>
        </pc:spChg>
      </pc:sldChg>
      <pc:sldChg chg="delSp del mod">
        <pc:chgData name="Abels, Patrick" userId="ba666de4-0d21-43a6-8e66-51a18aae1b4a" providerId="ADAL" clId="{67219750-665B-4817-8067-60BFD9652B0D}" dt="2023-11-17T18:45:16.837" v="93" actId="47"/>
        <pc:sldMkLst>
          <pc:docMk/>
          <pc:sldMk cId="1083678386" sldId="278"/>
        </pc:sldMkLst>
        <pc:picChg chg="del">
          <ac:chgData name="Abels, Patrick" userId="ba666de4-0d21-43a6-8e66-51a18aae1b4a" providerId="ADAL" clId="{67219750-665B-4817-8067-60BFD9652B0D}" dt="2023-11-17T18:45:13.913" v="92" actId="478"/>
          <ac:picMkLst>
            <pc:docMk/>
            <pc:sldMk cId="1083678386" sldId="278"/>
            <ac:picMk id="10" creationId="{30BFB516-D820-13B1-EE34-66EA89A9A6C9}"/>
          </ac:picMkLst>
        </pc:picChg>
      </pc:sldChg>
      <pc:sldChg chg="delSp modSp del mod">
        <pc:chgData name="Abels, Patrick" userId="ba666de4-0d21-43a6-8e66-51a18aae1b4a" providerId="ADAL" clId="{67219750-665B-4817-8067-60BFD9652B0D}" dt="2023-11-17T18:52:26.621" v="252" actId="47"/>
        <pc:sldMkLst>
          <pc:docMk/>
          <pc:sldMk cId="3968510381" sldId="279"/>
        </pc:sldMkLst>
        <pc:spChg chg="mod">
          <ac:chgData name="Abels, Patrick" userId="ba666de4-0d21-43a6-8e66-51a18aae1b4a" providerId="ADAL" clId="{67219750-665B-4817-8067-60BFD9652B0D}" dt="2023-11-17T18:50:09.924" v="230" actId="20577"/>
          <ac:spMkLst>
            <pc:docMk/>
            <pc:sldMk cId="3968510381" sldId="279"/>
            <ac:spMk id="2" creationId="{9FE7F498-3AC7-07CC-4F61-3B0B0977EDC7}"/>
          </ac:spMkLst>
        </pc:spChg>
        <pc:picChg chg="del">
          <ac:chgData name="Abels, Patrick" userId="ba666de4-0d21-43a6-8e66-51a18aae1b4a" providerId="ADAL" clId="{67219750-665B-4817-8067-60BFD9652B0D}" dt="2023-11-17T18:50:06.467" v="227" actId="478"/>
          <ac:picMkLst>
            <pc:docMk/>
            <pc:sldMk cId="3968510381" sldId="279"/>
            <ac:picMk id="6" creationId="{0B656BE3-9053-750E-86C0-1760C4D65318}"/>
          </ac:picMkLst>
        </pc:picChg>
        <pc:picChg chg="del">
          <ac:chgData name="Abels, Patrick" userId="ba666de4-0d21-43a6-8e66-51a18aae1b4a" providerId="ADAL" clId="{67219750-665B-4817-8067-60BFD9652B0D}" dt="2023-11-17T18:50:05.422" v="226" actId="478"/>
          <ac:picMkLst>
            <pc:docMk/>
            <pc:sldMk cId="3968510381" sldId="279"/>
            <ac:picMk id="37" creationId="{A56A84EA-30FB-FD46-3868-F899E391F68F}"/>
          </ac:picMkLst>
        </pc:picChg>
        <pc:picChg chg="del">
          <ac:chgData name="Abels, Patrick" userId="ba666de4-0d21-43a6-8e66-51a18aae1b4a" providerId="ADAL" clId="{67219750-665B-4817-8067-60BFD9652B0D}" dt="2023-11-17T18:50:07.477" v="228" actId="478"/>
          <ac:picMkLst>
            <pc:docMk/>
            <pc:sldMk cId="3968510381" sldId="279"/>
            <ac:picMk id="39" creationId="{818B2AE8-1C2B-969D-588C-C129A4571A8A}"/>
          </ac:picMkLst>
        </pc:picChg>
      </pc:sldChg>
      <pc:sldChg chg="modSp add del mod">
        <pc:chgData name="Abels, Patrick" userId="ba666de4-0d21-43a6-8e66-51a18aae1b4a" providerId="ADAL" clId="{67219750-665B-4817-8067-60BFD9652B0D}" dt="2023-11-17T18:52:29.323" v="253" actId="47"/>
        <pc:sldMkLst>
          <pc:docMk/>
          <pc:sldMk cId="3065384815" sldId="280"/>
        </pc:sldMkLst>
        <pc:spChg chg="mod">
          <ac:chgData name="Abels, Patrick" userId="ba666de4-0d21-43a6-8e66-51a18aae1b4a" providerId="ADAL" clId="{67219750-665B-4817-8067-60BFD9652B0D}" dt="2023-11-17T18:50:15.710" v="233" actId="20577"/>
          <ac:spMkLst>
            <pc:docMk/>
            <pc:sldMk cId="3065384815" sldId="280"/>
            <ac:spMk id="2" creationId="{9FE7F498-3AC7-07CC-4F61-3B0B0977EDC7}"/>
          </ac:spMkLst>
        </pc:spChg>
      </pc:sldChg>
      <pc:sldChg chg="addSp delSp modSp add mod">
        <pc:chgData name="Abels, Patrick" userId="ba666de4-0d21-43a6-8e66-51a18aae1b4a" providerId="ADAL" clId="{67219750-665B-4817-8067-60BFD9652B0D}" dt="2023-11-17T19:11:44.312" v="568" actId="6549"/>
        <pc:sldMkLst>
          <pc:docMk/>
          <pc:sldMk cId="2841634334" sldId="281"/>
        </pc:sldMkLst>
        <pc:spChg chg="mod">
          <ac:chgData name="Abels, Patrick" userId="ba666de4-0d21-43a6-8e66-51a18aae1b4a" providerId="ADAL" clId="{67219750-665B-4817-8067-60BFD9652B0D}" dt="2023-11-17T19:11:44.312" v="568" actId="6549"/>
          <ac:spMkLst>
            <pc:docMk/>
            <pc:sldMk cId="2841634334" sldId="281"/>
            <ac:spMk id="2" creationId="{9FE7F498-3AC7-07CC-4F61-3B0B0977EDC7}"/>
          </ac:spMkLst>
        </pc:spChg>
        <pc:picChg chg="add mod ord modCrop">
          <ac:chgData name="Abels, Patrick" userId="ba666de4-0d21-43a6-8e66-51a18aae1b4a" providerId="ADAL" clId="{67219750-665B-4817-8067-60BFD9652B0D}" dt="2023-11-17T19:04:23.325" v="437" actId="1037"/>
          <ac:picMkLst>
            <pc:docMk/>
            <pc:sldMk cId="2841634334" sldId="281"/>
            <ac:picMk id="4" creationId="{C3D29238-B3AB-3920-D3AE-0F4330DFA5E8}"/>
          </ac:picMkLst>
        </pc:picChg>
        <pc:picChg chg="add mod">
          <ac:chgData name="Abels, Patrick" userId="ba666de4-0d21-43a6-8e66-51a18aae1b4a" providerId="ADAL" clId="{67219750-665B-4817-8067-60BFD9652B0D}" dt="2023-11-17T19:04:02.016" v="423" actId="1076"/>
          <ac:picMkLst>
            <pc:docMk/>
            <pc:sldMk cId="2841634334" sldId="281"/>
            <ac:picMk id="34" creationId="{C671D78A-CA9D-6A48-8BE7-E81B9274D05B}"/>
          </ac:picMkLst>
        </pc:picChg>
        <pc:inkChg chg="del">
          <ac:chgData name="Abels, Patrick" userId="ba666de4-0d21-43a6-8e66-51a18aae1b4a" providerId="ADAL" clId="{67219750-665B-4817-8067-60BFD9652B0D}" dt="2023-11-17T19:01:02.737" v="366" actId="478"/>
          <ac:inkMkLst>
            <pc:docMk/>
            <pc:sldMk cId="2841634334" sldId="281"/>
            <ac:inkMk id="5" creationId="{81C3A05A-1CAD-5759-AF9C-16CDA99DC73E}"/>
          </ac:inkMkLst>
        </pc:inkChg>
        <pc:inkChg chg="del mod">
          <ac:chgData name="Abels, Patrick" userId="ba666de4-0d21-43a6-8e66-51a18aae1b4a" providerId="ADAL" clId="{67219750-665B-4817-8067-60BFD9652B0D}" dt="2023-11-17T19:00:59.886" v="365" actId="478"/>
          <ac:inkMkLst>
            <pc:docMk/>
            <pc:sldMk cId="2841634334" sldId="281"/>
            <ac:inkMk id="7" creationId="{3A164D07-A787-834F-66FF-38820F0A83B4}"/>
          </ac:inkMkLst>
        </pc:inkChg>
        <pc:inkChg chg="del">
          <ac:chgData name="Abels, Patrick" userId="ba666de4-0d21-43a6-8e66-51a18aae1b4a" providerId="ADAL" clId="{67219750-665B-4817-8067-60BFD9652B0D}" dt="2023-11-17T19:01:02.737" v="366" actId="478"/>
          <ac:inkMkLst>
            <pc:docMk/>
            <pc:sldMk cId="2841634334" sldId="281"/>
            <ac:inkMk id="8" creationId="{F3F10AC6-6018-D652-52FF-DF538F4DFE04}"/>
          </ac:inkMkLst>
        </pc:inkChg>
        <pc:inkChg chg="del">
          <ac:chgData name="Abels, Patrick" userId="ba666de4-0d21-43a6-8e66-51a18aae1b4a" providerId="ADAL" clId="{67219750-665B-4817-8067-60BFD9652B0D}" dt="2023-11-17T19:01:02.737" v="366" actId="478"/>
          <ac:inkMkLst>
            <pc:docMk/>
            <pc:sldMk cId="2841634334" sldId="281"/>
            <ac:inkMk id="9" creationId="{12FC5455-7FC9-AE9F-6389-E598F9DDAA56}"/>
          </ac:inkMkLst>
        </pc:inkChg>
        <pc:inkChg chg="del">
          <ac:chgData name="Abels, Patrick" userId="ba666de4-0d21-43a6-8e66-51a18aae1b4a" providerId="ADAL" clId="{67219750-665B-4817-8067-60BFD9652B0D}" dt="2023-11-17T19:01:02.737" v="366" actId="478"/>
          <ac:inkMkLst>
            <pc:docMk/>
            <pc:sldMk cId="2841634334" sldId="281"/>
            <ac:inkMk id="10" creationId="{626A7077-FC7B-3425-ADE3-318971F28649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11" creationId="{4E70A4F4-B5F4-F619-D546-61C779BF368B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12" creationId="{CE359788-D009-D9B6-D090-BFBA0D9B7C6B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13" creationId="{9A742B94-C8B2-B9AE-8D98-C6BE266285E0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14" creationId="{7C68BEBD-645C-D280-CC98-B13A66C31C86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15" creationId="{0609C154-39D5-48BC-76CC-B9EA3FFB2A15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16" creationId="{10A29973-7ABA-5A5D-03FF-1F6132FF120D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17" creationId="{577244F3-9A37-ABE3-5738-8ADEA02E40A7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18" creationId="{9EE398F3-229A-1992-63E2-86EB9462D9EE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19" creationId="{EB06B0A1-839C-A218-0DCD-BFAAB9B212CA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20" creationId="{992881CA-4393-3477-340F-68892BE2F3F7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21" creationId="{B93AD7C7-BEA0-59F9-D2A0-5067CBF1E47A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22" creationId="{03349641-0E31-FA07-1F04-EA24E628D7B4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23" creationId="{CE56F4E3-90D0-9D7E-A41B-0EA59954D3DE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24" creationId="{53C47F77-8881-D53D-CBEB-0F0212D2D197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25" creationId="{BB892E03-BF16-A48C-40F8-A3D08D95DFDD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26" creationId="{0449ADA9-DA3E-FA4C-6519-F4156348B1CF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27" creationId="{35C6E72F-A268-9A55-0C2A-36E2DEDF0D9A}"/>
          </ac:inkMkLst>
        </pc:inkChg>
        <pc:inkChg chg="del">
          <ac:chgData name="Abels, Patrick" userId="ba666de4-0d21-43a6-8e66-51a18aae1b4a" providerId="ADAL" clId="{67219750-665B-4817-8067-60BFD9652B0D}" dt="2023-11-17T19:01:02.737" v="366" actId="478"/>
          <ac:inkMkLst>
            <pc:docMk/>
            <pc:sldMk cId="2841634334" sldId="281"/>
            <ac:inkMk id="28" creationId="{3AD36ECC-D643-A65C-1803-BA1B83C509EF}"/>
          </ac:inkMkLst>
        </pc:inkChg>
        <pc:inkChg chg="del">
          <ac:chgData name="Abels, Patrick" userId="ba666de4-0d21-43a6-8e66-51a18aae1b4a" providerId="ADAL" clId="{67219750-665B-4817-8067-60BFD9652B0D}" dt="2023-11-17T19:01:02.737" v="366" actId="478"/>
          <ac:inkMkLst>
            <pc:docMk/>
            <pc:sldMk cId="2841634334" sldId="281"/>
            <ac:inkMk id="29" creationId="{28F25ABA-F14E-14D5-F726-6ECC7EEC5CCC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30" creationId="{555A60C4-3E88-8FEA-29B2-1C1868100956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31" creationId="{B4075499-4A30-A3B1-B959-F0D445C003CC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32" creationId="{1D0CF0EE-7724-A254-BA46-F5679CEDC4B6}"/>
          </ac:inkMkLst>
        </pc:inkChg>
        <pc:inkChg chg="del">
          <ac:chgData name="Abels, Patrick" userId="ba666de4-0d21-43a6-8e66-51a18aae1b4a" providerId="ADAL" clId="{67219750-665B-4817-8067-60BFD9652B0D}" dt="2023-11-17T19:01:08.749" v="367" actId="478"/>
          <ac:inkMkLst>
            <pc:docMk/>
            <pc:sldMk cId="2841634334" sldId="281"/>
            <ac:inkMk id="33" creationId="{7029F998-06A4-2CDA-F26E-8E868F888761}"/>
          </ac:inkMkLst>
        </pc:inkChg>
      </pc:sldChg>
      <pc:sldChg chg="delSp modSp add del mod">
        <pc:chgData name="Abels, Patrick" userId="ba666de4-0d21-43a6-8e66-51a18aae1b4a" providerId="ADAL" clId="{67219750-665B-4817-8067-60BFD9652B0D}" dt="2023-11-17T19:02:12.269" v="381" actId="47"/>
        <pc:sldMkLst>
          <pc:docMk/>
          <pc:sldMk cId="683140709" sldId="282"/>
        </pc:sldMkLst>
        <pc:spChg chg="mod">
          <ac:chgData name="Abels, Patrick" userId="ba666de4-0d21-43a6-8e66-51a18aae1b4a" providerId="ADAL" clId="{67219750-665B-4817-8067-60BFD9652B0D}" dt="2023-11-17T18:50:34.971" v="245" actId="20577"/>
          <ac:spMkLst>
            <pc:docMk/>
            <pc:sldMk cId="683140709" sldId="282"/>
            <ac:spMk id="2" creationId="{9FE7F498-3AC7-07CC-4F61-3B0B0977EDC7}"/>
          </ac:spMkLst>
        </pc:sp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5" creationId="{81C3A05A-1CAD-5759-AF9C-16CDA99DC73E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7" creationId="{3A164D07-A787-834F-66FF-38820F0A83B4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8" creationId="{F3F10AC6-6018-D652-52FF-DF538F4DFE04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9" creationId="{12FC5455-7FC9-AE9F-6389-E598F9DDAA56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0" creationId="{626A7077-FC7B-3425-ADE3-318971F28649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1" creationId="{4E70A4F4-B5F4-F619-D546-61C779BF368B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2" creationId="{CE359788-D009-D9B6-D090-BFBA0D9B7C6B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3" creationId="{9A742B94-C8B2-B9AE-8D98-C6BE266285E0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4" creationId="{7C68BEBD-645C-D280-CC98-B13A66C31C86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5" creationId="{0609C154-39D5-48BC-76CC-B9EA3FFB2A15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6" creationId="{10A29973-7ABA-5A5D-03FF-1F6132FF120D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7" creationId="{577244F3-9A37-ABE3-5738-8ADEA02E40A7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8" creationId="{9EE398F3-229A-1992-63E2-86EB9462D9EE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19" creationId="{EB06B0A1-839C-A218-0DCD-BFAAB9B212CA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0" creationId="{992881CA-4393-3477-340F-68892BE2F3F7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1" creationId="{B93AD7C7-BEA0-59F9-D2A0-5067CBF1E47A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2" creationId="{03349641-0E31-FA07-1F04-EA24E628D7B4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3" creationId="{CE56F4E3-90D0-9D7E-A41B-0EA59954D3DE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4" creationId="{53C47F77-8881-D53D-CBEB-0F0212D2D197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5" creationId="{BB892E03-BF16-A48C-40F8-A3D08D95DFDD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6" creationId="{0449ADA9-DA3E-FA4C-6519-F4156348B1CF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7" creationId="{35C6E72F-A268-9A55-0C2A-36E2DEDF0D9A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8" creationId="{3AD36ECC-D643-A65C-1803-BA1B83C509EF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29" creationId="{28F25ABA-F14E-14D5-F726-6ECC7EEC5CCC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30" creationId="{555A60C4-3E88-8FEA-29B2-1C1868100956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31" creationId="{B4075499-4A30-A3B1-B959-F0D445C003CC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32" creationId="{1D0CF0EE-7724-A254-BA46-F5679CEDC4B6}"/>
          </ac:inkMkLst>
        </pc:inkChg>
        <pc:inkChg chg="del">
          <ac:chgData name="Abels, Patrick" userId="ba666de4-0d21-43a6-8e66-51a18aae1b4a" providerId="ADAL" clId="{67219750-665B-4817-8067-60BFD9652B0D}" dt="2023-11-17T19:01:23.163" v="368" actId="478"/>
          <ac:inkMkLst>
            <pc:docMk/>
            <pc:sldMk cId="683140709" sldId="282"/>
            <ac:inkMk id="33" creationId="{7029F998-06A4-2CDA-F26E-8E868F888761}"/>
          </ac:inkMkLst>
        </pc:inkChg>
      </pc:sldChg>
      <pc:sldChg chg="del">
        <pc:chgData name="Abels, Patrick" userId="ba666de4-0d21-43a6-8e66-51a18aae1b4a" providerId="ADAL" clId="{67219750-665B-4817-8067-60BFD9652B0D}" dt="2023-11-17T18:46:12.882" v="95" actId="47"/>
        <pc:sldMkLst>
          <pc:docMk/>
          <pc:sldMk cId="2080172378" sldId="282"/>
        </pc:sldMkLst>
      </pc:sldChg>
      <pc:sldChg chg="del">
        <pc:chgData name="Abels, Patrick" userId="ba666de4-0d21-43a6-8e66-51a18aae1b4a" providerId="ADAL" clId="{67219750-665B-4817-8067-60BFD9652B0D}" dt="2023-11-17T18:49:22.887" v="225" actId="47"/>
        <pc:sldMkLst>
          <pc:docMk/>
          <pc:sldMk cId="1545093316" sldId="283"/>
        </pc:sldMkLst>
      </pc:sldChg>
      <pc:sldChg chg="addSp delSp modSp add mod">
        <pc:chgData name="Abels, Patrick" userId="ba666de4-0d21-43a6-8e66-51a18aae1b4a" providerId="ADAL" clId="{67219750-665B-4817-8067-60BFD9652B0D}" dt="2023-11-17T19:01:31.110" v="369" actId="478"/>
        <pc:sldMkLst>
          <pc:docMk/>
          <pc:sldMk cId="1990637638" sldId="283"/>
        </pc:sldMkLst>
        <pc:spChg chg="mod">
          <ac:chgData name="Abels, Patrick" userId="ba666de4-0d21-43a6-8e66-51a18aae1b4a" providerId="ADAL" clId="{67219750-665B-4817-8067-60BFD9652B0D}" dt="2023-11-17T18:56:34.289" v="298" actId="20577"/>
          <ac:spMkLst>
            <pc:docMk/>
            <pc:sldMk cId="1990637638" sldId="283"/>
            <ac:spMk id="2" creationId="{9FE7F498-3AC7-07CC-4F61-3B0B0977EDC7}"/>
          </ac:spMkLst>
        </pc:spChg>
        <pc:picChg chg="add del mod">
          <ac:chgData name="Abels, Patrick" userId="ba666de4-0d21-43a6-8e66-51a18aae1b4a" providerId="ADAL" clId="{67219750-665B-4817-8067-60BFD9652B0D}" dt="2023-11-17T18:54:55.142" v="258" actId="478"/>
          <ac:picMkLst>
            <pc:docMk/>
            <pc:sldMk cId="1990637638" sldId="283"/>
            <ac:picMk id="4" creationId="{A0E398B3-C037-CDC4-317F-EC0B5B3B98ED}"/>
          </ac:picMkLst>
        </pc:picChg>
        <pc:picChg chg="add mod">
          <ac:chgData name="Abels, Patrick" userId="ba666de4-0d21-43a6-8e66-51a18aae1b4a" providerId="ADAL" clId="{67219750-665B-4817-8067-60BFD9652B0D}" dt="2023-11-17T18:55:41.224" v="264" actId="1367"/>
          <ac:picMkLst>
            <pc:docMk/>
            <pc:sldMk cId="1990637638" sldId="283"/>
            <ac:picMk id="34" creationId="{F1A1A7FB-BEEB-76AD-4136-7C825CDB5F57}"/>
          </ac:picMkLst>
        </pc:pic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5" creationId="{81C3A05A-1CAD-5759-AF9C-16CDA99DC73E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7" creationId="{3A164D07-A787-834F-66FF-38820F0A83B4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8" creationId="{F3F10AC6-6018-D652-52FF-DF538F4DFE04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9" creationId="{12FC5455-7FC9-AE9F-6389-E598F9DDAA56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0" creationId="{626A7077-FC7B-3425-ADE3-318971F28649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1" creationId="{4E70A4F4-B5F4-F619-D546-61C779BF368B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2" creationId="{CE359788-D009-D9B6-D090-BFBA0D9B7C6B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3" creationId="{9A742B94-C8B2-B9AE-8D98-C6BE266285E0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4" creationId="{7C68BEBD-645C-D280-CC98-B13A66C31C86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5" creationId="{0609C154-39D5-48BC-76CC-B9EA3FFB2A15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6" creationId="{10A29973-7ABA-5A5D-03FF-1F6132FF120D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7" creationId="{577244F3-9A37-ABE3-5738-8ADEA02E40A7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8" creationId="{9EE398F3-229A-1992-63E2-86EB9462D9EE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19" creationId="{EB06B0A1-839C-A218-0DCD-BFAAB9B212CA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0" creationId="{992881CA-4393-3477-340F-68892BE2F3F7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1" creationId="{B93AD7C7-BEA0-59F9-D2A0-5067CBF1E47A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2" creationId="{03349641-0E31-FA07-1F04-EA24E628D7B4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3" creationId="{CE56F4E3-90D0-9D7E-A41B-0EA59954D3DE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4" creationId="{53C47F77-8881-D53D-CBEB-0F0212D2D197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5" creationId="{BB892E03-BF16-A48C-40F8-A3D08D95DFDD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6" creationId="{0449ADA9-DA3E-FA4C-6519-F4156348B1CF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7" creationId="{35C6E72F-A268-9A55-0C2A-36E2DEDF0D9A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8" creationId="{3AD36ECC-D643-A65C-1803-BA1B83C509EF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29" creationId="{28F25ABA-F14E-14D5-F726-6ECC7EEC5CCC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30" creationId="{555A60C4-3E88-8FEA-29B2-1C1868100956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31" creationId="{B4075499-4A30-A3B1-B959-F0D445C003CC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32" creationId="{1D0CF0EE-7724-A254-BA46-F5679CEDC4B6}"/>
          </ac:inkMkLst>
        </pc:inkChg>
        <pc:inkChg chg="del">
          <ac:chgData name="Abels, Patrick" userId="ba666de4-0d21-43a6-8e66-51a18aae1b4a" providerId="ADAL" clId="{67219750-665B-4817-8067-60BFD9652B0D}" dt="2023-11-17T19:01:31.110" v="369" actId="478"/>
          <ac:inkMkLst>
            <pc:docMk/>
            <pc:sldMk cId="1990637638" sldId="283"/>
            <ac:inkMk id="33" creationId="{7029F998-06A4-2CDA-F26E-8E868F888761}"/>
          </ac:inkMkLst>
        </pc:inkChg>
      </pc:sldChg>
      <pc:sldChg chg="modSp add del mod">
        <pc:chgData name="Abels, Patrick" userId="ba666de4-0d21-43a6-8e66-51a18aae1b4a" providerId="ADAL" clId="{67219750-665B-4817-8067-60BFD9652B0D}" dt="2023-11-17T18:48:19.152" v="170" actId="47"/>
        <pc:sldMkLst>
          <pc:docMk/>
          <pc:sldMk cId="1798525468" sldId="284"/>
        </pc:sldMkLst>
        <pc:spChg chg="mod">
          <ac:chgData name="Abels, Patrick" userId="ba666de4-0d21-43a6-8e66-51a18aae1b4a" providerId="ADAL" clId="{67219750-665B-4817-8067-60BFD9652B0D}" dt="2023-11-17T18:48:15.717" v="169" actId="20577"/>
          <ac:spMkLst>
            <pc:docMk/>
            <pc:sldMk cId="1798525468" sldId="284"/>
            <ac:spMk id="7" creationId="{19863045-895C-B0D7-5560-7ABB3EFBB835}"/>
          </ac:spMkLst>
        </pc:spChg>
      </pc:sldChg>
      <pc:sldChg chg="addSp delSp modSp add mod">
        <pc:chgData name="Abels, Patrick" userId="ba666de4-0d21-43a6-8e66-51a18aae1b4a" providerId="ADAL" clId="{67219750-665B-4817-8067-60BFD9652B0D}" dt="2023-11-17T19:01:34.852" v="370" actId="478"/>
        <pc:sldMkLst>
          <pc:docMk/>
          <pc:sldMk cId="3753108014" sldId="284"/>
        </pc:sldMkLst>
        <pc:spChg chg="mod">
          <ac:chgData name="Abels, Patrick" userId="ba666de4-0d21-43a6-8e66-51a18aae1b4a" providerId="ADAL" clId="{67219750-665B-4817-8067-60BFD9652B0D}" dt="2023-11-17T18:56:38.799" v="304" actId="20577"/>
          <ac:spMkLst>
            <pc:docMk/>
            <pc:sldMk cId="3753108014" sldId="284"/>
            <ac:spMk id="2" creationId="{9FE7F498-3AC7-07CC-4F61-3B0B0977EDC7}"/>
          </ac:spMkLst>
        </pc:spChg>
        <pc:picChg chg="add mod">
          <ac:chgData name="Abels, Patrick" userId="ba666de4-0d21-43a6-8e66-51a18aae1b4a" providerId="ADAL" clId="{67219750-665B-4817-8067-60BFD9652B0D}" dt="2023-11-17T18:56:59.721" v="308" actId="1367"/>
          <ac:picMkLst>
            <pc:docMk/>
            <pc:sldMk cId="3753108014" sldId="284"/>
            <ac:picMk id="4" creationId="{4F1C90A0-96C3-F8B5-932C-189FDA1F47CE}"/>
          </ac:picMkLst>
        </pc:picChg>
        <pc:picChg chg="add mod">
          <ac:chgData name="Abels, Patrick" userId="ba666de4-0d21-43a6-8e66-51a18aae1b4a" providerId="ADAL" clId="{67219750-665B-4817-8067-60BFD9652B0D}" dt="2023-11-17T18:58:02.229" v="317" actId="14100"/>
          <ac:picMkLst>
            <pc:docMk/>
            <pc:sldMk cId="3753108014" sldId="284"/>
            <ac:picMk id="34" creationId="{CC3D92C8-7521-74B9-1DAC-7B6266218686}"/>
          </ac:picMkLst>
        </pc:pic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5" creationId="{81C3A05A-1CAD-5759-AF9C-16CDA99DC73E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7" creationId="{3A164D07-A787-834F-66FF-38820F0A83B4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8" creationId="{F3F10AC6-6018-D652-52FF-DF538F4DFE04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9" creationId="{12FC5455-7FC9-AE9F-6389-E598F9DDAA56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0" creationId="{626A7077-FC7B-3425-ADE3-318971F28649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1" creationId="{4E70A4F4-B5F4-F619-D546-61C779BF368B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2" creationId="{CE359788-D009-D9B6-D090-BFBA0D9B7C6B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3" creationId="{9A742B94-C8B2-B9AE-8D98-C6BE266285E0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4" creationId="{7C68BEBD-645C-D280-CC98-B13A66C31C86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5" creationId="{0609C154-39D5-48BC-76CC-B9EA3FFB2A15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6" creationId="{10A29973-7ABA-5A5D-03FF-1F6132FF120D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7" creationId="{577244F3-9A37-ABE3-5738-8ADEA02E40A7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8" creationId="{9EE398F3-229A-1992-63E2-86EB9462D9EE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19" creationId="{EB06B0A1-839C-A218-0DCD-BFAAB9B212CA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0" creationId="{992881CA-4393-3477-340F-68892BE2F3F7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1" creationId="{B93AD7C7-BEA0-59F9-D2A0-5067CBF1E47A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2" creationId="{03349641-0E31-FA07-1F04-EA24E628D7B4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3" creationId="{CE56F4E3-90D0-9D7E-A41B-0EA59954D3DE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4" creationId="{53C47F77-8881-D53D-CBEB-0F0212D2D197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5" creationId="{BB892E03-BF16-A48C-40F8-A3D08D95DFDD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6" creationId="{0449ADA9-DA3E-FA4C-6519-F4156348B1CF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7" creationId="{35C6E72F-A268-9A55-0C2A-36E2DEDF0D9A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8" creationId="{3AD36ECC-D643-A65C-1803-BA1B83C509EF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29" creationId="{28F25ABA-F14E-14D5-F726-6ECC7EEC5CCC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30" creationId="{555A60C4-3E88-8FEA-29B2-1C1868100956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31" creationId="{B4075499-4A30-A3B1-B959-F0D445C003CC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32" creationId="{1D0CF0EE-7724-A254-BA46-F5679CEDC4B6}"/>
          </ac:inkMkLst>
        </pc:inkChg>
        <pc:inkChg chg="del">
          <ac:chgData name="Abels, Patrick" userId="ba666de4-0d21-43a6-8e66-51a18aae1b4a" providerId="ADAL" clId="{67219750-665B-4817-8067-60BFD9652B0D}" dt="2023-11-17T19:01:34.852" v="370" actId="478"/>
          <ac:inkMkLst>
            <pc:docMk/>
            <pc:sldMk cId="3753108014" sldId="284"/>
            <ac:inkMk id="33" creationId="{7029F998-06A4-2CDA-F26E-8E868F888761}"/>
          </ac:inkMkLst>
        </pc:inkChg>
      </pc:sldChg>
      <pc:sldChg chg="addSp delSp modSp new mod">
        <pc:chgData name="Abels, Patrick" userId="ba666de4-0d21-43a6-8e66-51a18aae1b4a" providerId="ADAL" clId="{67219750-665B-4817-8067-60BFD9652B0D}" dt="2023-11-17T18:59:44.275" v="349" actId="14100"/>
        <pc:sldMkLst>
          <pc:docMk/>
          <pc:sldMk cId="3380620178" sldId="285"/>
        </pc:sldMkLst>
        <pc:spChg chg="mod">
          <ac:chgData name="Abels, Patrick" userId="ba666de4-0d21-43a6-8e66-51a18aae1b4a" providerId="ADAL" clId="{67219750-665B-4817-8067-60BFD9652B0D}" dt="2023-11-17T18:58:39.413" v="323" actId="20577"/>
          <ac:spMkLst>
            <pc:docMk/>
            <pc:sldMk cId="3380620178" sldId="285"/>
            <ac:spMk id="2" creationId="{3B6674AA-2210-1EFC-40D0-473FD6757A5C}"/>
          </ac:spMkLst>
        </pc:spChg>
        <pc:spChg chg="del">
          <ac:chgData name="Abels, Patrick" userId="ba666de4-0d21-43a6-8e66-51a18aae1b4a" providerId="ADAL" clId="{67219750-665B-4817-8067-60BFD9652B0D}" dt="2023-11-17T18:58:59.859" v="338" actId="478"/>
          <ac:spMkLst>
            <pc:docMk/>
            <pc:sldMk cId="3380620178" sldId="285"/>
            <ac:spMk id="3" creationId="{39825D2D-D6D3-5307-6979-8F6C49477069}"/>
          </ac:spMkLst>
        </pc:spChg>
        <pc:picChg chg="add mod">
          <ac:chgData name="Abels, Patrick" userId="ba666de4-0d21-43a6-8e66-51a18aae1b4a" providerId="ADAL" clId="{67219750-665B-4817-8067-60BFD9652B0D}" dt="2023-11-17T18:58:56.527" v="337" actId="1035"/>
          <ac:picMkLst>
            <pc:docMk/>
            <pc:sldMk cId="3380620178" sldId="285"/>
            <ac:picMk id="5" creationId="{D8D1D58E-3C00-F976-070B-492D1D1554F3}"/>
          </ac:picMkLst>
        </pc:picChg>
        <pc:cxnChg chg="add mod">
          <ac:chgData name="Abels, Patrick" userId="ba666de4-0d21-43a6-8e66-51a18aae1b4a" providerId="ADAL" clId="{67219750-665B-4817-8067-60BFD9652B0D}" dt="2023-11-17T18:59:29.293" v="341" actId="1582"/>
          <ac:cxnSpMkLst>
            <pc:docMk/>
            <pc:sldMk cId="3380620178" sldId="285"/>
            <ac:cxnSpMk id="7" creationId="{C52BE06A-CDC0-ECA9-ACE3-F6BFCDE90906}"/>
          </ac:cxnSpMkLst>
        </pc:cxnChg>
        <pc:cxnChg chg="add mod">
          <ac:chgData name="Abels, Patrick" userId="ba666de4-0d21-43a6-8e66-51a18aae1b4a" providerId="ADAL" clId="{67219750-665B-4817-8067-60BFD9652B0D}" dt="2023-11-17T18:59:37.089" v="346" actId="1037"/>
          <ac:cxnSpMkLst>
            <pc:docMk/>
            <pc:sldMk cId="3380620178" sldId="285"/>
            <ac:cxnSpMk id="8" creationId="{0406113C-4FFF-831E-3334-78136979601C}"/>
          </ac:cxnSpMkLst>
        </pc:cxnChg>
        <pc:cxnChg chg="add mod">
          <ac:chgData name="Abels, Patrick" userId="ba666de4-0d21-43a6-8e66-51a18aae1b4a" providerId="ADAL" clId="{67219750-665B-4817-8067-60BFD9652B0D}" dt="2023-11-17T18:59:44.275" v="349" actId="14100"/>
          <ac:cxnSpMkLst>
            <pc:docMk/>
            <pc:sldMk cId="3380620178" sldId="285"/>
            <ac:cxnSpMk id="10" creationId="{EAF5C6AA-1268-2860-9011-C6000A0BB5A7}"/>
          </ac:cxnSpMkLst>
        </pc:cxnChg>
      </pc:sldChg>
      <pc:sldChg chg="addSp delSp modSp add mod">
        <pc:chgData name="Abels, Patrick" userId="ba666de4-0d21-43a6-8e66-51a18aae1b4a" providerId="ADAL" clId="{67219750-665B-4817-8067-60BFD9652B0D}" dt="2023-11-17T19:11:39.481" v="565" actId="20577"/>
        <pc:sldMkLst>
          <pc:docMk/>
          <pc:sldMk cId="741299342" sldId="286"/>
        </pc:sldMkLst>
        <pc:spChg chg="mod">
          <ac:chgData name="Abels, Patrick" userId="ba666de4-0d21-43a6-8e66-51a18aae1b4a" providerId="ADAL" clId="{67219750-665B-4817-8067-60BFD9652B0D}" dt="2023-11-17T19:11:39.481" v="565" actId="20577"/>
          <ac:spMkLst>
            <pc:docMk/>
            <pc:sldMk cId="741299342" sldId="286"/>
            <ac:spMk id="2" creationId="{9FE7F498-3AC7-07CC-4F61-3B0B0977EDC7}"/>
          </ac:spMkLst>
        </pc:spChg>
        <pc:picChg chg="add del mod">
          <ac:chgData name="Abels, Patrick" userId="ba666de4-0d21-43a6-8e66-51a18aae1b4a" providerId="ADAL" clId="{67219750-665B-4817-8067-60BFD9652B0D}" dt="2023-11-17T19:04:49.059" v="440" actId="478"/>
          <ac:picMkLst>
            <pc:docMk/>
            <pc:sldMk cId="741299342" sldId="286"/>
            <ac:picMk id="4" creationId="{921F02F0-A7B6-841D-98B8-F0F904D798DF}"/>
          </ac:picMkLst>
        </pc:picChg>
        <pc:picChg chg="add mod">
          <ac:chgData name="Abels, Patrick" userId="ba666de4-0d21-43a6-8e66-51a18aae1b4a" providerId="ADAL" clId="{67219750-665B-4817-8067-60BFD9652B0D}" dt="2023-11-17T19:05:31.132" v="445" actId="1076"/>
          <ac:picMkLst>
            <pc:docMk/>
            <pc:sldMk cId="741299342" sldId="286"/>
            <ac:picMk id="6" creationId="{09DD0BC8-E98B-EDDD-45A5-904582AEDD66}"/>
          </ac:picMkLst>
        </pc:picChg>
        <pc:picChg chg="add mod">
          <ac:chgData name="Abels, Patrick" userId="ba666de4-0d21-43a6-8e66-51a18aae1b4a" providerId="ADAL" clId="{67219750-665B-4817-8067-60BFD9652B0D}" dt="2023-11-17T19:05:47.315" v="465" actId="1035"/>
          <ac:picMkLst>
            <pc:docMk/>
            <pc:sldMk cId="741299342" sldId="286"/>
            <ac:picMk id="8" creationId="{03F5EAE5-74E5-CA25-946D-1A5CE712C9DF}"/>
          </ac:picMkLst>
        </pc:picChg>
        <pc:picChg chg="add mod">
          <ac:chgData name="Abels, Patrick" userId="ba666de4-0d21-43a6-8e66-51a18aae1b4a" providerId="ADAL" clId="{67219750-665B-4817-8067-60BFD9652B0D}" dt="2023-11-17T19:07:39.462" v="502" actId="1037"/>
          <ac:picMkLst>
            <pc:docMk/>
            <pc:sldMk cId="741299342" sldId="286"/>
            <ac:picMk id="10" creationId="{22AC54FB-9869-7B35-3AB9-B8D1B95BE1D7}"/>
          </ac:picMkLst>
        </pc:picChg>
        <pc:picChg chg="add mod">
          <ac:chgData name="Abels, Patrick" userId="ba666de4-0d21-43a6-8e66-51a18aae1b4a" providerId="ADAL" clId="{67219750-665B-4817-8067-60BFD9652B0D}" dt="2023-11-17T19:06:56.114" v="488"/>
          <ac:picMkLst>
            <pc:docMk/>
            <pc:sldMk cId="741299342" sldId="286"/>
            <ac:picMk id="12" creationId="{B3BA146B-7C60-C0A2-24D5-B83E29A02285}"/>
          </ac:picMkLst>
        </pc:picChg>
        <pc:picChg chg="add mod modCrop">
          <ac:chgData name="Abels, Patrick" userId="ba666de4-0d21-43a6-8e66-51a18aae1b4a" providerId="ADAL" clId="{67219750-665B-4817-8067-60BFD9652B0D}" dt="2023-11-17T19:07:35.648" v="497" actId="1076"/>
          <ac:picMkLst>
            <pc:docMk/>
            <pc:sldMk cId="741299342" sldId="286"/>
            <ac:picMk id="14" creationId="{286333F3-5071-B6D0-0847-D5FE6F3447C4}"/>
          </ac:picMkLst>
        </pc:picChg>
      </pc:sldChg>
      <pc:sldChg chg="addSp modSp add mod">
        <pc:chgData name="Abels, Patrick" userId="ba666de4-0d21-43a6-8e66-51a18aae1b4a" providerId="ADAL" clId="{67219750-665B-4817-8067-60BFD9652B0D}" dt="2023-11-17T19:11:35.377" v="561" actId="6549"/>
        <pc:sldMkLst>
          <pc:docMk/>
          <pc:sldMk cId="3098399300" sldId="287"/>
        </pc:sldMkLst>
        <pc:spChg chg="mod">
          <ac:chgData name="Abels, Patrick" userId="ba666de4-0d21-43a6-8e66-51a18aae1b4a" providerId="ADAL" clId="{67219750-665B-4817-8067-60BFD9652B0D}" dt="2023-11-17T19:11:35.377" v="561" actId="6549"/>
          <ac:spMkLst>
            <pc:docMk/>
            <pc:sldMk cId="3098399300" sldId="287"/>
            <ac:spMk id="2" creationId="{9FE7F498-3AC7-07CC-4F61-3B0B0977EDC7}"/>
          </ac:spMkLst>
        </pc:spChg>
        <pc:picChg chg="add mod">
          <ac:chgData name="Abels, Patrick" userId="ba666de4-0d21-43a6-8e66-51a18aae1b4a" providerId="ADAL" clId="{67219750-665B-4817-8067-60BFD9652B0D}" dt="2023-11-17T19:08:46.473" v="507" actId="1076"/>
          <ac:picMkLst>
            <pc:docMk/>
            <pc:sldMk cId="3098399300" sldId="287"/>
            <ac:picMk id="4" creationId="{FC6F284C-8917-277A-F992-B919D22BFE5C}"/>
          </ac:picMkLst>
        </pc:picChg>
        <pc:picChg chg="add mod modCrop">
          <ac:chgData name="Abels, Patrick" userId="ba666de4-0d21-43a6-8e66-51a18aae1b4a" providerId="ADAL" clId="{67219750-665B-4817-8067-60BFD9652B0D}" dt="2023-11-17T19:09:25.203" v="515" actId="14100"/>
          <ac:picMkLst>
            <pc:docMk/>
            <pc:sldMk cId="3098399300" sldId="287"/>
            <ac:picMk id="6" creationId="{ED1E8D4B-D7D6-4847-5D48-EAF39547FD2F}"/>
          </ac:picMkLst>
        </pc:picChg>
      </pc:sldChg>
      <pc:sldChg chg="addSp modSp add mod">
        <pc:chgData name="Abels, Patrick" userId="ba666de4-0d21-43a6-8e66-51a18aae1b4a" providerId="ADAL" clId="{67219750-665B-4817-8067-60BFD9652B0D}" dt="2023-11-17T19:11:29.899" v="556" actId="6549"/>
        <pc:sldMkLst>
          <pc:docMk/>
          <pc:sldMk cId="1496559656" sldId="288"/>
        </pc:sldMkLst>
        <pc:spChg chg="mod">
          <ac:chgData name="Abels, Patrick" userId="ba666de4-0d21-43a6-8e66-51a18aae1b4a" providerId="ADAL" clId="{67219750-665B-4817-8067-60BFD9652B0D}" dt="2023-11-17T19:11:29.899" v="556" actId="6549"/>
          <ac:spMkLst>
            <pc:docMk/>
            <pc:sldMk cId="1496559656" sldId="288"/>
            <ac:spMk id="2" creationId="{9FE7F498-3AC7-07CC-4F61-3B0B0977EDC7}"/>
          </ac:spMkLst>
        </pc:spChg>
        <pc:picChg chg="add mod">
          <ac:chgData name="Abels, Patrick" userId="ba666de4-0d21-43a6-8e66-51a18aae1b4a" providerId="ADAL" clId="{67219750-665B-4817-8067-60BFD9652B0D}" dt="2023-11-17T19:09:58.977" v="519" actId="1076"/>
          <ac:picMkLst>
            <pc:docMk/>
            <pc:sldMk cId="1496559656" sldId="288"/>
            <ac:picMk id="4" creationId="{330AE199-4877-6AB3-E971-1463BC1975E1}"/>
          </ac:picMkLst>
        </pc:picChg>
        <pc:picChg chg="add mod modCrop">
          <ac:chgData name="Abels, Patrick" userId="ba666de4-0d21-43a6-8e66-51a18aae1b4a" providerId="ADAL" clId="{67219750-665B-4817-8067-60BFD9652B0D}" dt="2023-11-17T19:10:34.220" v="527" actId="732"/>
          <ac:picMkLst>
            <pc:docMk/>
            <pc:sldMk cId="1496559656" sldId="288"/>
            <ac:picMk id="6" creationId="{A3C28C15-D6A9-8F39-D665-EC8DE15CAC7E}"/>
          </ac:picMkLst>
        </pc:picChg>
      </pc:sldChg>
      <pc:sldChg chg="modSp add mod ord">
        <pc:chgData name="Abels, Patrick" userId="ba666de4-0d21-43a6-8e66-51a18aae1b4a" providerId="ADAL" clId="{67219750-665B-4817-8067-60BFD9652B0D}" dt="2023-11-17T19:11:01.924" v="548" actId="20577"/>
        <pc:sldMkLst>
          <pc:docMk/>
          <pc:sldMk cId="234825674" sldId="289"/>
        </pc:sldMkLst>
        <pc:spChg chg="mod">
          <ac:chgData name="Abels, Patrick" userId="ba666de4-0d21-43a6-8e66-51a18aae1b4a" providerId="ADAL" clId="{67219750-665B-4817-8067-60BFD9652B0D}" dt="2023-11-17T19:11:01.924" v="548" actId="20577"/>
          <ac:spMkLst>
            <pc:docMk/>
            <pc:sldMk cId="234825674" sldId="289"/>
            <ac:spMk id="2" creationId="{BD335F7C-FFDC-7142-4278-B4B5DA55E10C}"/>
          </ac:spMkLst>
        </pc:spChg>
      </pc:sldChg>
    </pc:docChg>
  </pc:docChgLst>
  <pc:docChgLst>
    <pc:chgData name="Abels, Patrick" userId="ba666de4-0d21-43a6-8e66-51a18aae1b4a" providerId="ADAL" clId="{951A3788-3BD2-8943-BC76-DA0EE90E3325}"/>
    <pc:docChg chg="modSld">
      <pc:chgData name="Abels, Patrick" userId="ba666de4-0d21-43a6-8e66-51a18aae1b4a" providerId="ADAL" clId="{951A3788-3BD2-8943-BC76-DA0EE90E3325}" dt="2023-11-07T09:10:37.932" v="33" actId="20577"/>
      <pc:docMkLst>
        <pc:docMk/>
      </pc:docMkLst>
      <pc:sldChg chg="modSp">
        <pc:chgData name="Abels, Patrick" userId="ba666de4-0d21-43a6-8e66-51a18aae1b4a" providerId="ADAL" clId="{951A3788-3BD2-8943-BC76-DA0EE90E3325}" dt="2023-11-07T09:10:37.932" v="33" actId="20577"/>
        <pc:sldMkLst>
          <pc:docMk/>
          <pc:sldMk cId="3753195299" sldId="276"/>
        </pc:sldMkLst>
        <pc:spChg chg="mod">
          <ac:chgData name="Abels, Patrick" userId="ba666de4-0d21-43a6-8e66-51a18aae1b4a" providerId="ADAL" clId="{951A3788-3BD2-8943-BC76-DA0EE90E3325}" dt="2023-11-07T09:10:37.932" v="33" actId="20577"/>
          <ac:spMkLst>
            <pc:docMk/>
            <pc:sldMk cId="3753195299" sldId="276"/>
            <ac:spMk id="2" creationId="{E614CEA6-CDDE-DF28-4CB5-61207FA7498E}"/>
          </ac:spMkLst>
        </pc:spChg>
      </pc:sldChg>
    </pc:docChg>
  </pc:docChgLst>
  <pc:docChgLst>
    <pc:chgData name="Abels, Patrick" userId="ba666de4-0d21-43a6-8e66-51a18aae1b4a" providerId="ADAL" clId="{E592B0AB-2A68-45DF-AAC6-097CD1DF9CA1}"/>
    <pc:docChg chg="undo custSel addSld delSld modSld modMainMaster">
      <pc:chgData name="Abels, Patrick" userId="ba666de4-0d21-43a6-8e66-51a18aae1b4a" providerId="ADAL" clId="{E592B0AB-2A68-45DF-AAC6-097CD1DF9CA1}" dt="2023-12-23T21:09:31.088" v="531"/>
      <pc:docMkLst>
        <pc:docMk/>
      </pc:docMkLst>
      <pc:sldChg chg="modSp mod">
        <pc:chgData name="Abels, Patrick" userId="ba666de4-0d21-43a6-8e66-51a18aae1b4a" providerId="ADAL" clId="{E592B0AB-2A68-45DF-AAC6-097CD1DF9CA1}" dt="2023-12-23T20:54:35.513" v="315" actId="255"/>
        <pc:sldMkLst>
          <pc:docMk/>
          <pc:sldMk cId="4127666779" sldId="262"/>
        </pc:sldMkLst>
        <pc:spChg chg="mod">
          <ac:chgData name="Abels, Patrick" userId="ba666de4-0d21-43a6-8e66-51a18aae1b4a" providerId="ADAL" clId="{E592B0AB-2A68-45DF-AAC6-097CD1DF9CA1}" dt="2023-12-23T20:53:43.783" v="248" actId="20577"/>
          <ac:spMkLst>
            <pc:docMk/>
            <pc:sldMk cId="4127666779" sldId="262"/>
            <ac:spMk id="5" creationId="{76317FCD-B8DC-9737-958D-363333E8C131}"/>
          </ac:spMkLst>
        </pc:spChg>
        <pc:spChg chg="mod">
          <ac:chgData name="Abels, Patrick" userId="ba666de4-0d21-43a6-8e66-51a18aae1b4a" providerId="ADAL" clId="{E592B0AB-2A68-45DF-AAC6-097CD1DF9CA1}" dt="2023-12-23T20:53:53.146" v="277" actId="20577"/>
          <ac:spMkLst>
            <pc:docMk/>
            <pc:sldMk cId="4127666779" sldId="262"/>
            <ac:spMk id="6" creationId="{544E3E5F-832F-7C25-22BD-60F060609471}"/>
          </ac:spMkLst>
        </pc:spChg>
        <pc:spChg chg="mod">
          <ac:chgData name="Abels, Patrick" userId="ba666de4-0d21-43a6-8e66-51a18aae1b4a" providerId="ADAL" clId="{E592B0AB-2A68-45DF-AAC6-097CD1DF9CA1}" dt="2023-12-23T20:54:35.513" v="315" actId="255"/>
          <ac:spMkLst>
            <pc:docMk/>
            <pc:sldMk cId="4127666779" sldId="262"/>
            <ac:spMk id="7" creationId="{19863045-895C-B0D7-5560-7ABB3EFBB835}"/>
          </ac:spMkLst>
        </pc:spChg>
      </pc:sldChg>
      <pc:sldChg chg="delSp modSp mod">
        <pc:chgData name="Abels, Patrick" userId="ba666de4-0d21-43a6-8e66-51a18aae1b4a" providerId="ADAL" clId="{E592B0AB-2A68-45DF-AAC6-097CD1DF9CA1}" dt="2023-12-23T20:45:28.938" v="189" actId="14100"/>
        <pc:sldMkLst>
          <pc:docMk/>
          <pc:sldMk cId="2203704011" sldId="277"/>
        </pc:sldMkLst>
        <pc:spChg chg="mod">
          <ac:chgData name="Abels, Patrick" userId="ba666de4-0d21-43a6-8e66-51a18aae1b4a" providerId="ADAL" clId="{E592B0AB-2A68-45DF-AAC6-097CD1DF9CA1}" dt="2023-12-23T20:45:28.938" v="189" actId="14100"/>
          <ac:spMkLst>
            <pc:docMk/>
            <pc:sldMk cId="2203704011" sldId="277"/>
            <ac:spMk id="2" creationId="{FB80AAA7-BACC-0323-E12E-10130D77BFDA}"/>
          </ac:spMkLst>
        </pc:spChg>
        <pc:picChg chg="del">
          <ac:chgData name="Abels, Patrick" userId="ba666de4-0d21-43a6-8e66-51a18aae1b4a" providerId="ADAL" clId="{E592B0AB-2A68-45DF-AAC6-097CD1DF9CA1}" dt="2023-12-23T20:43:20.878" v="0" actId="478"/>
          <ac:picMkLst>
            <pc:docMk/>
            <pc:sldMk cId="2203704011" sldId="277"/>
            <ac:picMk id="3" creationId="{AF088423-E7B3-7CA2-501B-CFA062661FAE}"/>
          </ac:picMkLst>
        </pc:picChg>
      </pc:sldChg>
      <pc:sldChg chg="addSp delSp modSp mod">
        <pc:chgData name="Abels, Patrick" userId="ba666de4-0d21-43a6-8e66-51a18aae1b4a" providerId="ADAL" clId="{E592B0AB-2A68-45DF-AAC6-097CD1DF9CA1}" dt="2023-12-23T21:07:39.233" v="508" actId="1076"/>
        <pc:sldMkLst>
          <pc:docMk/>
          <pc:sldMk cId="2841634334" sldId="281"/>
        </pc:sldMkLst>
        <pc:spChg chg="mod">
          <ac:chgData name="Abels, Patrick" userId="ba666de4-0d21-43a6-8e66-51a18aae1b4a" providerId="ADAL" clId="{E592B0AB-2A68-45DF-AAC6-097CD1DF9CA1}" dt="2023-12-23T20:47:04.967" v="195" actId="6549"/>
          <ac:spMkLst>
            <pc:docMk/>
            <pc:sldMk cId="2841634334" sldId="281"/>
            <ac:spMk id="2" creationId="{9FE7F498-3AC7-07CC-4F61-3B0B0977EDC7}"/>
          </ac:spMkLst>
        </pc:spChg>
        <pc:picChg chg="add mod modCrop">
          <ac:chgData name="Abels, Patrick" userId="ba666de4-0d21-43a6-8e66-51a18aae1b4a" providerId="ADAL" clId="{E592B0AB-2A68-45DF-AAC6-097CD1DF9CA1}" dt="2023-12-23T21:07:39.233" v="508" actId="1076"/>
          <ac:picMkLst>
            <pc:docMk/>
            <pc:sldMk cId="2841634334" sldId="281"/>
            <ac:picMk id="3" creationId="{B7BA08E9-BE82-0450-D0F9-1FEF1A239D4E}"/>
          </ac:picMkLst>
        </pc:picChg>
        <pc:picChg chg="del">
          <ac:chgData name="Abels, Patrick" userId="ba666de4-0d21-43a6-8e66-51a18aae1b4a" providerId="ADAL" clId="{E592B0AB-2A68-45DF-AAC6-097CD1DF9CA1}" dt="2023-12-23T20:47:09.382" v="197" actId="478"/>
          <ac:picMkLst>
            <pc:docMk/>
            <pc:sldMk cId="2841634334" sldId="281"/>
            <ac:picMk id="4" creationId="{C3D29238-B3AB-3920-D3AE-0F4330DFA5E8}"/>
          </ac:picMkLst>
        </pc:picChg>
        <pc:picChg chg="del">
          <ac:chgData name="Abels, Patrick" userId="ba666de4-0d21-43a6-8e66-51a18aae1b4a" providerId="ADAL" clId="{E592B0AB-2A68-45DF-AAC6-097CD1DF9CA1}" dt="2023-12-23T20:47:08.553" v="196" actId="478"/>
          <ac:picMkLst>
            <pc:docMk/>
            <pc:sldMk cId="2841634334" sldId="281"/>
            <ac:picMk id="34" creationId="{C671D78A-CA9D-6A48-8BE7-E81B9274D05B}"/>
          </ac:picMkLst>
        </pc:picChg>
      </pc:sldChg>
      <pc:sldChg chg="addSp delSp modSp mod">
        <pc:chgData name="Abels, Patrick" userId="ba666de4-0d21-43a6-8e66-51a18aae1b4a" providerId="ADAL" clId="{E592B0AB-2A68-45DF-AAC6-097CD1DF9CA1}" dt="2023-12-23T20:56:22.170" v="325" actId="13822"/>
        <pc:sldMkLst>
          <pc:docMk/>
          <pc:sldMk cId="1990637638" sldId="283"/>
        </pc:sldMkLst>
        <pc:spChg chg="mod">
          <ac:chgData name="Abels, Patrick" userId="ba666de4-0d21-43a6-8e66-51a18aae1b4a" providerId="ADAL" clId="{E592B0AB-2A68-45DF-AAC6-097CD1DF9CA1}" dt="2023-12-23T20:51:06.045" v="236" actId="20577"/>
          <ac:spMkLst>
            <pc:docMk/>
            <pc:sldMk cId="1990637638" sldId="283"/>
            <ac:spMk id="2" creationId="{9FE7F498-3AC7-07CC-4F61-3B0B0977EDC7}"/>
          </ac:spMkLst>
        </pc:spChg>
        <pc:spChg chg="add mod">
          <ac:chgData name="Abels, Patrick" userId="ba666de4-0d21-43a6-8e66-51a18aae1b4a" providerId="ADAL" clId="{E592B0AB-2A68-45DF-AAC6-097CD1DF9CA1}" dt="2023-12-23T20:56:22.170" v="325" actId="13822"/>
          <ac:spMkLst>
            <pc:docMk/>
            <pc:sldMk cId="1990637638" sldId="283"/>
            <ac:spMk id="5" creationId="{30A5502B-FCB1-4AE5-116D-75A50D828F67}"/>
          </ac:spMkLst>
        </pc:spChg>
        <pc:picChg chg="add mod">
          <ac:chgData name="Abels, Patrick" userId="ba666de4-0d21-43a6-8e66-51a18aae1b4a" providerId="ADAL" clId="{E592B0AB-2A68-45DF-AAC6-097CD1DF9CA1}" dt="2023-12-23T20:56:09.049" v="323" actId="1076"/>
          <ac:picMkLst>
            <pc:docMk/>
            <pc:sldMk cId="1990637638" sldId="283"/>
            <ac:picMk id="4" creationId="{9BBFFBD8-1044-007C-F510-0933E664E5CC}"/>
          </ac:picMkLst>
        </pc:picChg>
        <pc:picChg chg="del">
          <ac:chgData name="Abels, Patrick" userId="ba666de4-0d21-43a6-8e66-51a18aae1b4a" providerId="ADAL" clId="{E592B0AB-2A68-45DF-AAC6-097CD1DF9CA1}" dt="2023-12-23T20:51:08.221" v="237" actId="478"/>
          <ac:picMkLst>
            <pc:docMk/>
            <pc:sldMk cId="1990637638" sldId="283"/>
            <ac:picMk id="34" creationId="{F1A1A7FB-BEEB-76AD-4136-7C825CDB5F57}"/>
          </ac:picMkLst>
        </pc:picChg>
      </pc:sldChg>
      <pc:sldChg chg="addSp delSp modSp mod">
        <pc:chgData name="Abels, Patrick" userId="ba666de4-0d21-43a6-8e66-51a18aae1b4a" providerId="ADAL" clId="{E592B0AB-2A68-45DF-AAC6-097CD1DF9CA1}" dt="2023-12-23T20:56:55.826" v="332" actId="1076"/>
        <pc:sldMkLst>
          <pc:docMk/>
          <pc:sldMk cId="3753108014" sldId="284"/>
        </pc:sldMkLst>
        <pc:spChg chg="mod">
          <ac:chgData name="Abels, Patrick" userId="ba666de4-0d21-43a6-8e66-51a18aae1b4a" providerId="ADAL" clId="{E592B0AB-2A68-45DF-AAC6-097CD1DF9CA1}" dt="2023-12-23T20:51:11.953" v="239" actId="20577"/>
          <ac:spMkLst>
            <pc:docMk/>
            <pc:sldMk cId="3753108014" sldId="284"/>
            <ac:spMk id="2" creationId="{9FE7F498-3AC7-07CC-4F61-3B0B0977EDC7}"/>
          </ac:spMkLst>
        </pc:spChg>
        <pc:picChg chg="del">
          <ac:chgData name="Abels, Patrick" userId="ba666de4-0d21-43a6-8e66-51a18aae1b4a" providerId="ADAL" clId="{E592B0AB-2A68-45DF-AAC6-097CD1DF9CA1}" dt="2023-12-23T20:51:13.195" v="240" actId="478"/>
          <ac:picMkLst>
            <pc:docMk/>
            <pc:sldMk cId="3753108014" sldId="284"/>
            <ac:picMk id="4" creationId="{4F1C90A0-96C3-F8B5-932C-189FDA1F47CE}"/>
          </ac:picMkLst>
        </pc:picChg>
        <pc:picChg chg="add mod">
          <ac:chgData name="Abels, Patrick" userId="ba666de4-0d21-43a6-8e66-51a18aae1b4a" providerId="ADAL" clId="{E592B0AB-2A68-45DF-AAC6-097CD1DF9CA1}" dt="2023-12-23T20:56:55.826" v="332" actId="1076"/>
          <ac:picMkLst>
            <pc:docMk/>
            <pc:sldMk cId="3753108014" sldId="284"/>
            <ac:picMk id="5" creationId="{7A2782D2-CD84-70A0-66AA-60F951E769EE}"/>
          </ac:picMkLst>
        </pc:picChg>
        <pc:picChg chg="del">
          <ac:chgData name="Abels, Patrick" userId="ba666de4-0d21-43a6-8e66-51a18aae1b4a" providerId="ADAL" clId="{E592B0AB-2A68-45DF-AAC6-097CD1DF9CA1}" dt="2023-12-23T20:51:13.795" v="241" actId="478"/>
          <ac:picMkLst>
            <pc:docMk/>
            <pc:sldMk cId="3753108014" sldId="284"/>
            <ac:picMk id="34" creationId="{CC3D92C8-7521-74B9-1DAC-7B6266218686}"/>
          </ac:picMkLst>
        </pc:picChg>
      </pc:sldChg>
      <pc:sldChg chg="addSp delSp modSp mod">
        <pc:chgData name="Abels, Patrick" userId="ba666de4-0d21-43a6-8e66-51a18aae1b4a" providerId="ADAL" clId="{E592B0AB-2A68-45DF-AAC6-097CD1DF9CA1}" dt="2023-12-23T20:57:18.490" v="338" actId="1076"/>
        <pc:sldMkLst>
          <pc:docMk/>
          <pc:sldMk cId="3380620178" sldId="285"/>
        </pc:sldMkLst>
        <pc:spChg chg="mod">
          <ac:chgData name="Abels, Patrick" userId="ba666de4-0d21-43a6-8e66-51a18aae1b4a" providerId="ADAL" clId="{E592B0AB-2A68-45DF-AAC6-097CD1DF9CA1}" dt="2023-12-23T20:51:18.373" v="243" actId="20577"/>
          <ac:spMkLst>
            <pc:docMk/>
            <pc:sldMk cId="3380620178" sldId="285"/>
            <ac:spMk id="2" creationId="{3B6674AA-2210-1EFC-40D0-473FD6757A5C}"/>
          </ac:spMkLst>
        </pc:spChg>
        <pc:picChg chg="add mod">
          <ac:chgData name="Abels, Patrick" userId="ba666de4-0d21-43a6-8e66-51a18aae1b4a" providerId="ADAL" clId="{E592B0AB-2A68-45DF-AAC6-097CD1DF9CA1}" dt="2023-12-23T20:57:18.490" v="338" actId="1076"/>
          <ac:picMkLst>
            <pc:docMk/>
            <pc:sldMk cId="3380620178" sldId="285"/>
            <ac:picMk id="4" creationId="{8A9B882F-F3D2-A554-56F3-AB7D5B0D67A9}"/>
          </ac:picMkLst>
        </pc:picChg>
        <pc:picChg chg="del">
          <ac:chgData name="Abels, Patrick" userId="ba666de4-0d21-43a6-8e66-51a18aae1b4a" providerId="ADAL" clId="{E592B0AB-2A68-45DF-AAC6-097CD1DF9CA1}" dt="2023-12-23T20:51:20.001" v="244" actId="478"/>
          <ac:picMkLst>
            <pc:docMk/>
            <pc:sldMk cId="3380620178" sldId="285"/>
            <ac:picMk id="5" creationId="{D8D1D58E-3C00-F976-070B-492D1D1554F3}"/>
          </ac:picMkLst>
        </pc:picChg>
        <pc:cxnChg chg="del">
          <ac:chgData name="Abels, Patrick" userId="ba666de4-0d21-43a6-8e66-51a18aae1b4a" providerId="ADAL" clId="{E592B0AB-2A68-45DF-AAC6-097CD1DF9CA1}" dt="2023-12-23T20:51:20.995" v="245" actId="478"/>
          <ac:cxnSpMkLst>
            <pc:docMk/>
            <pc:sldMk cId="3380620178" sldId="285"/>
            <ac:cxnSpMk id="7" creationId="{C52BE06A-CDC0-ECA9-ACE3-F6BFCDE90906}"/>
          </ac:cxnSpMkLst>
        </pc:cxnChg>
        <pc:cxnChg chg="del">
          <ac:chgData name="Abels, Patrick" userId="ba666de4-0d21-43a6-8e66-51a18aae1b4a" providerId="ADAL" clId="{E592B0AB-2A68-45DF-AAC6-097CD1DF9CA1}" dt="2023-12-23T20:51:22.036" v="246" actId="478"/>
          <ac:cxnSpMkLst>
            <pc:docMk/>
            <pc:sldMk cId="3380620178" sldId="285"/>
            <ac:cxnSpMk id="8" creationId="{0406113C-4FFF-831E-3334-78136979601C}"/>
          </ac:cxnSpMkLst>
        </pc:cxnChg>
        <pc:cxnChg chg="del">
          <ac:chgData name="Abels, Patrick" userId="ba666de4-0d21-43a6-8e66-51a18aae1b4a" providerId="ADAL" clId="{E592B0AB-2A68-45DF-AAC6-097CD1DF9CA1}" dt="2023-12-23T20:51:22.811" v="247" actId="478"/>
          <ac:cxnSpMkLst>
            <pc:docMk/>
            <pc:sldMk cId="3380620178" sldId="285"/>
            <ac:cxnSpMk id="10" creationId="{EAF5C6AA-1268-2860-9011-C6000A0BB5A7}"/>
          </ac:cxnSpMkLst>
        </pc:cxnChg>
      </pc:sldChg>
      <pc:sldChg chg="addSp delSp modSp mod">
        <pc:chgData name="Abels, Patrick" userId="ba666de4-0d21-43a6-8e66-51a18aae1b4a" providerId="ADAL" clId="{E592B0AB-2A68-45DF-AAC6-097CD1DF9CA1}" dt="2023-12-23T21:07:18.106" v="495" actId="1076"/>
        <pc:sldMkLst>
          <pc:docMk/>
          <pc:sldMk cId="741299342" sldId="286"/>
        </pc:sldMkLst>
        <pc:spChg chg="mod">
          <ac:chgData name="Abels, Patrick" userId="ba666de4-0d21-43a6-8e66-51a18aae1b4a" providerId="ADAL" clId="{E592B0AB-2A68-45DF-AAC6-097CD1DF9CA1}" dt="2023-12-23T20:47:32.783" v="203" actId="6549"/>
          <ac:spMkLst>
            <pc:docMk/>
            <pc:sldMk cId="741299342" sldId="286"/>
            <ac:spMk id="2" creationId="{9FE7F498-3AC7-07CC-4F61-3B0B0977EDC7}"/>
          </ac:spMkLst>
        </pc:spChg>
        <pc:picChg chg="add mod modCrop">
          <ac:chgData name="Abels, Patrick" userId="ba666de4-0d21-43a6-8e66-51a18aae1b4a" providerId="ADAL" clId="{E592B0AB-2A68-45DF-AAC6-097CD1DF9CA1}" dt="2023-12-23T21:07:18.106" v="495" actId="1076"/>
          <ac:picMkLst>
            <pc:docMk/>
            <pc:sldMk cId="741299342" sldId="286"/>
            <ac:picMk id="3" creationId="{A31936AC-AB79-CEAF-4D2B-F95578FB5353}"/>
          </ac:picMkLst>
        </pc:picChg>
        <pc:picChg chg="del">
          <ac:chgData name="Abels, Patrick" userId="ba666de4-0d21-43a6-8e66-51a18aae1b4a" providerId="ADAL" clId="{E592B0AB-2A68-45DF-AAC6-097CD1DF9CA1}" dt="2023-12-23T20:47:34.778" v="204" actId="478"/>
          <ac:picMkLst>
            <pc:docMk/>
            <pc:sldMk cId="741299342" sldId="286"/>
            <ac:picMk id="6" creationId="{09DD0BC8-E98B-EDDD-45A5-904582AEDD66}"/>
          </ac:picMkLst>
        </pc:picChg>
        <pc:picChg chg="del">
          <ac:chgData name="Abels, Patrick" userId="ba666de4-0d21-43a6-8e66-51a18aae1b4a" providerId="ADAL" clId="{E592B0AB-2A68-45DF-AAC6-097CD1DF9CA1}" dt="2023-12-23T20:47:37.157" v="207" actId="478"/>
          <ac:picMkLst>
            <pc:docMk/>
            <pc:sldMk cId="741299342" sldId="286"/>
            <ac:picMk id="8" creationId="{03F5EAE5-74E5-CA25-946D-1A5CE712C9DF}"/>
          </ac:picMkLst>
        </pc:picChg>
        <pc:picChg chg="del">
          <ac:chgData name="Abels, Patrick" userId="ba666de4-0d21-43a6-8e66-51a18aae1b4a" providerId="ADAL" clId="{E592B0AB-2A68-45DF-AAC6-097CD1DF9CA1}" dt="2023-12-23T20:47:36.612" v="206" actId="478"/>
          <ac:picMkLst>
            <pc:docMk/>
            <pc:sldMk cId="741299342" sldId="286"/>
            <ac:picMk id="10" creationId="{22AC54FB-9869-7B35-3AB9-B8D1B95BE1D7}"/>
          </ac:picMkLst>
        </pc:picChg>
        <pc:picChg chg="del">
          <ac:chgData name="Abels, Patrick" userId="ba666de4-0d21-43a6-8e66-51a18aae1b4a" providerId="ADAL" clId="{E592B0AB-2A68-45DF-AAC6-097CD1DF9CA1}" dt="2023-12-23T20:47:35.943" v="205" actId="478"/>
          <ac:picMkLst>
            <pc:docMk/>
            <pc:sldMk cId="741299342" sldId="286"/>
            <ac:picMk id="12" creationId="{B3BA146B-7C60-C0A2-24D5-B83E29A02285}"/>
          </ac:picMkLst>
        </pc:picChg>
        <pc:picChg chg="del">
          <ac:chgData name="Abels, Patrick" userId="ba666de4-0d21-43a6-8e66-51a18aae1b4a" providerId="ADAL" clId="{E592B0AB-2A68-45DF-AAC6-097CD1DF9CA1}" dt="2023-12-23T20:47:37.836" v="208" actId="478"/>
          <ac:picMkLst>
            <pc:docMk/>
            <pc:sldMk cId="741299342" sldId="286"/>
            <ac:picMk id="14" creationId="{286333F3-5071-B6D0-0847-D5FE6F3447C4}"/>
          </ac:picMkLst>
        </pc:picChg>
      </pc:sldChg>
      <pc:sldChg chg="addSp delSp modSp mod">
        <pc:chgData name="Abels, Patrick" userId="ba666de4-0d21-43a6-8e66-51a18aae1b4a" providerId="ADAL" clId="{E592B0AB-2A68-45DF-AAC6-097CD1DF9CA1}" dt="2023-12-23T21:06:46.953" v="482" actId="1076"/>
        <pc:sldMkLst>
          <pc:docMk/>
          <pc:sldMk cId="3098399300" sldId="287"/>
        </pc:sldMkLst>
        <pc:spChg chg="mod">
          <ac:chgData name="Abels, Patrick" userId="ba666de4-0d21-43a6-8e66-51a18aae1b4a" providerId="ADAL" clId="{E592B0AB-2A68-45DF-AAC6-097CD1DF9CA1}" dt="2023-12-23T20:47:46.187" v="214" actId="6549"/>
          <ac:spMkLst>
            <pc:docMk/>
            <pc:sldMk cId="3098399300" sldId="287"/>
            <ac:spMk id="2" creationId="{9FE7F498-3AC7-07CC-4F61-3B0B0977EDC7}"/>
          </ac:spMkLst>
        </pc:spChg>
        <pc:picChg chg="add mod modCrop">
          <ac:chgData name="Abels, Patrick" userId="ba666de4-0d21-43a6-8e66-51a18aae1b4a" providerId="ADAL" clId="{E592B0AB-2A68-45DF-AAC6-097CD1DF9CA1}" dt="2023-12-23T21:06:46.953" v="482" actId="1076"/>
          <ac:picMkLst>
            <pc:docMk/>
            <pc:sldMk cId="3098399300" sldId="287"/>
            <ac:picMk id="3" creationId="{7B2702EF-785B-8892-50F2-79A76B503515}"/>
          </ac:picMkLst>
        </pc:picChg>
        <pc:picChg chg="del">
          <ac:chgData name="Abels, Patrick" userId="ba666de4-0d21-43a6-8e66-51a18aae1b4a" providerId="ADAL" clId="{E592B0AB-2A68-45DF-AAC6-097CD1DF9CA1}" dt="2023-12-23T20:49:41.368" v="215" actId="478"/>
          <ac:picMkLst>
            <pc:docMk/>
            <pc:sldMk cId="3098399300" sldId="287"/>
            <ac:picMk id="4" creationId="{FC6F284C-8917-277A-F992-B919D22BFE5C}"/>
          </ac:picMkLst>
        </pc:picChg>
        <pc:picChg chg="del">
          <ac:chgData name="Abels, Patrick" userId="ba666de4-0d21-43a6-8e66-51a18aae1b4a" providerId="ADAL" clId="{E592B0AB-2A68-45DF-AAC6-097CD1DF9CA1}" dt="2023-12-23T20:49:42.069" v="216" actId="478"/>
          <ac:picMkLst>
            <pc:docMk/>
            <pc:sldMk cId="3098399300" sldId="287"/>
            <ac:picMk id="6" creationId="{ED1E8D4B-D7D6-4847-5D48-EAF39547FD2F}"/>
          </ac:picMkLst>
        </pc:picChg>
      </pc:sldChg>
      <pc:sldChg chg="addSp delSp modSp mod">
        <pc:chgData name="Abels, Patrick" userId="ba666de4-0d21-43a6-8e66-51a18aae1b4a" providerId="ADAL" clId="{E592B0AB-2A68-45DF-AAC6-097CD1DF9CA1}" dt="2023-12-23T21:08:51.361" v="530" actId="1076"/>
        <pc:sldMkLst>
          <pc:docMk/>
          <pc:sldMk cId="1496559656" sldId="288"/>
        </pc:sldMkLst>
        <pc:spChg chg="mod">
          <ac:chgData name="Abels, Patrick" userId="ba666de4-0d21-43a6-8e66-51a18aae1b4a" providerId="ADAL" clId="{E592B0AB-2A68-45DF-AAC6-097CD1DF9CA1}" dt="2023-12-23T20:49:57.604" v="224" actId="6549"/>
          <ac:spMkLst>
            <pc:docMk/>
            <pc:sldMk cId="1496559656" sldId="288"/>
            <ac:spMk id="2" creationId="{9FE7F498-3AC7-07CC-4F61-3B0B0977EDC7}"/>
          </ac:spMkLst>
        </pc:spChg>
        <pc:picChg chg="add mod modCrop">
          <ac:chgData name="Abels, Patrick" userId="ba666de4-0d21-43a6-8e66-51a18aae1b4a" providerId="ADAL" clId="{E592B0AB-2A68-45DF-AAC6-097CD1DF9CA1}" dt="2023-12-23T21:06:31.489" v="474" actId="1076"/>
          <ac:picMkLst>
            <pc:docMk/>
            <pc:sldMk cId="1496559656" sldId="288"/>
            <ac:picMk id="3" creationId="{2058C18A-E07D-D98C-C4D7-9FF32472D102}"/>
          </ac:picMkLst>
        </pc:picChg>
        <pc:picChg chg="del">
          <ac:chgData name="Abels, Patrick" userId="ba666de4-0d21-43a6-8e66-51a18aae1b4a" providerId="ADAL" clId="{E592B0AB-2A68-45DF-AAC6-097CD1DF9CA1}" dt="2023-12-23T20:49:59.460" v="225" actId="478"/>
          <ac:picMkLst>
            <pc:docMk/>
            <pc:sldMk cId="1496559656" sldId="288"/>
            <ac:picMk id="4" creationId="{330AE199-4877-6AB3-E971-1463BC1975E1}"/>
          </ac:picMkLst>
        </pc:picChg>
        <pc:picChg chg="del">
          <ac:chgData name="Abels, Patrick" userId="ba666de4-0d21-43a6-8e66-51a18aae1b4a" providerId="ADAL" clId="{E592B0AB-2A68-45DF-AAC6-097CD1DF9CA1}" dt="2023-12-23T20:50:00.132" v="226" actId="478"/>
          <ac:picMkLst>
            <pc:docMk/>
            <pc:sldMk cId="1496559656" sldId="288"/>
            <ac:picMk id="6" creationId="{A3C28C15-D6A9-8F39-D665-EC8DE15CAC7E}"/>
          </ac:picMkLst>
        </pc:picChg>
        <pc:picChg chg="add mod modCrop">
          <ac:chgData name="Abels, Patrick" userId="ba666de4-0d21-43a6-8e66-51a18aae1b4a" providerId="ADAL" clId="{E592B0AB-2A68-45DF-AAC6-097CD1DF9CA1}" dt="2023-12-23T21:08:51.361" v="530" actId="1076"/>
          <ac:picMkLst>
            <pc:docMk/>
            <pc:sldMk cId="1496559656" sldId="288"/>
            <ac:picMk id="7" creationId="{84E65EBA-9D9B-2CCE-CDE5-634F18C737AC}"/>
          </ac:picMkLst>
        </pc:picChg>
      </pc:sldChg>
      <pc:sldChg chg="addSp modSp add mod">
        <pc:chgData name="Abels, Patrick" userId="ba666de4-0d21-43a6-8e66-51a18aae1b4a" providerId="ADAL" clId="{E592B0AB-2A68-45DF-AAC6-097CD1DF9CA1}" dt="2023-12-23T21:06:16.185" v="467" actId="1076"/>
        <pc:sldMkLst>
          <pc:docMk/>
          <pc:sldMk cId="1345242213" sldId="290"/>
        </pc:sldMkLst>
        <pc:spChg chg="mod">
          <ac:chgData name="Abels, Patrick" userId="ba666de4-0d21-43a6-8e66-51a18aae1b4a" providerId="ADAL" clId="{E592B0AB-2A68-45DF-AAC6-097CD1DF9CA1}" dt="2023-12-23T20:50:12.776" v="230" actId="20577"/>
          <ac:spMkLst>
            <pc:docMk/>
            <pc:sldMk cId="1345242213" sldId="290"/>
            <ac:spMk id="2" creationId="{9FE7F498-3AC7-07CC-4F61-3B0B0977EDC7}"/>
          </ac:spMkLst>
        </pc:spChg>
        <pc:picChg chg="add mod modCrop">
          <ac:chgData name="Abels, Patrick" userId="ba666de4-0d21-43a6-8e66-51a18aae1b4a" providerId="ADAL" clId="{E592B0AB-2A68-45DF-AAC6-097CD1DF9CA1}" dt="2023-12-23T21:06:16.185" v="467" actId="1076"/>
          <ac:picMkLst>
            <pc:docMk/>
            <pc:sldMk cId="1345242213" sldId="290"/>
            <ac:picMk id="3" creationId="{937527ED-5CB9-60CE-AD2F-63167FA61DD6}"/>
          </ac:picMkLst>
        </pc:picChg>
      </pc:sldChg>
      <pc:sldChg chg="addSp modSp add mod">
        <pc:chgData name="Abels, Patrick" userId="ba666de4-0d21-43a6-8e66-51a18aae1b4a" providerId="ADAL" clId="{E592B0AB-2A68-45DF-AAC6-097CD1DF9CA1}" dt="2023-12-23T21:08:11.058" v="518" actId="1035"/>
        <pc:sldMkLst>
          <pc:docMk/>
          <pc:sldMk cId="2610773975" sldId="291"/>
        </pc:sldMkLst>
        <pc:spChg chg="mod">
          <ac:chgData name="Abels, Patrick" userId="ba666de4-0d21-43a6-8e66-51a18aae1b4a" providerId="ADAL" clId="{E592B0AB-2A68-45DF-AAC6-097CD1DF9CA1}" dt="2023-12-23T20:50:36.216" v="234" actId="6549"/>
          <ac:spMkLst>
            <pc:docMk/>
            <pc:sldMk cId="2610773975" sldId="291"/>
            <ac:spMk id="2" creationId="{9FE7F498-3AC7-07CC-4F61-3B0B0977EDC7}"/>
          </ac:spMkLst>
        </pc:spChg>
        <pc:picChg chg="add mod modCrop">
          <ac:chgData name="Abels, Patrick" userId="ba666de4-0d21-43a6-8e66-51a18aae1b4a" providerId="ADAL" clId="{E592B0AB-2A68-45DF-AAC6-097CD1DF9CA1}" dt="2023-12-23T21:06:00.120" v="462" actId="1076"/>
          <ac:picMkLst>
            <pc:docMk/>
            <pc:sldMk cId="2610773975" sldId="291"/>
            <ac:picMk id="4" creationId="{7C667E6C-AB64-BB97-0A1C-302463C28CC2}"/>
          </ac:picMkLst>
        </pc:picChg>
        <pc:picChg chg="add mod modCrop">
          <ac:chgData name="Abels, Patrick" userId="ba666de4-0d21-43a6-8e66-51a18aae1b4a" providerId="ADAL" clId="{E592B0AB-2A68-45DF-AAC6-097CD1DF9CA1}" dt="2023-12-23T21:08:11.058" v="518" actId="1035"/>
          <ac:picMkLst>
            <pc:docMk/>
            <pc:sldMk cId="2610773975" sldId="291"/>
            <ac:picMk id="6" creationId="{DC5E9F9A-8827-3EC4-C549-02012C1D5CFD}"/>
          </ac:picMkLst>
        </pc:picChg>
      </pc:sldChg>
      <pc:sldChg chg="addSp delSp modSp new del mod">
        <pc:chgData name="Abels, Patrick" userId="ba666de4-0d21-43a6-8e66-51a18aae1b4a" providerId="ADAL" clId="{E592B0AB-2A68-45DF-AAC6-097CD1DF9CA1}" dt="2023-12-23T21:02:09.985" v="404" actId="47"/>
        <pc:sldMkLst>
          <pc:docMk/>
          <pc:sldMk cId="1163346293" sldId="292"/>
        </pc:sldMkLst>
        <pc:spChg chg="del">
          <ac:chgData name="Abels, Patrick" userId="ba666de4-0d21-43a6-8e66-51a18aae1b4a" providerId="ADAL" clId="{E592B0AB-2A68-45DF-AAC6-097CD1DF9CA1}" dt="2023-12-23T20:59:32.702" v="365" actId="478"/>
          <ac:spMkLst>
            <pc:docMk/>
            <pc:sldMk cId="1163346293" sldId="292"/>
            <ac:spMk id="2" creationId="{4B9D77B5-9E8E-4D07-BA03-F2C00234E1F6}"/>
          </ac:spMkLst>
        </pc:spChg>
        <pc:spChg chg="mod">
          <ac:chgData name="Abels, Patrick" userId="ba666de4-0d21-43a6-8e66-51a18aae1b4a" providerId="ADAL" clId="{E592B0AB-2A68-45DF-AAC6-097CD1DF9CA1}" dt="2023-12-23T20:58:11.255" v="351" actId="20577"/>
          <ac:spMkLst>
            <pc:docMk/>
            <pc:sldMk cId="1163346293" sldId="292"/>
            <ac:spMk id="3" creationId="{41E35E5F-6DE8-C9BE-8D1E-89F64A7C5493}"/>
          </ac:spMkLst>
        </pc:spChg>
        <pc:picChg chg="add mod modCrop">
          <ac:chgData name="Abels, Patrick" userId="ba666de4-0d21-43a6-8e66-51a18aae1b4a" providerId="ADAL" clId="{E592B0AB-2A68-45DF-AAC6-097CD1DF9CA1}" dt="2023-12-23T21:00:37.729" v="386" actId="1076"/>
          <ac:picMkLst>
            <pc:docMk/>
            <pc:sldMk cId="1163346293" sldId="292"/>
            <ac:picMk id="5" creationId="{3193BBF6-6B08-3B5F-58AD-7BAECBB5ECEA}"/>
          </ac:picMkLst>
        </pc:picChg>
        <pc:picChg chg="add mod modCrop">
          <ac:chgData name="Abels, Patrick" userId="ba666de4-0d21-43a6-8e66-51a18aae1b4a" providerId="ADAL" clId="{E592B0AB-2A68-45DF-AAC6-097CD1DF9CA1}" dt="2023-12-23T21:01:54.474" v="402" actId="1076"/>
          <ac:picMkLst>
            <pc:docMk/>
            <pc:sldMk cId="1163346293" sldId="292"/>
            <ac:picMk id="6" creationId="{F7D75F56-A3BF-7DA8-3A3C-BBAB333F1DE2}"/>
          </ac:picMkLst>
        </pc:picChg>
        <pc:picChg chg="add mod modCrop">
          <ac:chgData name="Abels, Patrick" userId="ba666de4-0d21-43a6-8e66-51a18aae1b4a" providerId="ADAL" clId="{E592B0AB-2A68-45DF-AAC6-097CD1DF9CA1}" dt="2023-12-23T21:01:50.330" v="401" actId="1076"/>
          <ac:picMkLst>
            <pc:docMk/>
            <pc:sldMk cId="1163346293" sldId="292"/>
            <ac:picMk id="7" creationId="{F53A02C5-F70F-8381-7BFE-E46E7D7F822E}"/>
          </ac:picMkLst>
        </pc:picChg>
        <pc:picChg chg="add mod modCrop">
          <ac:chgData name="Abels, Patrick" userId="ba666de4-0d21-43a6-8e66-51a18aae1b4a" providerId="ADAL" clId="{E592B0AB-2A68-45DF-AAC6-097CD1DF9CA1}" dt="2023-12-23T21:01:05.714" v="398" actId="1076"/>
          <ac:picMkLst>
            <pc:docMk/>
            <pc:sldMk cId="1163346293" sldId="292"/>
            <ac:picMk id="8" creationId="{B33414F9-0788-4600-21B2-7EE52D3E3F7E}"/>
          </ac:picMkLst>
        </pc:picChg>
        <pc:picChg chg="add mod modCrop">
          <ac:chgData name="Abels, Patrick" userId="ba666de4-0d21-43a6-8e66-51a18aae1b4a" providerId="ADAL" clId="{E592B0AB-2A68-45DF-AAC6-097CD1DF9CA1}" dt="2023-12-23T21:01:04.291" v="397" actId="1076"/>
          <ac:picMkLst>
            <pc:docMk/>
            <pc:sldMk cId="1163346293" sldId="292"/>
            <ac:picMk id="9" creationId="{3CA3F771-D14B-F221-2E46-5101504180AB}"/>
          </ac:picMkLst>
        </pc:picChg>
      </pc:sldChg>
      <pc:sldChg chg="addSp delSp modSp add mod modTransition">
        <pc:chgData name="Abels, Patrick" userId="ba666de4-0d21-43a6-8e66-51a18aae1b4a" providerId="ADAL" clId="{E592B0AB-2A68-45DF-AAC6-097CD1DF9CA1}" dt="2023-12-23T21:09:31.088" v="531"/>
        <pc:sldMkLst>
          <pc:docMk/>
          <pc:sldMk cId="2410628191" sldId="293"/>
        </pc:sldMkLst>
        <pc:spChg chg="mod">
          <ac:chgData name="Abels, Patrick" userId="ba666de4-0d21-43a6-8e66-51a18aae1b4a" providerId="ADAL" clId="{E592B0AB-2A68-45DF-AAC6-097CD1DF9CA1}" dt="2023-12-23T21:03:56.696" v="428" actId="20577"/>
          <ac:spMkLst>
            <pc:docMk/>
            <pc:sldMk cId="2410628191" sldId="293"/>
            <ac:spMk id="3" creationId="{41E35E5F-6DE8-C9BE-8D1E-89F64A7C5493}"/>
          </ac:spMkLst>
        </pc:spChg>
        <pc:spChg chg="add mod">
          <ac:chgData name="Abels, Patrick" userId="ba666de4-0d21-43a6-8e66-51a18aae1b4a" providerId="ADAL" clId="{E592B0AB-2A68-45DF-AAC6-097CD1DF9CA1}" dt="2023-12-23T21:04:51.043" v="454" actId="1035"/>
          <ac:spMkLst>
            <pc:docMk/>
            <pc:sldMk cId="2410628191" sldId="293"/>
            <ac:spMk id="10" creationId="{71076D47-9AC4-8717-D0D7-DB290926BA07}"/>
          </ac:spMkLst>
        </pc:spChg>
        <pc:picChg chg="add mod">
          <ac:chgData name="Abels, Patrick" userId="ba666de4-0d21-43a6-8e66-51a18aae1b4a" providerId="ADAL" clId="{E592B0AB-2A68-45DF-AAC6-097CD1DF9CA1}" dt="2023-12-23T21:04:51.043" v="454" actId="1035"/>
          <ac:picMkLst>
            <pc:docMk/>
            <pc:sldMk cId="2410628191" sldId="293"/>
            <ac:picMk id="4" creationId="{18E9FA6A-ADCA-6328-1C44-CBA97AB8D9F3}"/>
          </ac:picMkLst>
        </pc:picChg>
        <pc:picChg chg="del mod">
          <ac:chgData name="Abels, Patrick" userId="ba666de4-0d21-43a6-8e66-51a18aae1b4a" providerId="ADAL" clId="{E592B0AB-2A68-45DF-AAC6-097CD1DF9CA1}" dt="2023-12-23T21:04:15.707" v="439" actId="478"/>
          <ac:picMkLst>
            <pc:docMk/>
            <pc:sldMk cId="2410628191" sldId="293"/>
            <ac:picMk id="5" creationId="{3193BBF6-6B08-3B5F-58AD-7BAECBB5ECEA}"/>
          </ac:picMkLst>
        </pc:picChg>
        <pc:picChg chg="del mod">
          <ac:chgData name="Abels, Patrick" userId="ba666de4-0d21-43a6-8e66-51a18aae1b4a" providerId="ADAL" clId="{E592B0AB-2A68-45DF-AAC6-097CD1DF9CA1}" dt="2023-12-23T21:04:13.674" v="436" actId="478"/>
          <ac:picMkLst>
            <pc:docMk/>
            <pc:sldMk cId="2410628191" sldId="293"/>
            <ac:picMk id="6" creationId="{F7D75F56-A3BF-7DA8-3A3C-BBAB333F1DE2}"/>
          </ac:picMkLst>
        </pc:picChg>
        <pc:picChg chg="del mod">
          <ac:chgData name="Abels, Patrick" userId="ba666de4-0d21-43a6-8e66-51a18aae1b4a" providerId="ADAL" clId="{E592B0AB-2A68-45DF-AAC6-097CD1DF9CA1}" dt="2023-12-23T21:04:12.915" v="435" actId="478"/>
          <ac:picMkLst>
            <pc:docMk/>
            <pc:sldMk cId="2410628191" sldId="293"/>
            <ac:picMk id="7" creationId="{F53A02C5-F70F-8381-7BFE-E46E7D7F822E}"/>
          </ac:picMkLst>
        </pc:picChg>
        <pc:picChg chg="del mod">
          <ac:chgData name="Abels, Patrick" userId="ba666de4-0d21-43a6-8e66-51a18aae1b4a" providerId="ADAL" clId="{E592B0AB-2A68-45DF-AAC6-097CD1DF9CA1}" dt="2023-12-23T21:04:14.867" v="438" actId="478"/>
          <ac:picMkLst>
            <pc:docMk/>
            <pc:sldMk cId="2410628191" sldId="293"/>
            <ac:picMk id="8" creationId="{B33414F9-0788-4600-21B2-7EE52D3E3F7E}"/>
          </ac:picMkLst>
        </pc:picChg>
        <pc:picChg chg="del mod">
          <ac:chgData name="Abels, Patrick" userId="ba666de4-0d21-43a6-8e66-51a18aae1b4a" providerId="ADAL" clId="{E592B0AB-2A68-45DF-AAC6-097CD1DF9CA1}" dt="2023-12-23T21:04:14.232" v="437" actId="478"/>
          <ac:picMkLst>
            <pc:docMk/>
            <pc:sldMk cId="2410628191" sldId="293"/>
            <ac:picMk id="9" creationId="{3CA3F771-D14B-F221-2E46-5101504180AB}"/>
          </ac:picMkLst>
        </pc:picChg>
      </pc:sldChg>
      <pc:sldChg chg="delSp modSp add mod modTransition">
        <pc:chgData name="Abels, Patrick" userId="ba666de4-0d21-43a6-8e66-51a18aae1b4a" providerId="ADAL" clId="{E592B0AB-2A68-45DF-AAC6-097CD1DF9CA1}" dt="2023-12-23T21:09:31.088" v="531"/>
        <pc:sldMkLst>
          <pc:docMk/>
          <pc:sldMk cId="1641906332" sldId="294"/>
        </pc:sldMkLst>
        <pc:spChg chg="mod">
          <ac:chgData name="Abels, Patrick" userId="ba666de4-0d21-43a6-8e66-51a18aae1b4a" providerId="ADAL" clId="{E592B0AB-2A68-45DF-AAC6-097CD1DF9CA1}" dt="2023-12-23T21:04:05.318" v="434" actId="20577"/>
          <ac:spMkLst>
            <pc:docMk/>
            <pc:sldMk cId="1641906332" sldId="294"/>
            <ac:spMk id="3" creationId="{41E35E5F-6DE8-C9BE-8D1E-89F64A7C5493}"/>
          </ac:spMkLst>
        </pc:spChg>
        <pc:picChg chg="del">
          <ac:chgData name="Abels, Patrick" userId="ba666de4-0d21-43a6-8e66-51a18aae1b4a" providerId="ADAL" clId="{E592B0AB-2A68-45DF-AAC6-097CD1DF9CA1}" dt="2023-12-23T21:04:17.097" v="440" actId="478"/>
          <ac:picMkLst>
            <pc:docMk/>
            <pc:sldMk cId="1641906332" sldId="294"/>
            <ac:picMk id="4" creationId="{18E9FA6A-ADCA-6328-1C44-CBA97AB8D9F3}"/>
          </ac:picMkLst>
        </pc:picChg>
      </pc:sldChg>
      <pc:sldMasterChg chg="modSldLayout">
        <pc:chgData name="Abels, Patrick" userId="ba666de4-0d21-43a6-8e66-51a18aae1b4a" providerId="ADAL" clId="{E592B0AB-2A68-45DF-AAC6-097CD1DF9CA1}" dt="2023-12-23T20:57:49.725" v="341"/>
        <pc:sldMasterMkLst>
          <pc:docMk/>
          <pc:sldMasterMk cId="1043764218" sldId="2147483660"/>
        </pc:sldMasterMkLst>
        <pc:sldLayoutChg chg="addSp modSp">
          <pc:chgData name="Abels, Patrick" userId="ba666de4-0d21-43a6-8e66-51a18aae1b4a" providerId="ADAL" clId="{E592B0AB-2A68-45DF-AAC6-097CD1DF9CA1}" dt="2023-12-23T20:57:49.725" v="341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E592B0AB-2A68-45DF-AAC6-097CD1DF9CA1}" dt="2023-12-23T20:57:49.725" v="341"/>
            <ac:spMkLst>
              <pc:docMk/>
              <pc:sldMasterMk cId="1043764218" sldId="2147483660"/>
              <pc:sldLayoutMk cId="1665643944" sldId="2147483664"/>
              <ac:spMk id="2" creationId="{BAD85A8A-A765-29A3-628C-B267FC0660E9}"/>
            </ac:spMkLst>
          </pc:spChg>
        </pc:sldLayoutChg>
        <pc:sldLayoutChg chg="addSp modSp">
          <pc:chgData name="Abels, Patrick" userId="ba666de4-0d21-43a6-8e66-51a18aae1b4a" providerId="ADAL" clId="{E592B0AB-2A68-45DF-AAC6-097CD1DF9CA1}" dt="2023-12-23T20:57:47.855" v="34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E592B0AB-2A68-45DF-AAC6-097CD1DF9CA1}" dt="2023-12-23T20:57:47.855" v="340"/>
            <ac:spMkLst>
              <pc:docMk/>
              <pc:sldMasterMk cId="1043764218" sldId="2147483660"/>
              <pc:sldLayoutMk cId="815804911" sldId="2147483665"/>
              <ac:spMk id="2" creationId="{FC51FE41-3573-E145-9622-5F57E9506E91}"/>
            </ac:spMkLst>
          </pc:spChg>
        </pc:sldLayoutChg>
      </pc:sldMaster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5C43AD2D-6857-6D48-A4E0-4FAE545E3F48}"/>
    <pc:docChg chg="undo custSel modSld">
      <pc:chgData name="Abels, Patrick" userId="ba666de4-0d21-43a6-8e66-51a18aae1b4a" providerId="ADAL" clId="{5C43AD2D-6857-6D48-A4E0-4FAE545E3F48}" dt="2023-11-17T09:06:19.569" v="7" actId="1076"/>
      <pc:docMkLst>
        <pc:docMk/>
      </pc:docMkLst>
      <pc:sldChg chg="addSp delSp modSp">
        <pc:chgData name="Abels, Patrick" userId="ba666de4-0d21-43a6-8e66-51a18aae1b4a" providerId="ADAL" clId="{5C43AD2D-6857-6D48-A4E0-4FAE545E3F48}" dt="2023-11-17T09:06:19.569" v="7" actId="1076"/>
        <pc:sldMkLst>
          <pc:docMk/>
          <pc:sldMk cId="3753195299" sldId="276"/>
        </pc:sldMkLst>
        <pc:spChg chg="mod">
          <ac:chgData name="Abels, Patrick" userId="ba666de4-0d21-43a6-8e66-51a18aae1b4a" providerId="ADAL" clId="{5C43AD2D-6857-6D48-A4E0-4FAE545E3F48}" dt="2023-11-15T10:49:19.384" v="3" actId="20577"/>
          <ac:spMkLst>
            <pc:docMk/>
            <pc:sldMk cId="3753195299" sldId="276"/>
            <ac:spMk id="2" creationId="{E614CEA6-CDDE-DF28-4CB5-61207FA7498E}"/>
          </ac:spMkLst>
        </pc:spChg>
        <pc:picChg chg="del">
          <ac:chgData name="Abels, Patrick" userId="ba666de4-0d21-43a6-8e66-51a18aae1b4a" providerId="ADAL" clId="{5C43AD2D-6857-6D48-A4E0-4FAE545E3F48}" dt="2023-11-17T09:06:11.317" v="5" actId="478"/>
          <ac:picMkLst>
            <pc:docMk/>
            <pc:sldMk cId="3753195299" sldId="276"/>
            <ac:picMk id="6" creationId="{9D97F56E-3D9D-3C64-E466-9FDB107057C5}"/>
          </ac:picMkLst>
        </pc:picChg>
        <pc:picChg chg="add mod">
          <ac:chgData name="Abels, Patrick" userId="ba666de4-0d21-43a6-8e66-51a18aae1b4a" providerId="ADAL" clId="{5C43AD2D-6857-6D48-A4E0-4FAE545E3F48}" dt="2023-11-17T09:06:19.569" v="7" actId="1076"/>
          <ac:picMkLst>
            <pc:docMk/>
            <pc:sldMk cId="3753195299" sldId="276"/>
            <ac:picMk id="7" creationId="{A2A0EA7D-6562-C80A-C270-0F68A62BA90F}"/>
          </ac:picMkLst>
        </pc:picChg>
      </pc:sldChg>
      <pc:sldChg chg="modSp">
        <pc:chgData name="Abels, Patrick" userId="ba666de4-0d21-43a6-8e66-51a18aae1b4a" providerId="ADAL" clId="{5C43AD2D-6857-6D48-A4E0-4FAE545E3F48}" dt="2023-11-15T10:21:29.789" v="1" actId="14100"/>
        <pc:sldMkLst>
          <pc:docMk/>
          <pc:sldMk cId="2203704011" sldId="277"/>
        </pc:sldMkLst>
        <pc:spChg chg="mod">
          <ac:chgData name="Abels, Patrick" userId="ba666de4-0d21-43a6-8e66-51a18aae1b4a" providerId="ADAL" clId="{5C43AD2D-6857-6D48-A4E0-4FAE545E3F48}" dt="2023-11-15T10:21:29.789" v="1" actId="14100"/>
          <ac:spMkLst>
            <pc:docMk/>
            <pc:sldMk cId="2203704011" sldId="277"/>
            <ac:spMk id="7" creationId="{BF746126-5A8F-4274-C416-41741A1CB6C1}"/>
          </ac:spMkLst>
        </pc:spChg>
      </pc:sldChg>
    </pc:docChg>
  </pc:docChgLst>
  <pc:docChgLst>
    <pc:chgData name="Abels, Patrick" userId="ba666de4-0d21-43a6-8e66-51a18aae1b4a" providerId="ADAL" clId="{4EE53FE1-4BF7-5342-B001-BF43218A4B18}"/>
    <pc:docChg chg="undo custSel modSld">
      <pc:chgData name="Abels, Patrick" userId="ba666de4-0d21-43a6-8e66-51a18aae1b4a" providerId="ADAL" clId="{4EE53FE1-4BF7-5342-B001-BF43218A4B18}" dt="2023-11-07T18:35:00.713" v="417" actId="20577"/>
      <pc:docMkLst>
        <pc:docMk/>
      </pc:docMkLst>
      <pc:sldChg chg="delSp modSp">
        <pc:chgData name="Abels, Patrick" userId="ba666de4-0d21-43a6-8e66-51a18aae1b4a" providerId="ADAL" clId="{4EE53FE1-4BF7-5342-B001-BF43218A4B18}" dt="2023-11-07T18:35:00.713" v="417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4EE53FE1-4BF7-5342-B001-BF43218A4B18}" dt="2023-11-07T18:35:00.713" v="417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4EE53FE1-4BF7-5342-B001-BF43218A4B18}" dt="2023-11-07T18:25:45.333" v="204" actId="478"/>
          <ac:picMkLst>
            <pc:docMk/>
            <pc:sldMk cId="4053142725" sldId="258"/>
            <ac:picMk id="6" creationId="{39FBE8D5-A4C4-A2A7-23DD-A1CC6459E361}"/>
          </ac:picMkLst>
        </pc:picChg>
        <pc:picChg chg="del">
          <ac:chgData name="Abels, Patrick" userId="ba666de4-0d21-43a6-8e66-51a18aae1b4a" providerId="ADAL" clId="{4EE53FE1-4BF7-5342-B001-BF43218A4B18}" dt="2023-11-07T18:25:44.219" v="203" actId="478"/>
          <ac:picMkLst>
            <pc:docMk/>
            <pc:sldMk cId="4053142725" sldId="258"/>
            <ac:picMk id="7" creationId="{BC626054-478C-878D-0466-4DAC965A7109}"/>
          </ac:picMkLst>
        </pc:picChg>
        <pc:picChg chg="del">
          <ac:chgData name="Abels, Patrick" userId="ba666de4-0d21-43a6-8e66-51a18aae1b4a" providerId="ADAL" clId="{4EE53FE1-4BF7-5342-B001-BF43218A4B18}" dt="2023-11-07T18:25:43" v="202" actId="478"/>
          <ac:picMkLst>
            <pc:docMk/>
            <pc:sldMk cId="4053142725" sldId="258"/>
            <ac:picMk id="8" creationId="{96F4F51B-9974-B999-7525-8EA1EB080997}"/>
          </ac:picMkLst>
        </pc:picChg>
        <pc:picChg chg="del">
          <ac:chgData name="Abels, Patrick" userId="ba666de4-0d21-43a6-8e66-51a18aae1b4a" providerId="ADAL" clId="{4EE53FE1-4BF7-5342-B001-BF43218A4B18}" dt="2023-11-07T18:25:41.558" v="201" actId="478"/>
          <ac:picMkLst>
            <pc:docMk/>
            <pc:sldMk cId="4053142725" sldId="258"/>
            <ac:picMk id="9" creationId="{9E757E7F-7948-CBE2-C89D-1E94CED441FB}"/>
          </ac:picMkLst>
        </pc:picChg>
        <pc:picChg chg="del">
          <ac:chgData name="Abels, Patrick" userId="ba666de4-0d21-43a6-8e66-51a18aae1b4a" providerId="ADAL" clId="{4EE53FE1-4BF7-5342-B001-BF43218A4B18}" dt="2023-11-07T18:25:40.397" v="200" actId="478"/>
          <ac:picMkLst>
            <pc:docMk/>
            <pc:sldMk cId="4053142725" sldId="258"/>
            <ac:picMk id="10" creationId="{2A3F1399-1E5F-7546-AD2A-4DB70912C4CE}"/>
          </ac:picMkLst>
        </pc:picChg>
        <pc:picChg chg="del">
          <ac:chgData name="Abels, Patrick" userId="ba666de4-0d21-43a6-8e66-51a18aae1b4a" providerId="ADAL" clId="{4EE53FE1-4BF7-5342-B001-BF43218A4B18}" dt="2023-11-07T18:25:39.230" v="199" actId="478"/>
          <ac:picMkLst>
            <pc:docMk/>
            <pc:sldMk cId="4053142725" sldId="258"/>
            <ac:picMk id="11" creationId="{0AAB8580-29DC-A953-B125-592A34F69AF5}"/>
          </ac:picMkLst>
        </pc:picChg>
      </pc:sldChg>
    </pc:docChg>
  </pc:docChgLst>
  <pc:docChgLst>
    <pc:chgData name="Abels, Patrick" userId="ba666de4-0d21-43a6-8e66-51a18aae1b4a" providerId="ADAL" clId="{DEE3B9B2-70E4-4E1C-AF6F-45F1CAF9FA8D}"/>
    <pc:docChg chg="undo custSel addSld delSld modSld modMainMaster">
      <pc:chgData name="Abels, Patrick" userId="ba666de4-0d21-43a6-8e66-51a18aae1b4a" providerId="ADAL" clId="{DEE3B9B2-70E4-4E1C-AF6F-45F1CAF9FA8D}" dt="2023-11-12T22:19:16.561" v="1125" actId="1076"/>
      <pc:docMkLst>
        <pc:docMk/>
      </pc:docMkLst>
      <pc:sldChg chg="modSp del mod">
        <pc:chgData name="Abels, Patrick" userId="ba666de4-0d21-43a6-8e66-51a18aae1b4a" providerId="ADAL" clId="{DEE3B9B2-70E4-4E1C-AF6F-45F1CAF9FA8D}" dt="2023-11-12T15:58:40.942" v="229" actId="47"/>
        <pc:sldMkLst>
          <pc:docMk/>
          <pc:sldMk cId="4053142725" sldId="258"/>
        </pc:sldMkLst>
        <pc:spChg chg="mod">
          <ac:chgData name="Abels, Patrick" userId="ba666de4-0d21-43a6-8e66-51a18aae1b4a" providerId="ADAL" clId="{DEE3B9B2-70E4-4E1C-AF6F-45F1CAF9FA8D}" dt="2023-11-12T15:52:34.557" v="16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del">
        <pc:chgData name="Abels, Patrick" userId="ba666de4-0d21-43a6-8e66-51a18aae1b4a" providerId="ADAL" clId="{DEE3B9B2-70E4-4E1C-AF6F-45F1CAF9FA8D}" dt="2023-11-12T15:58:50.760" v="230" actId="47"/>
        <pc:sldMkLst>
          <pc:docMk/>
          <pc:sldMk cId="2650891004" sldId="272"/>
        </pc:sldMkLst>
      </pc:sldChg>
      <pc:sldChg chg="del">
        <pc:chgData name="Abels, Patrick" userId="ba666de4-0d21-43a6-8e66-51a18aae1b4a" providerId="ADAL" clId="{DEE3B9B2-70E4-4E1C-AF6F-45F1CAF9FA8D}" dt="2023-11-12T15:58:52.600" v="231" actId="47"/>
        <pc:sldMkLst>
          <pc:docMk/>
          <pc:sldMk cId="1722427942" sldId="273"/>
        </pc:sldMkLst>
      </pc:sldChg>
      <pc:sldChg chg="modSp mod">
        <pc:chgData name="Abels, Patrick" userId="ba666de4-0d21-43a6-8e66-51a18aae1b4a" providerId="ADAL" clId="{DEE3B9B2-70E4-4E1C-AF6F-45F1CAF9FA8D}" dt="2023-11-12T15:48:18.456" v="24" actId="207"/>
        <pc:sldMkLst>
          <pc:docMk/>
          <pc:sldMk cId="3850189238" sldId="274"/>
        </pc:sldMkLst>
        <pc:spChg chg="mod">
          <ac:chgData name="Abels, Patrick" userId="ba666de4-0d21-43a6-8e66-51a18aae1b4a" providerId="ADAL" clId="{DEE3B9B2-70E4-4E1C-AF6F-45F1CAF9FA8D}" dt="2023-11-12T15:48:18.456" v="24" actId="207"/>
          <ac:spMkLst>
            <pc:docMk/>
            <pc:sldMk cId="3850189238" sldId="274"/>
            <ac:spMk id="2" creationId="{BD335F7C-FFDC-7142-4278-B4B5DA55E10C}"/>
          </ac:spMkLst>
        </pc:spChg>
      </pc:sldChg>
      <pc:sldChg chg="del">
        <pc:chgData name="Abels, Patrick" userId="ba666de4-0d21-43a6-8e66-51a18aae1b4a" providerId="ADAL" clId="{DEE3B9B2-70E4-4E1C-AF6F-45F1CAF9FA8D}" dt="2023-11-12T15:57:53.860" v="217" actId="47"/>
        <pc:sldMkLst>
          <pc:docMk/>
          <pc:sldMk cId="2528940640" sldId="275"/>
        </pc:sldMkLst>
      </pc:sldChg>
      <pc:sldChg chg="addSp modSp mod">
        <pc:chgData name="Abels, Patrick" userId="ba666de4-0d21-43a6-8e66-51a18aae1b4a" providerId="ADAL" clId="{DEE3B9B2-70E4-4E1C-AF6F-45F1CAF9FA8D}" dt="2023-11-12T22:12:56.547" v="1080" actId="404"/>
        <pc:sldMkLst>
          <pc:docMk/>
          <pc:sldMk cId="3753195299" sldId="276"/>
        </pc:sldMkLst>
        <pc:spChg chg="mod">
          <ac:chgData name="Abels, Patrick" userId="ba666de4-0d21-43a6-8e66-51a18aae1b4a" providerId="ADAL" clId="{DEE3B9B2-70E4-4E1C-AF6F-45F1CAF9FA8D}" dt="2023-11-12T22:12:56.547" v="1080" actId="404"/>
          <ac:spMkLst>
            <pc:docMk/>
            <pc:sldMk cId="3753195299" sldId="276"/>
            <ac:spMk id="2" creationId="{E614CEA6-CDDE-DF28-4CB5-61207FA7498E}"/>
          </ac:spMkLst>
        </pc:spChg>
        <pc:spChg chg="mod">
          <ac:chgData name="Abels, Patrick" userId="ba666de4-0d21-43a6-8e66-51a18aae1b4a" providerId="ADAL" clId="{DEE3B9B2-70E4-4E1C-AF6F-45F1CAF9FA8D}" dt="2023-11-12T15:48:00.287" v="8" actId="20577"/>
          <ac:spMkLst>
            <pc:docMk/>
            <pc:sldMk cId="3753195299" sldId="276"/>
            <ac:spMk id="3" creationId="{DC2DBCCE-2A97-DB4C-69DD-33ABA0AD4409}"/>
          </ac:spMkLst>
        </pc:spChg>
        <pc:picChg chg="add mod">
          <ac:chgData name="Abels, Patrick" userId="ba666de4-0d21-43a6-8e66-51a18aae1b4a" providerId="ADAL" clId="{DEE3B9B2-70E4-4E1C-AF6F-45F1CAF9FA8D}" dt="2023-11-12T21:52:14.331" v="642" actId="1076"/>
          <ac:picMkLst>
            <pc:docMk/>
            <pc:sldMk cId="3753195299" sldId="276"/>
            <ac:picMk id="5" creationId="{2FD21140-34FC-A843-4AB2-AEC5ABA7BE43}"/>
          </ac:picMkLst>
        </pc:picChg>
      </pc:sldChg>
      <pc:sldChg chg="delSp modSp new mod">
        <pc:chgData name="Abels, Patrick" userId="ba666de4-0d21-43a6-8e66-51a18aae1b4a" providerId="ADAL" clId="{DEE3B9B2-70E4-4E1C-AF6F-45F1CAF9FA8D}" dt="2023-11-12T22:16:29.009" v="1108" actId="478"/>
        <pc:sldMkLst>
          <pc:docMk/>
          <pc:sldMk cId="2203704011" sldId="277"/>
        </pc:sldMkLst>
        <pc:spChg chg="mod">
          <ac:chgData name="Abels, Patrick" userId="ba666de4-0d21-43a6-8e66-51a18aae1b4a" providerId="ADAL" clId="{DEE3B9B2-70E4-4E1C-AF6F-45F1CAF9FA8D}" dt="2023-11-12T15:58:37.178" v="228"/>
          <ac:spMkLst>
            <pc:docMk/>
            <pc:sldMk cId="2203704011" sldId="277"/>
            <ac:spMk id="2" creationId="{FB80AAA7-BACC-0323-E12E-10130D77BFDA}"/>
          </ac:spMkLst>
        </pc:spChg>
        <pc:spChg chg="del mod">
          <ac:chgData name="Abels, Patrick" userId="ba666de4-0d21-43a6-8e66-51a18aae1b4a" providerId="ADAL" clId="{DEE3B9B2-70E4-4E1C-AF6F-45F1CAF9FA8D}" dt="2023-11-12T22:16:29.009" v="1108" actId="478"/>
          <ac:spMkLst>
            <pc:docMk/>
            <pc:sldMk cId="2203704011" sldId="277"/>
            <ac:spMk id="3" creationId="{7742616A-CD03-2E77-B0D3-36FD6DE48E06}"/>
          </ac:spMkLst>
        </pc:spChg>
      </pc:sldChg>
      <pc:sldChg chg="addSp delSp modSp new mod">
        <pc:chgData name="Abels, Patrick" userId="ba666de4-0d21-43a6-8e66-51a18aae1b4a" providerId="ADAL" clId="{DEE3B9B2-70E4-4E1C-AF6F-45F1CAF9FA8D}" dt="2023-11-12T22:16:22.097" v="1107" actId="478"/>
        <pc:sldMkLst>
          <pc:docMk/>
          <pc:sldMk cId="1083678386" sldId="278"/>
        </pc:sldMkLst>
        <pc:spChg chg="mod">
          <ac:chgData name="Abels, Patrick" userId="ba666de4-0d21-43a6-8e66-51a18aae1b4a" providerId="ADAL" clId="{DEE3B9B2-70E4-4E1C-AF6F-45F1CAF9FA8D}" dt="2023-11-12T16:01:20.920" v="257" actId="14100"/>
          <ac:spMkLst>
            <pc:docMk/>
            <pc:sldMk cId="1083678386" sldId="278"/>
            <ac:spMk id="2" creationId="{0AACFFDC-B1CB-D864-7BB2-18550B47C33A}"/>
          </ac:spMkLst>
        </pc:spChg>
        <pc:spChg chg="del mod">
          <ac:chgData name="Abels, Patrick" userId="ba666de4-0d21-43a6-8e66-51a18aae1b4a" providerId="ADAL" clId="{DEE3B9B2-70E4-4E1C-AF6F-45F1CAF9FA8D}" dt="2023-11-12T22:16:22.097" v="1107" actId="478"/>
          <ac:spMkLst>
            <pc:docMk/>
            <pc:sldMk cId="1083678386" sldId="278"/>
            <ac:spMk id="3" creationId="{79C8E4AC-93D1-021E-3A69-4EFAC5965E81}"/>
          </ac:spMkLst>
        </pc:spChg>
        <pc:spChg chg="add del mod ord">
          <ac:chgData name="Abels, Patrick" userId="ba666de4-0d21-43a6-8e66-51a18aae1b4a" providerId="ADAL" clId="{DEE3B9B2-70E4-4E1C-AF6F-45F1CAF9FA8D}" dt="2023-11-12T21:46:27.973" v="395" actId="478"/>
          <ac:spMkLst>
            <pc:docMk/>
            <pc:sldMk cId="1083678386" sldId="278"/>
            <ac:spMk id="17" creationId="{DCD7DCC1-DAE2-5831-B43B-4E563CBC3E7B}"/>
          </ac:spMkLst>
        </pc:spChg>
        <pc:picChg chg="add del mod">
          <ac:chgData name="Abels, Patrick" userId="ba666de4-0d21-43a6-8e66-51a18aae1b4a" providerId="ADAL" clId="{DEE3B9B2-70E4-4E1C-AF6F-45F1CAF9FA8D}" dt="2023-11-12T21:47:00.538" v="397" actId="478"/>
          <ac:picMkLst>
            <pc:docMk/>
            <pc:sldMk cId="1083678386" sldId="278"/>
            <ac:picMk id="5" creationId="{7EE569CD-AB5B-373C-7D15-E029BBEAB49F}"/>
          </ac:picMkLst>
        </pc:picChg>
        <pc:picChg chg="add mod">
          <ac:chgData name="Abels, Patrick" userId="ba666de4-0d21-43a6-8e66-51a18aae1b4a" providerId="ADAL" clId="{DEE3B9B2-70E4-4E1C-AF6F-45F1CAF9FA8D}" dt="2023-11-12T21:48:40.818" v="406" actId="14861"/>
          <ac:picMkLst>
            <pc:docMk/>
            <pc:sldMk cId="1083678386" sldId="278"/>
            <ac:picMk id="19" creationId="{0B8E69D1-6992-8F85-7B18-91595EE081FF}"/>
          </ac:picMkLst>
        </pc:picChg>
        <pc:inkChg chg="add del">
          <ac:chgData name="Abels, Patrick" userId="ba666de4-0d21-43a6-8e66-51a18aae1b4a" providerId="ADAL" clId="{DEE3B9B2-70E4-4E1C-AF6F-45F1CAF9FA8D}" dt="2023-11-12T16:02:23.144" v="264" actId="9405"/>
          <ac:inkMkLst>
            <pc:docMk/>
            <pc:sldMk cId="1083678386" sldId="278"/>
            <ac:inkMk id="6" creationId="{8C2F665F-FF80-BC2C-BF1A-772B6595350D}"/>
          </ac:inkMkLst>
        </pc:inkChg>
        <pc:inkChg chg="add del">
          <ac:chgData name="Abels, Patrick" userId="ba666de4-0d21-43a6-8e66-51a18aae1b4a" providerId="ADAL" clId="{DEE3B9B2-70E4-4E1C-AF6F-45F1CAF9FA8D}" dt="2023-11-12T16:02:50.244" v="266" actId="9405"/>
          <ac:inkMkLst>
            <pc:docMk/>
            <pc:sldMk cId="1083678386" sldId="278"/>
            <ac:inkMk id="7" creationId="{CAEF7F8C-EB9A-5826-C003-E2C171372604}"/>
          </ac:inkMkLst>
        </pc:inkChg>
        <pc:inkChg chg="add del">
          <ac:chgData name="Abels, Patrick" userId="ba666de4-0d21-43a6-8e66-51a18aae1b4a" providerId="ADAL" clId="{DEE3B9B2-70E4-4E1C-AF6F-45F1CAF9FA8D}" dt="2023-11-12T21:46:54.563" v="396" actId="478"/>
          <ac:inkMkLst>
            <pc:docMk/>
            <pc:sldMk cId="1083678386" sldId="278"/>
            <ac:inkMk id="8" creationId="{6AD328CA-00E7-043D-644B-76A8C6E8D29A}"/>
          </ac:inkMkLst>
        </pc:inkChg>
        <pc:inkChg chg="add del mod">
          <ac:chgData name="Abels, Patrick" userId="ba666de4-0d21-43a6-8e66-51a18aae1b4a" providerId="ADAL" clId="{DEE3B9B2-70E4-4E1C-AF6F-45F1CAF9FA8D}" dt="2023-11-12T21:46:54.563" v="396" actId="478"/>
          <ac:inkMkLst>
            <pc:docMk/>
            <pc:sldMk cId="1083678386" sldId="278"/>
            <ac:inkMk id="9" creationId="{C313E75B-A871-7E9E-C02B-2904EBCFF0C0}"/>
          </ac:inkMkLst>
        </pc:inkChg>
        <pc:inkChg chg="add del mod">
          <ac:chgData name="Abels, Patrick" userId="ba666de4-0d21-43a6-8e66-51a18aae1b4a" providerId="ADAL" clId="{DEE3B9B2-70E4-4E1C-AF6F-45F1CAF9FA8D}" dt="2023-11-12T21:46:54.563" v="396" actId="478"/>
          <ac:inkMkLst>
            <pc:docMk/>
            <pc:sldMk cId="1083678386" sldId="278"/>
            <ac:inkMk id="10" creationId="{66D72685-D003-D80F-D558-525BA413A69A}"/>
          </ac:inkMkLst>
        </pc:inkChg>
        <pc:inkChg chg="add del mod">
          <ac:chgData name="Abels, Patrick" userId="ba666de4-0d21-43a6-8e66-51a18aae1b4a" providerId="ADAL" clId="{DEE3B9B2-70E4-4E1C-AF6F-45F1CAF9FA8D}" dt="2023-11-12T21:46:54.563" v="396" actId="478"/>
          <ac:inkMkLst>
            <pc:docMk/>
            <pc:sldMk cId="1083678386" sldId="278"/>
            <ac:inkMk id="11" creationId="{CAD499E9-1735-3991-3707-DA331C8EBB61}"/>
          </ac:inkMkLst>
        </pc:inkChg>
        <pc:inkChg chg="add del mod">
          <ac:chgData name="Abels, Patrick" userId="ba666de4-0d21-43a6-8e66-51a18aae1b4a" providerId="ADAL" clId="{DEE3B9B2-70E4-4E1C-AF6F-45F1CAF9FA8D}" dt="2023-11-12T21:46:54.563" v="396" actId="478"/>
          <ac:inkMkLst>
            <pc:docMk/>
            <pc:sldMk cId="1083678386" sldId="278"/>
            <ac:inkMk id="12" creationId="{43D275F9-9631-B541-9A74-D69CEE275AD5}"/>
          </ac:inkMkLst>
        </pc:inkChg>
        <pc:inkChg chg="add del mod">
          <ac:chgData name="Abels, Patrick" userId="ba666de4-0d21-43a6-8e66-51a18aae1b4a" providerId="ADAL" clId="{DEE3B9B2-70E4-4E1C-AF6F-45F1CAF9FA8D}" dt="2023-11-12T21:46:54.563" v="396" actId="478"/>
          <ac:inkMkLst>
            <pc:docMk/>
            <pc:sldMk cId="1083678386" sldId="278"/>
            <ac:inkMk id="13" creationId="{F2DEACEC-3A65-D9C1-3EF6-8494395C647A}"/>
          </ac:inkMkLst>
        </pc:inkChg>
        <pc:inkChg chg="add del mod">
          <ac:chgData name="Abels, Patrick" userId="ba666de4-0d21-43a6-8e66-51a18aae1b4a" providerId="ADAL" clId="{DEE3B9B2-70E4-4E1C-AF6F-45F1CAF9FA8D}" dt="2023-11-12T21:47:00.538" v="397" actId="478"/>
          <ac:inkMkLst>
            <pc:docMk/>
            <pc:sldMk cId="1083678386" sldId="278"/>
            <ac:inkMk id="14" creationId="{E5ABAB4D-E401-53A2-CDB0-268BF65713A1}"/>
          </ac:inkMkLst>
        </pc:inkChg>
        <pc:inkChg chg="add del mod">
          <ac:chgData name="Abels, Patrick" userId="ba666de4-0d21-43a6-8e66-51a18aae1b4a" providerId="ADAL" clId="{DEE3B9B2-70E4-4E1C-AF6F-45F1CAF9FA8D}" dt="2023-11-12T21:47:00.538" v="397" actId="478"/>
          <ac:inkMkLst>
            <pc:docMk/>
            <pc:sldMk cId="1083678386" sldId="278"/>
            <ac:inkMk id="15" creationId="{2AEE35B5-22AC-48AE-E63B-B13703583871}"/>
          </ac:inkMkLst>
        </pc:inkChg>
        <pc:inkChg chg="add del mod">
          <ac:chgData name="Abels, Patrick" userId="ba666de4-0d21-43a6-8e66-51a18aae1b4a" providerId="ADAL" clId="{DEE3B9B2-70E4-4E1C-AF6F-45F1CAF9FA8D}" dt="2023-11-12T21:46:54.563" v="396" actId="478"/>
          <ac:inkMkLst>
            <pc:docMk/>
            <pc:sldMk cId="1083678386" sldId="278"/>
            <ac:inkMk id="16" creationId="{F8614536-1887-EDD3-90B0-2312BF66257E}"/>
          </ac:inkMkLst>
        </pc:inkChg>
      </pc:sldChg>
      <pc:sldChg chg="addSp delSp modSp new mod">
        <pc:chgData name="Abels, Patrick" userId="ba666de4-0d21-43a6-8e66-51a18aae1b4a" providerId="ADAL" clId="{DEE3B9B2-70E4-4E1C-AF6F-45F1CAF9FA8D}" dt="2023-11-12T22:16:40.359" v="1110" actId="478"/>
        <pc:sldMkLst>
          <pc:docMk/>
          <pc:sldMk cId="3968510381" sldId="279"/>
        </pc:sldMkLst>
        <pc:spChg chg="mod">
          <ac:chgData name="Abels, Patrick" userId="ba666de4-0d21-43a6-8e66-51a18aae1b4a" providerId="ADAL" clId="{DEE3B9B2-70E4-4E1C-AF6F-45F1CAF9FA8D}" dt="2023-11-12T22:14:42.785" v="1088" actId="20577"/>
          <ac:spMkLst>
            <pc:docMk/>
            <pc:sldMk cId="3968510381" sldId="279"/>
            <ac:spMk id="2" creationId="{9FE7F498-3AC7-07CC-4F61-3B0B0977EDC7}"/>
          </ac:spMkLst>
        </pc:spChg>
        <pc:spChg chg="del">
          <ac:chgData name="Abels, Patrick" userId="ba666de4-0d21-43a6-8e66-51a18aae1b4a" providerId="ADAL" clId="{DEE3B9B2-70E4-4E1C-AF6F-45F1CAF9FA8D}" dt="2023-11-12T22:14:29.768" v="1083" actId="478"/>
          <ac:spMkLst>
            <pc:docMk/>
            <pc:sldMk cId="3968510381" sldId="279"/>
            <ac:spMk id="3" creationId="{C8AF786F-A0F3-4334-A18C-71409FF89903}"/>
          </ac:spMkLst>
        </pc:spChg>
        <pc:spChg chg="del mod">
          <ac:chgData name="Abels, Patrick" userId="ba666de4-0d21-43a6-8e66-51a18aae1b4a" providerId="ADAL" clId="{DEE3B9B2-70E4-4E1C-AF6F-45F1CAF9FA8D}" dt="2023-11-12T22:16:40.359" v="1110" actId="478"/>
          <ac:spMkLst>
            <pc:docMk/>
            <pc:sldMk cId="3968510381" sldId="279"/>
            <ac:spMk id="4" creationId="{27049B53-A715-30B7-57E3-CFEB11225B1C}"/>
          </ac:spMkLst>
        </pc:spChg>
        <pc:picChg chg="add mod">
          <ac:chgData name="Abels, Patrick" userId="ba666de4-0d21-43a6-8e66-51a18aae1b4a" providerId="ADAL" clId="{DEE3B9B2-70E4-4E1C-AF6F-45F1CAF9FA8D}" dt="2023-11-12T22:14:35.930" v="1086" actId="1076"/>
          <ac:picMkLst>
            <pc:docMk/>
            <pc:sldMk cId="3968510381" sldId="279"/>
            <ac:picMk id="6" creationId="{32EFD5E4-1922-F294-71DA-8599DF72375E}"/>
          </ac:picMkLst>
        </pc:picChg>
      </pc:sldChg>
      <pc:sldChg chg="addSp delSp modSp new mod">
        <pc:chgData name="Abels, Patrick" userId="ba666de4-0d21-43a6-8e66-51a18aae1b4a" providerId="ADAL" clId="{DEE3B9B2-70E4-4E1C-AF6F-45F1CAF9FA8D}" dt="2023-11-12T22:08:03.600" v="939" actId="20577"/>
        <pc:sldMkLst>
          <pc:docMk/>
          <pc:sldMk cId="4291308929" sldId="280"/>
        </pc:sldMkLst>
        <pc:spChg chg="mod">
          <ac:chgData name="Abels, Patrick" userId="ba666de4-0d21-43a6-8e66-51a18aae1b4a" providerId="ADAL" clId="{DEE3B9B2-70E4-4E1C-AF6F-45F1CAF9FA8D}" dt="2023-11-12T21:55:21.828" v="676" actId="20577"/>
          <ac:spMkLst>
            <pc:docMk/>
            <pc:sldMk cId="4291308929" sldId="280"/>
            <ac:spMk id="2" creationId="{CF8F26F4-4E21-5A98-FD52-56AF7D3F9FE3}"/>
          </ac:spMkLst>
        </pc:spChg>
        <pc:spChg chg="mod">
          <ac:chgData name="Abels, Patrick" userId="ba666de4-0d21-43a6-8e66-51a18aae1b4a" providerId="ADAL" clId="{DEE3B9B2-70E4-4E1C-AF6F-45F1CAF9FA8D}" dt="2023-11-12T22:08:03.600" v="939" actId="20577"/>
          <ac:spMkLst>
            <pc:docMk/>
            <pc:sldMk cId="4291308929" sldId="280"/>
            <ac:spMk id="3" creationId="{BF63F4C4-5C38-D8E5-8A76-6DC7CD2E8006}"/>
          </ac:spMkLst>
        </pc:spChg>
        <pc:picChg chg="add mod">
          <ac:chgData name="Abels, Patrick" userId="ba666de4-0d21-43a6-8e66-51a18aae1b4a" providerId="ADAL" clId="{DEE3B9B2-70E4-4E1C-AF6F-45F1CAF9FA8D}" dt="2023-11-12T22:00:44.886" v="750" actId="1076"/>
          <ac:picMkLst>
            <pc:docMk/>
            <pc:sldMk cId="4291308929" sldId="280"/>
            <ac:picMk id="5" creationId="{9CE7E787-F906-C760-66D2-BE5305643FC8}"/>
          </ac:picMkLst>
        </pc:picChg>
        <pc:picChg chg="add del">
          <ac:chgData name="Abels, Patrick" userId="ba666de4-0d21-43a6-8e66-51a18aae1b4a" providerId="ADAL" clId="{DEE3B9B2-70E4-4E1C-AF6F-45F1CAF9FA8D}" dt="2023-11-12T21:59:52.331" v="743" actId="478"/>
          <ac:picMkLst>
            <pc:docMk/>
            <pc:sldMk cId="4291308929" sldId="280"/>
            <ac:picMk id="43" creationId="{D700C21C-F80A-6528-ED4E-72FDA425027D}"/>
          </ac:picMkLst>
        </pc:picChg>
        <pc:picChg chg="add mod modCrop">
          <ac:chgData name="Abels, Patrick" userId="ba666de4-0d21-43a6-8e66-51a18aae1b4a" providerId="ADAL" clId="{DEE3B9B2-70E4-4E1C-AF6F-45F1CAF9FA8D}" dt="2023-11-12T22:01:26.236" v="769" actId="732"/>
          <ac:picMkLst>
            <pc:docMk/>
            <pc:sldMk cId="4291308929" sldId="280"/>
            <ac:picMk id="45" creationId="{AE87A024-1DE0-5354-831E-55A27412D4D7}"/>
          </ac:picMkLst>
        </pc:picChg>
        <pc:picChg chg="add del mod modCrop">
          <ac:chgData name="Abels, Patrick" userId="ba666de4-0d21-43a6-8e66-51a18aae1b4a" providerId="ADAL" clId="{DEE3B9B2-70E4-4E1C-AF6F-45F1CAF9FA8D}" dt="2023-11-12T22:02:06.295" v="807" actId="478"/>
          <ac:picMkLst>
            <pc:docMk/>
            <pc:sldMk cId="4291308929" sldId="280"/>
            <ac:picMk id="46" creationId="{7636290D-BCE5-8BAE-FD5C-B4A4364C3208}"/>
          </ac:picMkLst>
        </pc:picChg>
        <pc:picChg chg="add mod modCrop">
          <ac:chgData name="Abels, Patrick" userId="ba666de4-0d21-43a6-8e66-51a18aae1b4a" providerId="ADAL" clId="{DEE3B9B2-70E4-4E1C-AF6F-45F1CAF9FA8D}" dt="2023-11-12T22:04:36.442" v="897" actId="1076"/>
          <ac:picMkLst>
            <pc:docMk/>
            <pc:sldMk cId="4291308929" sldId="280"/>
            <ac:picMk id="47" creationId="{4691836C-96F9-3DA6-CF42-E2B6B91CF049}"/>
          </ac:picMkLst>
        </pc:picChg>
        <pc:picChg chg="add mod modCrop">
          <ac:chgData name="Abels, Patrick" userId="ba666de4-0d21-43a6-8e66-51a18aae1b4a" providerId="ADAL" clId="{DEE3B9B2-70E4-4E1C-AF6F-45F1CAF9FA8D}" dt="2023-11-12T22:04:28.194" v="895" actId="1076"/>
          <ac:picMkLst>
            <pc:docMk/>
            <pc:sldMk cId="4291308929" sldId="280"/>
            <ac:picMk id="48" creationId="{A40AFFB3-1A28-BA88-54A9-17C988D198DB}"/>
          </ac:picMkLst>
        </pc:picChg>
        <pc:picChg chg="add mod modCrop">
          <ac:chgData name="Abels, Patrick" userId="ba666de4-0d21-43a6-8e66-51a18aae1b4a" providerId="ADAL" clId="{DEE3B9B2-70E4-4E1C-AF6F-45F1CAF9FA8D}" dt="2023-11-12T22:04:22.802" v="894" actId="1076"/>
          <ac:picMkLst>
            <pc:docMk/>
            <pc:sldMk cId="4291308929" sldId="280"/>
            <ac:picMk id="49" creationId="{712207D3-01C4-BEDE-3115-04BC508C8A09}"/>
          </ac:picMkLst>
        </pc:picChg>
        <pc:picChg chg="add mod modCrop">
          <ac:chgData name="Abels, Patrick" userId="ba666de4-0d21-43a6-8e66-51a18aae1b4a" providerId="ADAL" clId="{DEE3B9B2-70E4-4E1C-AF6F-45F1CAF9FA8D}" dt="2023-11-12T22:04:30.394" v="896" actId="1076"/>
          <ac:picMkLst>
            <pc:docMk/>
            <pc:sldMk cId="4291308929" sldId="280"/>
            <ac:picMk id="50" creationId="{9ACC5F05-67EC-BEB6-D348-C5B1F2043894}"/>
          </ac:picMkLst>
        </pc:picChg>
        <pc:picChg chg="add mod modCrop">
          <ac:chgData name="Abels, Patrick" userId="ba666de4-0d21-43a6-8e66-51a18aae1b4a" providerId="ADAL" clId="{DEE3B9B2-70E4-4E1C-AF6F-45F1CAF9FA8D}" dt="2023-11-12T22:03:50.136" v="891" actId="1036"/>
          <ac:picMkLst>
            <pc:docMk/>
            <pc:sldMk cId="4291308929" sldId="280"/>
            <ac:picMk id="51" creationId="{752563C0-F8C5-0859-D19F-ED936A0F7E8B}"/>
          </ac:picMkLst>
        </pc:picChg>
        <pc:inkChg chg="add del">
          <ac:chgData name="Abels, Patrick" userId="ba666de4-0d21-43a6-8e66-51a18aae1b4a" providerId="ADAL" clId="{DEE3B9B2-70E4-4E1C-AF6F-45F1CAF9FA8D}" dt="2023-11-12T22:05:41.350" v="899" actId="9405"/>
          <ac:inkMkLst>
            <pc:docMk/>
            <pc:sldMk cId="4291308929" sldId="280"/>
            <ac:inkMk id="52" creationId="{90BF5A32-26AF-8845-79EE-538957A9C8A8}"/>
          </ac:inkMkLst>
        </pc:inkChg>
        <pc:inkChg chg="add del">
          <ac:chgData name="Abels, Patrick" userId="ba666de4-0d21-43a6-8e66-51a18aae1b4a" providerId="ADAL" clId="{DEE3B9B2-70E4-4E1C-AF6F-45F1CAF9FA8D}" dt="2023-11-12T22:06:47.158" v="913"/>
          <ac:inkMkLst>
            <pc:docMk/>
            <pc:sldMk cId="4291308929" sldId="280"/>
            <ac:inkMk id="53" creationId="{CA1AD606-682F-09A6-972B-95FD93155598}"/>
          </ac:inkMkLst>
        </pc:inkChg>
        <pc:inkChg chg="add del">
          <ac:chgData name="Abels, Patrick" userId="ba666de4-0d21-43a6-8e66-51a18aae1b4a" providerId="ADAL" clId="{DEE3B9B2-70E4-4E1C-AF6F-45F1CAF9FA8D}" dt="2023-11-12T22:05:51.072" v="902" actId="9405"/>
          <ac:inkMkLst>
            <pc:docMk/>
            <pc:sldMk cId="4291308929" sldId="280"/>
            <ac:inkMk id="54" creationId="{524013A4-72AA-71EE-8262-1E8A3A827EBB}"/>
          </ac:inkMkLst>
        </pc:inkChg>
        <pc:inkChg chg="add del">
          <ac:chgData name="Abels, Patrick" userId="ba666de4-0d21-43a6-8e66-51a18aae1b4a" providerId="ADAL" clId="{DEE3B9B2-70E4-4E1C-AF6F-45F1CAF9FA8D}" dt="2023-11-12T22:06:48.208" v="914"/>
          <ac:inkMkLst>
            <pc:docMk/>
            <pc:sldMk cId="4291308929" sldId="280"/>
            <ac:inkMk id="55" creationId="{C75EC061-02F9-42F9-E991-9A3CFF6ED7F6}"/>
          </ac:inkMkLst>
        </pc:inkChg>
        <pc:inkChg chg="add">
          <ac:chgData name="Abels, Patrick" userId="ba666de4-0d21-43a6-8e66-51a18aae1b4a" providerId="ADAL" clId="{DEE3B9B2-70E4-4E1C-AF6F-45F1CAF9FA8D}" dt="2023-11-12T22:05:59.446" v="904" actId="9405"/>
          <ac:inkMkLst>
            <pc:docMk/>
            <pc:sldMk cId="4291308929" sldId="280"/>
            <ac:inkMk id="56" creationId="{E0B5DA65-214C-EDB4-3A50-40966DC85DD8}"/>
          </ac:inkMkLst>
        </pc:inkChg>
        <pc:inkChg chg="add del">
          <ac:chgData name="Abels, Patrick" userId="ba666de4-0d21-43a6-8e66-51a18aae1b4a" providerId="ADAL" clId="{DEE3B9B2-70E4-4E1C-AF6F-45F1CAF9FA8D}" dt="2023-11-12T22:06:02.295" v="906" actId="9405"/>
          <ac:inkMkLst>
            <pc:docMk/>
            <pc:sldMk cId="4291308929" sldId="280"/>
            <ac:inkMk id="57" creationId="{BA7947C0-119C-51BE-7401-1683269B4B91}"/>
          </ac:inkMkLst>
        </pc:inkChg>
        <pc:inkChg chg="add">
          <ac:chgData name="Abels, Patrick" userId="ba666de4-0d21-43a6-8e66-51a18aae1b4a" providerId="ADAL" clId="{DEE3B9B2-70E4-4E1C-AF6F-45F1CAF9FA8D}" dt="2023-11-12T22:06:03.473" v="907" actId="9405"/>
          <ac:inkMkLst>
            <pc:docMk/>
            <pc:sldMk cId="4291308929" sldId="280"/>
            <ac:inkMk id="58" creationId="{065A28C6-B46A-5628-3221-656A4BBAF32C}"/>
          </ac:inkMkLst>
        </pc:inkChg>
        <pc:inkChg chg="add">
          <ac:chgData name="Abels, Patrick" userId="ba666de4-0d21-43a6-8e66-51a18aae1b4a" providerId="ADAL" clId="{DEE3B9B2-70E4-4E1C-AF6F-45F1CAF9FA8D}" dt="2023-11-12T22:06:04.793" v="908" actId="9405"/>
          <ac:inkMkLst>
            <pc:docMk/>
            <pc:sldMk cId="4291308929" sldId="280"/>
            <ac:inkMk id="59" creationId="{C33A9101-1E4D-91E7-3779-0EC2965E3A03}"/>
          </ac:inkMkLst>
        </pc:inkChg>
        <pc:inkChg chg="add">
          <ac:chgData name="Abels, Patrick" userId="ba666de4-0d21-43a6-8e66-51a18aae1b4a" providerId="ADAL" clId="{DEE3B9B2-70E4-4E1C-AF6F-45F1CAF9FA8D}" dt="2023-11-12T22:06:06.286" v="909" actId="9405"/>
          <ac:inkMkLst>
            <pc:docMk/>
            <pc:sldMk cId="4291308929" sldId="280"/>
            <ac:inkMk id="60" creationId="{15E5D73E-6C85-38E6-772C-BFB62EE32E8D}"/>
          </ac:inkMkLst>
        </pc:inkChg>
        <pc:inkChg chg="add del">
          <ac:chgData name="Abels, Patrick" userId="ba666de4-0d21-43a6-8e66-51a18aae1b4a" providerId="ADAL" clId="{DEE3B9B2-70E4-4E1C-AF6F-45F1CAF9FA8D}" dt="2023-11-12T22:06:10.061" v="911" actId="9405"/>
          <ac:inkMkLst>
            <pc:docMk/>
            <pc:sldMk cId="4291308929" sldId="280"/>
            <ac:inkMk id="61" creationId="{222F254B-FD59-2388-740D-F77FAE7A9BF6}"/>
          </ac:inkMkLst>
        </pc:inkChg>
        <pc:inkChg chg="add">
          <ac:chgData name="Abels, Patrick" userId="ba666de4-0d21-43a6-8e66-51a18aae1b4a" providerId="ADAL" clId="{DEE3B9B2-70E4-4E1C-AF6F-45F1CAF9FA8D}" dt="2023-11-12T22:06:37.846" v="912" actId="9405"/>
          <ac:inkMkLst>
            <pc:docMk/>
            <pc:sldMk cId="4291308929" sldId="280"/>
            <ac:inkMk id="62" creationId="{820E69A5-D448-5878-5F8C-1295E0EF70DA}"/>
          </ac:inkMkLst>
        </pc:inkChg>
        <pc:inkChg chg="add">
          <ac:chgData name="Abels, Patrick" userId="ba666de4-0d21-43a6-8e66-51a18aae1b4a" providerId="ADAL" clId="{DEE3B9B2-70E4-4E1C-AF6F-45F1CAF9FA8D}" dt="2023-11-12T22:07:02.706" v="915" actId="9405"/>
          <ac:inkMkLst>
            <pc:docMk/>
            <pc:sldMk cId="4291308929" sldId="280"/>
            <ac:inkMk id="63" creationId="{19364149-E8FE-EB48-617B-F2B0388C4529}"/>
          </ac:inkMkLst>
        </pc:inkChg>
        <pc:inkChg chg="add">
          <ac:chgData name="Abels, Patrick" userId="ba666de4-0d21-43a6-8e66-51a18aae1b4a" providerId="ADAL" clId="{DEE3B9B2-70E4-4E1C-AF6F-45F1CAF9FA8D}" dt="2023-11-12T22:07:09.659" v="916" actId="9405"/>
          <ac:inkMkLst>
            <pc:docMk/>
            <pc:sldMk cId="4291308929" sldId="280"/>
            <ac:inkMk id="64" creationId="{EB0850D5-CEC0-7525-D8E7-25AA5EDB3CF0}"/>
          </ac:inkMkLst>
        </pc:inkChg>
        <pc:inkChg chg="add">
          <ac:chgData name="Abels, Patrick" userId="ba666de4-0d21-43a6-8e66-51a18aae1b4a" providerId="ADAL" clId="{DEE3B9B2-70E4-4E1C-AF6F-45F1CAF9FA8D}" dt="2023-11-12T22:07:10.176" v="917" actId="9405"/>
          <ac:inkMkLst>
            <pc:docMk/>
            <pc:sldMk cId="4291308929" sldId="280"/>
            <ac:inkMk id="65" creationId="{C6029BC3-AA26-D04E-A235-3666E42838D3}"/>
          </ac:inkMkLst>
        </pc:inkChg>
        <pc:inkChg chg="add">
          <ac:chgData name="Abels, Patrick" userId="ba666de4-0d21-43a6-8e66-51a18aae1b4a" providerId="ADAL" clId="{DEE3B9B2-70E4-4E1C-AF6F-45F1CAF9FA8D}" dt="2023-11-12T22:07:19.241" v="918" actId="9405"/>
          <ac:inkMkLst>
            <pc:docMk/>
            <pc:sldMk cId="4291308929" sldId="280"/>
            <ac:inkMk id="66" creationId="{53A9695F-61B5-B4A4-7027-6BB4C2C52EA7}"/>
          </ac:inkMkLst>
        </pc:ink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7" creationId="{FDEC858F-5C72-F74A-1019-717391988076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8" creationId="{810A693A-C8AB-BBBE-C146-8771C9948F02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10" creationId="{C43C0397-A552-2C93-F414-B87484BC242F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12" creationId="{9342AEF1-F03D-82B0-DF2D-38B6983FDC39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14" creationId="{9F74C2A1-0641-ABB4-B9F7-D66241B0582D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16" creationId="{3E1B4D6A-DCF3-3142-8173-B6A3506DEA18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18" creationId="{7763E305-852A-9424-2C97-FDC9E02BF48C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20" creationId="{A41C7EFF-DDA3-37B5-568E-B9875D668417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22" creationId="{C8BCC7D1-86BE-AC98-B011-972658E4C32C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24" creationId="{984CEEC6-9935-4B50-A5F1-BCEF3986C7E3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26" creationId="{F3C1B180-A316-70B7-471B-25B256613A70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29" creationId="{AF973C31-600B-02AA-74C0-C10896746E0A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31" creationId="{D21762EE-654E-1727-EFEF-796F2A7C235B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33" creationId="{2811F086-5FF3-75ED-9647-4C859C5750C0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35" creationId="{9DE77568-6D03-FFE4-ECD9-283F362235BF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37" creationId="{C4657406-9282-1A6B-AF31-80CF062A0707}"/>
          </ac:cxnSpMkLst>
        </pc:cxnChg>
        <pc:cxnChg chg="add mod">
          <ac:chgData name="Abels, Patrick" userId="ba666de4-0d21-43a6-8e66-51a18aae1b4a" providerId="ADAL" clId="{DEE3B9B2-70E4-4E1C-AF6F-45F1CAF9FA8D}" dt="2023-11-12T22:00:44.886" v="750" actId="1076"/>
          <ac:cxnSpMkLst>
            <pc:docMk/>
            <pc:sldMk cId="4291308929" sldId="280"/>
            <ac:cxnSpMk id="39" creationId="{17951E82-DE16-0547-0144-FC710497D36B}"/>
          </ac:cxnSpMkLst>
        </pc:cxnChg>
      </pc:sldChg>
      <pc:sldChg chg="addSp add mod">
        <pc:chgData name="Abels, Patrick" userId="ba666de4-0d21-43a6-8e66-51a18aae1b4a" providerId="ADAL" clId="{DEE3B9B2-70E4-4E1C-AF6F-45F1CAF9FA8D}" dt="2023-11-12T22:08:43.157" v="943" actId="9405"/>
        <pc:sldMkLst>
          <pc:docMk/>
          <pc:sldMk cId="1168824381" sldId="281"/>
        </pc:sldMkLst>
        <pc:inkChg chg="add">
          <ac:chgData name="Abels, Patrick" userId="ba666de4-0d21-43a6-8e66-51a18aae1b4a" providerId="ADAL" clId="{DEE3B9B2-70E4-4E1C-AF6F-45F1CAF9FA8D}" dt="2023-11-12T22:08:32.759" v="940" actId="9405"/>
          <ac:inkMkLst>
            <pc:docMk/>
            <pc:sldMk cId="1168824381" sldId="281"/>
            <ac:inkMk id="4" creationId="{195456E4-5732-1030-0C1B-8B96FF55C0EF}"/>
          </ac:inkMkLst>
        </pc:inkChg>
        <pc:inkChg chg="add">
          <ac:chgData name="Abels, Patrick" userId="ba666de4-0d21-43a6-8e66-51a18aae1b4a" providerId="ADAL" clId="{DEE3B9B2-70E4-4E1C-AF6F-45F1CAF9FA8D}" dt="2023-11-12T22:08:34.564" v="941" actId="9405"/>
          <ac:inkMkLst>
            <pc:docMk/>
            <pc:sldMk cId="1168824381" sldId="281"/>
            <ac:inkMk id="6" creationId="{3E2A1648-8F78-C6E3-E907-98141F9D8F95}"/>
          </ac:inkMkLst>
        </pc:inkChg>
        <pc:inkChg chg="add">
          <ac:chgData name="Abels, Patrick" userId="ba666de4-0d21-43a6-8e66-51a18aae1b4a" providerId="ADAL" clId="{DEE3B9B2-70E4-4E1C-AF6F-45F1CAF9FA8D}" dt="2023-11-12T22:08:40.200" v="942" actId="9405"/>
          <ac:inkMkLst>
            <pc:docMk/>
            <pc:sldMk cId="1168824381" sldId="281"/>
            <ac:inkMk id="9" creationId="{038C738B-8FB4-45D7-E832-11BFDE4ECFCB}"/>
          </ac:inkMkLst>
        </pc:inkChg>
        <pc:inkChg chg="add">
          <ac:chgData name="Abels, Patrick" userId="ba666de4-0d21-43a6-8e66-51a18aae1b4a" providerId="ADAL" clId="{DEE3B9B2-70E4-4E1C-AF6F-45F1CAF9FA8D}" dt="2023-11-12T22:08:43.157" v="943" actId="9405"/>
          <ac:inkMkLst>
            <pc:docMk/>
            <pc:sldMk cId="1168824381" sldId="281"/>
            <ac:inkMk id="11" creationId="{33FC63A4-EF6C-3C17-7E8C-E98301643327}"/>
          </ac:inkMkLst>
        </pc:inkChg>
      </pc:sldChg>
      <pc:sldChg chg="addSp delSp modSp new mod">
        <pc:chgData name="Abels, Patrick" userId="ba666de4-0d21-43a6-8e66-51a18aae1b4a" providerId="ADAL" clId="{DEE3B9B2-70E4-4E1C-AF6F-45F1CAF9FA8D}" dt="2023-11-12T22:19:16.561" v="1125" actId="1076"/>
        <pc:sldMkLst>
          <pc:docMk/>
          <pc:sldMk cId="2080172378" sldId="282"/>
        </pc:sldMkLst>
        <pc:spChg chg="mod">
          <ac:chgData name="Abels, Patrick" userId="ba666de4-0d21-43a6-8e66-51a18aae1b4a" providerId="ADAL" clId="{DEE3B9B2-70E4-4E1C-AF6F-45F1CAF9FA8D}" dt="2023-11-12T22:18:40.172" v="1115" actId="20577"/>
          <ac:spMkLst>
            <pc:docMk/>
            <pc:sldMk cId="2080172378" sldId="282"/>
            <ac:spMk id="2" creationId="{21F13AEA-BD23-DFA3-E898-9849EDF4C23F}"/>
          </ac:spMkLst>
        </pc:spChg>
        <pc:spChg chg="del mod">
          <ac:chgData name="Abels, Patrick" userId="ba666de4-0d21-43a6-8e66-51a18aae1b4a" providerId="ADAL" clId="{DEE3B9B2-70E4-4E1C-AF6F-45F1CAF9FA8D}" dt="2023-11-12T22:16:34.427" v="1109" actId="478"/>
          <ac:spMkLst>
            <pc:docMk/>
            <pc:sldMk cId="2080172378" sldId="282"/>
            <ac:spMk id="3" creationId="{1B7B7470-25B5-655D-C357-801D8BB67EC5}"/>
          </ac:spMkLst>
        </pc:spChg>
        <pc:picChg chg="add mod">
          <ac:chgData name="Abels, Patrick" userId="ba666de4-0d21-43a6-8e66-51a18aae1b4a" providerId="ADAL" clId="{DEE3B9B2-70E4-4E1C-AF6F-45F1CAF9FA8D}" dt="2023-11-12T22:19:16.561" v="1125" actId="1076"/>
          <ac:picMkLst>
            <pc:docMk/>
            <pc:sldMk cId="2080172378" sldId="282"/>
            <ac:picMk id="5" creationId="{0E57F58F-73AB-D80A-8DAD-E2CF8D7C26DE}"/>
          </ac:picMkLst>
        </pc:picChg>
      </pc:sldChg>
      <pc:sldMasterChg chg="modSldLayout">
        <pc:chgData name="Abels, Patrick" userId="ba666de4-0d21-43a6-8e66-51a18aae1b4a" providerId="ADAL" clId="{DEE3B9B2-70E4-4E1C-AF6F-45F1CAF9FA8D}" dt="2023-11-12T22:16:08.032" v="1105" actId="478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DEE3B9B2-70E4-4E1C-AF6F-45F1CAF9FA8D}" dt="2023-11-12T22:15:51.592" v="1102" actId="478"/>
          <pc:sldLayoutMkLst>
            <pc:docMk/>
            <pc:sldMasterMk cId="1043764218" sldId="2147483660"/>
            <pc:sldLayoutMk cId="607473778" sldId="2147483661"/>
          </pc:sldLayoutMkLst>
          <pc:spChg chg="add del mod">
            <ac:chgData name="Abels, Patrick" userId="ba666de4-0d21-43a6-8e66-51a18aae1b4a" providerId="ADAL" clId="{DEE3B9B2-70E4-4E1C-AF6F-45F1CAF9FA8D}" dt="2023-11-12T22:15:51.592" v="1102" actId="478"/>
            <ac:spMkLst>
              <pc:docMk/>
              <pc:sldMasterMk cId="1043764218" sldId="2147483660"/>
              <pc:sldLayoutMk cId="607473778" sldId="2147483661"/>
              <ac:spMk id="2" creationId="{6BFA12CD-5A34-520D-A1F8-2C33D82A3475}"/>
            </ac:spMkLst>
          </pc:spChg>
        </pc:sldLayoutChg>
        <pc:sldLayoutChg chg="addSp delSp modSp mod">
          <pc:chgData name="Abels, Patrick" userId="ba666de4-0d21-43a6-8e66-51a18aae1b4a" providerId="ADAL" clId="{DEE3B9B2-70E4-4E1C-AF6F-45F1CAF9FA8D}" dt="2023-11-12T22:16:01.112" v="1103" actId="478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DEE3B9B2-70E4-4E1C-AF6F-45F1CAF9FA8D}" dt="2023-11-12T15:55:54.097" v="199"/>
            <ac:spMkLst>
              <pc:docMk/>
              <pc:sldMasterMk cId="1043764218" sldId="2147483660"/>
              <pc:sldLayoutMk cId="2964693336" sldId="2147483669"/>
              <ac:spMk id="3" creationId="{900B8FD3-4A00-2E2A-3A3F-ED2E970032D7}"/>
            </ac:spMkLst>
          </pc:spChg>
          <pc:spChg chg="add del mod">
            <ac:chgData name="Abels, Patrick" userId="ba666de4-0d21-43a6-8e66-51a18aae1b4a" providerId="ADAL" clId="{DEE3B9B2-70E4-4E1C-AF6F-45F1CAF9FA8D}" dt="2023-11-12T22:16:01.112" v="1103" actId="478"/>
            <ac:spMkLst>
              <pc:docMk/>
              <pc:sldMasterMk cId="1043764218" sldId="2147483660"/>
              <pc:sldLayoutMk cId="2964693336" sldId="2147483669"/>
              <ac:spMk id="4" creationId="{95A7EF8A-EE15-C018-417E-9F0C26F2CD11}"/>
            </ac:spMkLst>
          </pc:spChg>
          <pc:spChg chg="del">
            <ac:chgData name="Abels, Patrick" userId="ba666de4-0d21-43a6-8e66-51a18aae1b4a" providerId="ADAL" clId="{DEE3B9B2-70E4-4E1C-AF6F-45F1CAF9FA8D}" dt="2023-11-12T15:55:53.803" v="198" actId="478"/>
            <ac:spMkLst>
              <pc:docMk/>
              <pc:sldMasterMk cId="1043764218" sldId="2147483660"/>
              <pc:sldLayoutMk cId="2964693336" sldId="2147483669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DEE3B9B2-70E4-4E1C-AF6F-45F1CAF9FA8D}" dt="2023-11-12T22:15:46.480" v="1101" actId="478"/>
          <pc:sldLayoutMkLst>
            <pc:docMk/>
            <pc:sldMasterMk cId="1043764218" sldId="2147483660"/>
            <pc:sldLayoutMk cId="1654437158" sldId="2147483671"/>
          </pc:sldLayoutMkLst>
          <pc:spChg chg="add mod">
            <ac:chgData name="Abels, Patrick" userId="ba666de4-0d21-43a6-8e66-51a18aae1b4a" providerId="ADAL" clId="{DEE3B9B2-70E4-4E1C-AF6F-45F1CAF9FA8D}" dt="2023-11-12T15:56:07.357" v="201"/>
            <ac:spMkLst>
              <pc:docMk/>
              <pc:sldMasterMk cId="1043764218" sldId="2147483660"/>
              <pc:sldLayoutMk cId="1654437158" sldId="2147483671"/>
              <ac:spMk id="2" creationId="{81C0BAB1-76C4-0E82-7363-7DB7F62E79CC}"/>
            </ac:spMkLst>
          </pc:spChg>
          <pc:spChg chg="add del mod">
            <ac:chgData name="Abels, Patrick" userId="ba666de4-0d21-43a6-8e66-51a18aae1b4a" providerId="ADAL" clId="{DEE3B9B2-70E4-4E1C-AF6F-45F1CAF9FA8D}" dt="2023-11-12T22:15:46.480" v="1101" actId="478"/>
            <ac:spMkLst>
              <pc:docMk/>
              <pc:sldMasterMk cId="1043764218" sldId="2147483660"/>
              <pc:sldLayoutMk cId="1654437158" sldId="2147483671"/>
              <ac:spMk id="6" creationId="{8B58C50A-EC31-4F5C-36D9-6D135ABE8BAA}"/>
            </ac:spMkLst>
          </pc:spChg>
          <pc:spChg chg="del">
            <ac:chgData name="Abels, Patrick" userId="ba666de4-0d21-43a6-8e66-51a18aae1b4a" providerId="ADAL" clId="{DEE3B9B2-70E4-4E1C-AF6F-45F1CAF9FA8D}" dt="2023-11-12T15:56:07.135" v="200" actId="478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DEE3B9B2-70E4-4E1C-AF6F-45F1CAF9FA8D}" dt="2023-11-12T22:16:05.968" v="1104" actId="478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DEE3B9B2-70E4-4E1C-AF6F-45F1CAF9FA8D}" dt="2023-11-12T15:55:47.655" v="197"/>
            <ac:spMkLst>
              <pc:docMk/>
              <pc:sldMasterMk cId="1043764218" sldId="2147483660"/>
              <pc:sldLayoutMk cId="122919291" sldId="2147483673"/>
              <ac:spMk id="4" creationId="{1BB64C22-0003-F5C5-49A6-5DC4967F1D11}"/>
            </ac:spMkLst>
          </pc:spChg>
          <pc:spChg chg="add del mod">
            <ac:chgData name="Abels, Patrick" userId="ba666de4-0d21-43a6-8e66-51a18aae1b4a" providerId="ADAL" clId="{DEE3B9B2-70E4-4E1C-AF6F-45F1CAF9FA8D}" dt="2023-11-12T22:16:05.968" v="1104" actId="478"/>
            <ac:spMkLst>
              <pc:docMk/>
              <pc:sldMasterMk cId="1043764218" sldId="2147483660"/>
              <pc:sldLayoutMk cId="122919291" sldId="2147483673"/>
              <ac:spMk id="5" creationId="{36272001-A6FF-F584-C349-698345933824}"/>
            </ac:spMkLst>
          </pc:spChg>
          <pc:spChg chg="del">
            <ac:chgData name="Abels, Patrick" userId="ba666de4-0d21-43a6-8e66-51a18aae1b4a" providerId="ADAL" clId="{DEE3B9B2-70E4-4E1C-AF6F-45F1CAF9FA8D}" dt="2023-11-12T15:55:47.315" v="196" actId="478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DEE3B9B2-70E4-4E1C-AF6F-45F1CAF9FA8D}" dt="2023-11-12T22:16:08.032" v="1105" actId="478"/>
          <pc:sldLayoutMkLst>
            <pc:docMk/>
            <pc:sldMasterMk cId="1043764218" sldId="2147483660"/>
            <pc:sldLayoutMk cId="2434053926" sldId="2147483674"/>
          </pc:sldLayoutMkLst>
          <pc:spChg chg="add del mod">
            <ac:chgData name="Abels, Patrick" userId="ba666de4-0d21-43a6-8e66-51a18aae1b4a" providerId="ADAL" clId="{DEE3B9B2-70E4-4E1C-AF6F-45F1CAF9FA8D}" dt="2023-11-12T15:53:48.992" v="163"/>
            <ac:spMkLst>
              <pc:docMk/>
              <pc:sldMasterMk cId="1043764218" sldId="2147483660"/>
              <pc:sldLayoutMk cId="2434053926" sldId="2147483674"/>
              <ac:spMk id="3" creationId="{B68F16BC-FA5A-BECD-542F-C4093B2AD98B}"/>
            </ac:spMkLst>
          </pc:spChg>
          <pc:spChg chg="add del mod">
            <ac:chgData name="Abels, Patrick" userId="ba666de4-0d21-43a6-8e66-51a18aae1b4a" providerId="ADAL" clId="{DEE3B9B2-70E4-4E1C-AF6F-45F1CAF9FA8D}" dt="2023-11-12T22:16:08.032" v="1105" actId="478"/>
            <ac:spMkLst>
              <pc:docMk/>
              <pc:sldMasterMk cId="1043764218" sldId="2147483660"/>
              <pc:sldLayoutMk cId="2434053926" sldId="2147483674"/>
              <ac:spMk id="5" creationId="{F485FC38-6F56-9EFF-91F2-6DF390C4573C}"/>
            </ac:spMkLst>
          </pc:spChg>
          <pc:spChg chg="mod">
            <ac:chgData name="Abels, Patrick" userId="ba666de4-0d21-43a6-8e66-51a18aae1b4a" providerId="ADAL" clId="{DEE3B9B2-70E4-4E1C-AF6F-45F1CAF9FA8D}" dt="2023-11-12T15:55:34.166" v="195" actId="1410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452C26ED-7AB8-4232-9D27-2971BD9B0251}"/>
    <pc:docChg chg="custSel modSld">
      <pc:chgData name="Abels, Patrick" userId="ba666de4-0d21-43a6-8e66-51a18aae1b4a" providerId="ADAL" clId="{452C26ED-7AB8-4232-9D27-2971BD9B0251}" dt="2023-11-07T14:10:05.429" v="447" actId="6549"/>
      <pc:docMkLst>
        <pc:docMk/>
      </pc:docMkLst>
      <pc:sldChg chg="addSp delSp modSp mod">
        <pc:chgData name="Abels, Patrick" userId="ba666de4-0d21-43a6-8e66-51a18aae1b4a" providerId="ADAL" clId="{452C26ED-7AB8-4232-9D27-2971BD9B0251}" dt="2023-11-07T14:10:05.429" v="447" actId="6549"/>
        <pc:sldMkLst>
          <pc:docMk/>
          <pc:sldMk cId="2650891004" sldId="272"/>
        </pc:sldMkLst>
        <pc:spChg chg="mod">
          <ac:chgData name="Abels, Patrick" userId="ba666de4-0d21-43a6-8e66-51a18aae1b4a" providerId="ADAL" clId="{452C26ED-7AB8-4232-9D27-2971BD9B0251}" dt="2023-11-07T14:10:05.429" v="447" actId="6549"/>
          <ac:spMkLst>
            <pc:docMk/>
            <pc:sldMk cId="2650891004" sldId="272"/>
            <ac:spMk id="3" creationId="{01ECBF5A-FC38-589B-9B3F-519D1EC2FC51}"/>
          </ac:spMkLst>
        </pc:spChg>
        <pc:picChg chg="del">
          <ac:chgData name="Abels, Patrick" userId="ba666de4-0d21-43a6-8e66-51a18aae1b4a" providerId="ADAL" clId="{452C26ED-7AB8-4232-9D27-2971BD9B0251}" dt="2023-11-07T14:07:04.231" v="421" actId="478"/>
          <ac:picMkLst>
            <pc:docMk/>
            <pc:sldMk cId="2650891004" sldId="272"/>
            <ac:picMk id="4" creationId="{75EE6BC2-9227-DDA5-57DA-D25BF404061B}"/>
          </ac:picMkLst>
        </pc:picChg>
        <pc:picChg chg="add mod">
          <ac:chgData name="Abels, Patrick" userId="ba666de4-0d21-43a6-8e66-51a18aae1b4a" providerId="ADAL" clId="{452C26ED-7AB8-4232-9D27-2971BD9B0251}" dt="2023-11-07T14:07:42.009" v="436" actId="1076"/>
          <ac:picMkLst>
            <pc:docMk/>
            <pc:sldMk cId="2650891004" sldId="272"/>
            <ac:picMk id="5" creationId="{DC97C4BC-CCBA-65C0-567C-970ADA1208F9}"/>
          </ac:picMkLst>
        </pc:picChg>
        <pc:picChg chg="del">
          <ac:chgData name="Abels, Patrick" userId="ba666de4-0d21-43a6-8e66-51a18aae1b4a" providerId="ADAL" clId="{452C26ED-7AB8-4232-9D27-2971BD9B0251}" dt="2023-11-07T14:07:05.146" v="422" actId="478"/>
          <ac:picMkLst>
            <pc:docMk/>
            <pc:sldMk cId="2650891004" sldId="272"/>
            <ac:picMk id="8" creationId="{487F9CA3-6BE1-C05D-B500-4B67E9ABCC68}"/>
          </ac:picMkLst>
        </pc:picChg>
      </pc:sldChg>
      <pc:sldChg chg="addSp delSp modSp mod">
        <pc:chgData name="Abels, Patrick" userId="ba666de4-0d21-43a6-8e66-51a18aae1b4a" providerId="ADAL" clId="{452C26ED-7AB8-4232-9D27-2971BD9B0251}" dt="2023-11-07T14:09:56.360" v="4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452C26ED-7AB8-4232-9D27-2971BD9B0251}" dt="2023-11-07T14:09:56.360" v="445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452C26ED-7AB8-4232-9D27-2971BD9B0251}" dt="2023-11-07T14:09:35.473" v="437" actId="478"/>
          <ac:picMkLst>
            <pc:docMk/>
            <pc:sldMk cId="1722427942" sldId="273"/>
            <ac:picMk id="4" creationId="{38C1C302-9B50-7851-7400-C51CB54C5CE4}"/>
          </ac:picMkLst>
        </pc:picChg>
        <pc:picChg chg="add mod">
          <ac:chgData name="Abels, Patrick" userId="ba666de4-0d21-43a6-8e66-51a18aae1b4a" providerId="ADAL" clId="{452C26ED-7AB8-4232-9D27-2971BD9B0251}" dt="2023-11-07T14:09:43.174" v="441" actId="1076"/>
          <ac:picMkLst>
            <pc:docMk/>
            <pc:sldMk cId="1722427942" sldId="273"/>
            <ac:picMk id="5" creationId="{7B8D79A8-7355-359F-39F8-EF0087474033}"/>
          </ac:picMkLst>
        </pc:picChg>
      </pc:sldChg>
      <pc:sldChg chg="modSp mod">
        <pc:chgData name="Abels, Patrick" userId="ba666de4-0d21-43a6-8e66-51a18aae1b4a" providerId="ADAL" clId="{452C26ED-7AB8-4232-9D27-2971BD9B0251}" dt="2023-11-07T14:01:37.009" v="31" actId="20577"/>
        <pc:sldMkLst>
          <pc:docMk/>
          <pc:sldMk cId="3850189238" sldId="274"/>
        </pc:sldMkLst>
        <pc:spChg chg="mod">
          <ac:chgData name="Abels, Patrick" userId="ba666de4-0d21-43a6-8e66-51a18aae1b4a" providerId="ADAL" clId="{452C26ED-7AB8-4232-9D27-2971BD9B0251}" dt="2023-11-07T14:01:37.009" v="31" actId="20577"/>
          <ac:spMkLst>
            <pc:docMk/>
            <pc:sldMk cId="3850189238" sldId="274"/>
            <ac:spMk id="2" creationId="{BD335F7C-FFDC-7142-4278-B4B5DA55E10C}"/>
          </ac:spMkLst>
        </pc:spChg>
      </pc:sldChg>
      <pc:sldChg chg="addSp delSp modSp mod">
        <pc:chgData name="Abels, Patrick" userId="ba666de4-0d21-43a6-8e66-51a18aae1b4a" providerId="ADAL" clId="{452C26ED-7AB8-4232-9D27-2971BD9B0251}" dt="2023-11-07T14:03:30.331" v="159" actId="14100"/>
        <pc:sldMkLst>
          <pc:docMk/>
          <pc:sldMk cId="2528940640" sldId="275"/>
        </pc:sldMkLst>
        <pc:spChg chg="mod">
          <ac:chgData name="Abels, Patrick" userId="ba666de4-0d21-43a6-8e66-51a18aae1b4a" providerId="ADAL" clId="{452C26ED-7AB8-4232-9D27-2971BD9B0251}" dt="2023-11-07T14:03:30.331" v="159" actId="14100"/>
          <ac:spMkLst>
            <pc:docMk/>
            <pc:sldMk cId="2528940640" sldId="275"/>
            <ac:spMk id="2" creationId="{D2EE388D-7833-805C-9249-9BD206ACE42F}"/>
          </ac:spMkLst>
        </pc:spChg>
        <pc:picChg chg="add mod">
          <ac:chgData name="Abels, Patrick" userId="ba666de4-0d21-43a6-8e66-51a18aae1b4a" providerId="ADAL" clId="{452C26ED-7AB8-4232-9D27-2971BD9B0251}" dt="2023-11-07T14:03:23.389" v="157" actId="1076"/>
          <ac:picMkLst>
            <pc:docMk/>
            <pc:sldMk cId="2528940640" sldId="275"/>
            <ac:picMk id="4" creationId="{CA49DE5F-A8FF-AED7-9E2B-AD1EA660D28F}"/>
          </ac:picMkLst>
        </pc:picChg>
        <pc:picChg chg="del">
          <ac:chgData name="Abels, Patrick" userId="ba666de4-0d21-43a6-8e66-51a18aae1b4a" providerId="ADAL" clId="{452C26ED-7AB8-4232-9D27-2971BD9B0251}" dt="2023-11-07T14:02:50.413" v="154" actId="478"/>
          <ac:picMkLst>
            <pc:docMk/>
            <pc:sldMk cId="2528940640" sldId="275"/>
            <ac:picMk id="12" creationId="{F2A44E7C-EFBD-2E9A-AD6A-99EC4425F593}"/>
          </ac:picMkLst>
        </pc:picChg>
      </pc:sldChg>
      <pc:sldChg chg="delSp modSp mod">
        <pc:chgData name="Abels, Patrick" userId="ba666de4-0d21-43a6-8e66-51a18aae1b4a" providerId="ADAL" clId="{452C26ED-7AB8-4232-9D27-2971BD9B0251}" dt="2023-11-07T14:06:15.369" v="420" actId="207"/>
        <pc:sldMkLst>
          <pc:docMk/>
          <pc:sldMk cId="3753195299" sldId="276"/>
        </pc:sldMkLst>
        <pc:spChg chg="mod">
          <ac:chgData name="Abels, Patrick" userId="ba666de4-0d21-43a6-8e66-51a18aae1b4a" providerId="ADAL" clId="{452C26ED-7AB8-4232-9D27-2971BD9B0251}" dt="2023-11-07T14:06:15.369" v="420" actId="207"/>
          <ac:spMkLst>
            <pc:docMk/>
            <pc:sldMk cId="3753195299" sldId="276"/>
            <ac:spMk id="2" creationId="{E614CEA6-CDDE-DF28-4CB5-61207FA7498E}"/>
          </ac:spMkLst>
        </pc:spChg>
        <pc:spChg chg="mod">
          <ac:chgData name="Abels, Patrick" userId="ba666de4-0d21-43a6-8e66-51a18aae1b4a" providerId="ADAL" clId="{452C26ED-7AB8-4232-9D27-2971BD9B0251}" dt="2023-11-07T14:03:54.919" v="178" actId="14100"/>
          <ac:spMkLst>
            <pc:docMk/>
            <pc:sldMk cId="3753195299" sldId="276"/>
            <ac:spMk id="3" creationId="{DC2DBCCE-2A97-DB4C-69DD-33ABA0AD4409}"/>
          </ac:spMkLst>
        </pc:spChg>
        <pc:grpChg chg="del">
          <ac:chgData name="Abels, Patrick" userId="ba666de4-0d21-43a6-8e66-51a18aae1b4a" providerId="ADAL" clId="{452C26ED-7AB8-4232-9D27-2971BD9B0251}" dt="2023-11-07T14:05:03.289" v="363" actId="478"/>
          <ac:grpSpMkLst>
            <pc:docMk/>
            <pc:sldMk cId="3753195299" sldId="276"/>
            <ac:grpSpMk id="24" creationId="{B25DB12A-9DFC-2CF5-B445-BAEC1771727D}"/>
          </ac:grpSpMkLst>
        </pc:grpChg>
        <pc:picChg chg="del">
          <ac:chgData name="Abels, Patrick" userId="ba666de4-0d21-43a6-8e66-51a18aae1b4a" providerId="ADAL" clId="{452C26ED-7AB8-4232-9D27-2971BD9B0251}" dt="2023-11-07T14:05:05.796" v="364" actId="478"/>
          <ac:picMkLst>
            <pc:docMk/>
            <pc:sldMk cId="3753195299" sldId="276"/>
            <ac:picMk id="26" creationId="{4B69A6F9-7857-F31E-70DD-211C4D28A358}"/>
          </ac:picMkLst>
        </pc:picChg>
      </pc:sldChg>
    </pc:docChg>
  </pc:docChgLst>
  <pc:docChgLst>
    <pc:chgData name="Abels, Patrick" userId="ba666de4-0d21-43a6-8e66-51a18aae1b4a" providerId="ADAL" clId="{035CF3FE-51FB-480E-AE14-94D1C0658FA8}"/>
    <pc:docChg chg="undo custSel addSld delSld modSld">
      <pc:chgData name="Abels, Patrick" userId="ba666de4-0d21-43a6-8e66-51a18aae1b4a" providerId="ADAL" clId="{035CF3FE-51FB-480E-AE14-94D1C0658FA8}" dt="2023-11-17T18:41:34.217" v="536" actId="20577"/>
      <pc:docMkLst>
        <pc:docMk/>
      </pc:docMkLst>
      <pc:sldChg chg="modSp mod">
        <pc:chgData name="Abels, Patrick" userId="ba666de4-0d21-43a6-8e66-51a18aae1b4a" providerId="ADAL" clId="{035CF3FE-51FB-480E-AE14-94D1C0658FA8}" dt="2023-11-17T18:19:23.783" v="48" actId="6549"/>
        <pc:sldMkLst>
          <pc:docMk/>
          <pc:sldMk cId="3850189238" sldId="274"/>
        </pc:sldMkLst>
        <pc:spChg chg="mod">
          <ac:chgData name="Abels, Patrick" userId="ba666de4-0d21-43a6-8e66-51a18aae1b4a" providerId="ADAL" clId="{035CF3FE-51FB-480E-AE14-94D1C0658FA8}" dt="2023-11-17T18:19:23.783" v="48" actId="6549"/>
          <ac:spMkLst>
            <pc:docMk/>
            <pc:sldMk cId="3850189238" sldId="274"/>
            <ac:spMk id="2" creationId="{BD335F7C-FFDC-7142-4278-B4B5DA55E10C}"/>
          </ac:spMkLst>
        </pc:spChg>
      </pc:sldChg>
      <pc:sldChg chg="addSp delSp modSp add del mod">
        <pc:chgData name="Abels, Patrick" userId="ba666de4-0d21-43a6-8e66-51a18aae1b4a" providerId="ADAL" clId="{035CF3FE-51FB-480E-AE14-94D1C0658FA8}" dt="2023-11-17T18:31:13.864" v="387" actId="1037"/>
        <pc:sldMkLst>
          <pc:docMk/>
          <pc:sldMk cId="3753195299" sldId="276"/>
        </pc:sldMkLst>
        <pc:spChg chg="del">
          <ac:chgData name="Abels, Patrick" userId="ba666de4-0d21-43a6-8e66-51a18aae1b4a" providerId="ADAL" clId="{035CF3FE-51FB-480E-AE14-94D1C0658FA8}" dt="2023-11-17T18:24:24.258" v="155" actId="478"/>
          <ac:spMkLst>
            <pc:docMk/>
            <pc:sldMk cId="3753195299" sldId="276"/>
            <ac:spMk id="2" creationId="{E614CEA6-CDDE-DF28-4CB5-61207FA7498E}"/>
          </ac:spMkLst>
        </pc:spChg>
        <pc:spChg chg="mod">
          <ac:chgData name="Abels, Patrick" userId="ba666de4-0d21-43a6-8e66-51a18aae1b4a" providerId="ADAL" clId="{035CF3FE-51FB-480E-AE14-94D1C0658FA8}" dt="2023-11-17T18:25:55.973" v="264" actId="14100"/>
          <ac:spMkLst>
            <pc:docMk/>
            <pc:sldMk cId="3753195299" sldId="276"/>
            <ac:spMk id="3" creationId="{DC2DBCCE-2A97-DB4C-69DD-33ABA0AD4409}"/>
          </ac:spMkLst>
        </pc:spChg>
        <pc:spChg chg="add del mod">
          <ac:chgData name="Abels, Patrick" userId="ba666de4-0d21-43a6-8e66-51a18aae1b4a" providerId="ADAL" clId="{035CF3FE-51FB-480E-AE14-94D1C0658FA8}" dt="2023-11-17T18:24:25.662" v="156" actId="478"/>
          <ac:spMkLst>
            <pc:docMk/>
            <pc:sldMk cId="3753195299" sldId="276"/>
            <ac:spMk id="5" creationId="{FF7EFE81-B9DC-2C26-0E1D-13C85687E662}"/>
          </ac:spMkLst>
        </pc:spChg>
        <pc:spChg chg="add mod">
          <ac:chgData name="Abels, Patrick" userId="ba666de4-0d21-43a6-8e66-51a18aae1b4a" providerId="ADAL" clId="{035CF3FE-51FB-480E-AE14-94D1C0658FA8}" dt="2023-11-17T18:30:48.847" v="368" actId="207"/>
          <ac:spMkLst>
            <pc:docMk/>
            <pc:sldMk cId="3753195299" sldId="276"/>
            <ac:spMk id="22" creationId="{8648BE66-1602-5D2E-5E65-AE30DC830493}"/>
          </ac:spMkLst>
        </pc:spChg>
        <pc:spChg chg="add mod">
          <ac:chgData name="Abels, Patrick" userId="ba666de4-0d21-43a6-8e66-51a18aae1b4a" providerId="ADAL" clId="{035CF3FE-51FB-480E-AE14-94D1C0658FA8}" dt="2023-11-17T18:31:13.864" v="387" actId="1037"/>
          <ac:spMkLst>
            <pc:docMk/>
            <pc:sldMk cId="3753195299" sldId="276"/>
            <ac:spMk id="23" creationId="{9EEA22EE-2ACD-7904-DBD8-915B37524CF4}"/>
          </ac:spMkLst>
        </pc:spChg>
        <pc:spChg chg="add mod">
          <ac:chgData name="Abels, Patrick" userId="ba666de4-0d21-43a6-8e66-51a18aae1b4a" providerId="ADAL" clId="{035CF3FE-51FB-480E-AE14-94D1C0658FA8}" dt="2023-11-17T18:31:03.704" v="381"/>
          <ac:spMkLst>
            <pc:docMk/>
            <pc:sldMk cId="3753195299" sldId="276"/>
            <ac:spMk id="24" creationId="{5587BA41-7A99-B22F-1AC2-63912FC7E0C3}"/>
          </ac:spMkLst>
        </pc:spChg>
        <pc:graphicFrameChg chg="add del mod modGraphic">
          <ac:chgData name="Abels, Patrick" userId="ba666de4-0d21-43a6-8e66-51a18aae1b4a" providerId="ADAL" clId="{035CF3FE-51FB-480E-AE14-94D1C0658FA8}" dt="2023-11-17T18:27:20.529" v="325" actId="478"/>
          <ac:graphicFrameMkLst>
            <pc:docMk/>
            <pc:sldMk cId="3753195299" sldId="276"/>
            <ac:graphicFrameMk id="6" creationId="{2D7F63FE-393E-724F-0EC4-62F4E175DFFF}"/>
          </ac:graphicFrameMkLst>
        </pc:graphicFrameChg>
        <pc:picChg chg="del">
          <ac:chgData name="Abels, Patrick" userId="ba666de4-0d21-43a6-8e66-51a18aae1b4a" providerId="ADAL" clId="{035CF3FE-51FB-480E-AE14-94D1C0658FA8}" dt="2023-11-17T18:24:27.838" v="157" actId="478"/>
          <ac:picMkLst>
            <pc:docMk/>
            <pc:sldMk cId="3753195299" sldId="276"/>
            <ac:picMk id="7" creationId="{A2A0EA7D-6562-C80A-C270-0F68A62BA90F}"/>
          </ac:picMkLst>
        </pc:picChg>
        <pc:picChg chg="add mod">
          <ac:chgData name="Abels, Patrick" userId="ba666de4-0d21-43a6-8e66-51a18aae1b4a" providerId="ADAL" clId="{035CF3FE-51FB-480E-AE14-94D1C0658FA8}" dt="2023-11-17T18:27:35.918" v="329" actId="1367"/>
          <ac:picMkLst>
            <pc:docMk/>
            <pc:sldMk cId="3753195299" sldId="276"/>
            <ac:picMk id="11" creationId="{F4E937E3-35BA-2478-819B-3D680C639B06}"/>
          </ac:picMkLst>
        </pc:picChg>
        <pc:cxnChg chg="del">
          <ac:chgData name="Abels, Patrick" userId="ba666de4-0d21-43a6-8e66-51a18aae1b4a" providerId="ADAL" clId="{035CF3FE-51FB-480E-AE14-94D1C0658FA8}" dt="2023-11-17T18:24:27.838" v="157" actId="478"/>
          <ac:cxnSpMkLst>
            <pc:docMk/>
            <pc:sldMk cId="3753195299" sldId="276"/>
            <ac:cxnSpMk id="8" creationId="{4E003CB3-BBF6-F4D4-C62A-D562083B085B}"/>
          </ac:cxnSpMkLst>
        </pc:cxnChg>
        <pc:cxnChg chg="del">
          <ac:chgData name="Abels, Patrick" userId="ba666de4-0d21-43a6-8e66-51a18aae1b4a" providerId="ADAL" clId="{035CF3FE-51FB-480E-AE14-94D1C0658FA8}" dt="2023-11-17T18:24:27.838" v="157" actId="478"/>
          <ac:cxnSpMkLst>
            <pc:docMk/>
            <pc:sldMk cId="3753195299" sldId="276"/>
            <ac:cxnSpMk id="9" creationId="{9ED5D676-BAB2-C918-8E62-E5E4B90C047B}"/>
          </ac:cxnSpMkLst>
        </pc:cxnChg>
        <pc:cxnChg chg="add mod">
          <ac:chgData name="Abels, Patrick" userId="ba666de4-0d21-43a6-8e66-51a18aae1b4a" providerId="ADAL" clId="{035CF3FE-51FB-480E-AE14-94D1C0658FA8}" dt="2023-11-17T18:28:21.146" v="342" actId="1038"/>
          <ac:cxnSpMkLst>
            <pc:docMk/>
            <pc:sldMk cId="3753195299" sldId="276"/>
            <ac:cxnSpMk id="13" creationId="{364BD56B-C0E8-2040-C026-C871DBA7B6C6}"/>
          </ac:cxnSpMkLst>
        </pc:cxnChg>
        <pc:cxnChg chg="add mod">
          <ac:chgData name="Abels, Patrick" userId="ba666de4-0d21-43a6-8e66-51a18aae1b4a" providerId="ADAL" clId="{035CF3FE-51FB-480E-AE14-94D1C0658FA8}" dt="2023-11-17T18:28:18.591" v="339" actId="14100"/>
          <ac:cxnSpMkLst>
            <pc:docMk/>
            <pc:sldMk cId="3753195299" sldId="276"/>
            <ac:cxnSpMk id="14" creationId="{7CDBAA45-21E0-3745-6760-A537C4AD5109}"/>
          </ac:cxnSpMkLst>
        </pc:cxnChg>
        <pc:cxnChg chg="add mod">
          <ac:chgData name="Abels, Patrick" userId="ba666de4-0d21-43a6-8e66-51a18aae1b4a" providerId="ADAL" clId="{035CF3FE-51FB-480E-AE14-94D1C0658FA8}" dt="2023-11-17T18:28:28.133" v="345" actId="14100"/>
          <ac:cxnSpMkLst>
            <pc:docMk/>
            <pc:sldMk cId="3753195299" sldId="276"/>
            <ac:cxnSpMk id="16" creationId="{048669E2-F672-D5CA-FD2C-14D8B6390386}"/>
          </ac:cxnSpMkLst>
        </pc:cxnChg>
        <pc:cxnChg chg="add mod">
          <ac:chgData name="Abels, Patrick" userId="ba666de4-0d21-43a6-8e66-51a18aae1b4a" providerId="ADAL" clId="{035CF3FE-51FB-480E-AE14-94D1C0658FA8}" dt="2023-11-17T18:28:55.889" v="350" actId="693"/>
          <ac:cxnSpMkLst>
            <pc:docMk/>
            <pc:sldMk cId="3753195299" sldId="276"/>
            <ac:cxnSpMk id="18" creationId="{E4FB4210-0144-9740-2427-92BF4438FDDB}"/>
          </ac:cxnSpMkLst>
        </pc:cxnChg>
      </pc:sldChg>
      <pc:sldChg chg="delSp modSp mod">
        <pc:chgData name="Abels, Patrick" userId="ba666de4-0d21-43a6-8e66-51a18aae1b4a" providerId="ADAL" clId="{035CF3FE-51FB-480E-AE14-94D1C0658FA8}" dt="2023-11-17T18:41:34.217" v="536" actId="20577"/>
        <pc:sldMkLst>
          <pc:docMk/>
          <pc:sldMk cId="2203704011" sldId="277"/>
        </pc:sldMkLst>
        <pc:spChg chg="mod">
          <ac:chgData name="Abels, Patrick" userId="ba666de4-0d21-43a6-8e66-51a18aae1b4a" providerId="ADAL" clId="{035CF3FE-51FB-480E-AE14-94D1C0658FA8}" dt="2023-11-17T18:41:34.217" v="536" actId="20577"/>
          <ac:spMkLst>
            <pc:docMk/>
            <pc:sldMk cId="2203704011" sldId="277"/>
            <ac:spMk id="2" creationId="{FB80AAA7-BACC-0323-E12E-10130D77BFDA}"/>
          </ac:spMkLst>
        </pc:spChg>
        <pc:spChg chg="del">
          <ac:chgData name="Abels, Patrick" userId="ba666de4-0d21-43a6-8e66-51a18aae1b4a" providerId="ADAL" clId="{035CF3FE-51FB-480E-AE14-94D1C0658FA8}" dt="2023-11-17T18:39:49.692" v="501" actId="478"/>
          <ac:spMkLst>
            <pc:docMk/>
            <pc:sldMk cId="2203704011" sldId="277"/>
            <ac:spMk id="4" creationId="{E771450E-FFAD-386D-1738-4299DEC351CF}"/>
          </ac:spMkLst>
        </pc:spChg>
        <pc:spChg chg="del">
          <ac:chgData name="Abels, Patrick" userId="ba666de4-0d21-43a6-8e66-51a18aae1b4a" providerId="ADAL" clId="{035CF3FE-51FB-480E-AE14-94D1C0658FA8}" dt="2023-11-17T18:39:49.692" v="501" actId="478"/>
          <ac:spMkLst>
            <pc:docMk/>
            <pc:sldMk cId="2203704011" sldId="277"/>
            <ac:spMk id="5" creationId="{F14CFE16-2080-6C1D-E48F-D0985AAB880E}"/>
          </ac:spMkLst>
        </pc:spChg>
        <pc:spChg chg="del">
          <ac:chgData name="Abels, Patrick" userId="ba666de4-0d21-43a6-8e66-51a18aae1b4a" providerId="ADAL" clId="{035CF3FE-51FB-480E-AE14-94D1C0658FA8}" dt="2023-11-17T18:39:49.692" v="501" actId="478"/>
          <ac:spMkLst>
            <pc:docMk/>
            <pc:sldMk cId="2203704011" sldId="277"/>
            <ac:spMk id="6" creationId="{16BB417E-91A9-9B23-0B57-DAED1BE9B075}"/>
          </ac:spMkLst>
        </pc:spChg>
        <pc:spChg chg="del">
          <ac:chgData name="Abels, Patrick" userId="ba666de4-0d21-43a6-8e66-51a18aae1b4a" providerId="ADAL" clId="{035CF3FE-51FB-480E-AE14-94D1C0658FA8}" dt="2023-11-17T18:39:49.692" v="501" actId="478"/>
          <ac:spMkLst>
            <pc:docMk/>
            <pc:sldMk cId="2203704011" sldId="277"/>
            <ac:spMk id="7" creationId="{BF746126-5A8F-4274-C416-41741A1CB6C1}"/>
          </ac:spMkLst>
        </pc:spChg>
        <pc:spChg chg="del">
          <ac:chgData name="Abels, Patrick" userId="ba666de4-0d21-43a6-8e66-51a18aae1b4a" providerId="ADAL" clId="{035CF3FE-51FB-480E-AE14-94D1C0658FA8}" dt="2023-11-17T18:39:49.692" v="501" actId="478"/>
          <ac:spMkLst>
            <pc:docMk/>
            <pc:sldMk cId="2203704011" sldId="277"/>
            <ac:spMk id="8" creationId="{8F073677-E538-0621-2456-FC45F907142B}"/>
          </ac:spMkLst>
        </pc:spChg>
        <pc:spChg chg="del">
          <ac:chgData name="Abels, Patrick" userId="ba666de4-0d21-43a6-8e66-51a18aae1b4a" providerId="ADAL" clId="{035CF3FE-51FB-480E-AE14-94D1C0658FA8}" dt="2023-11-17T18:39:49.692" v="501" actId="478"/>
          <ac:spMkLst>
            <pc:docMk/>
            <pc:sldMk cId="2203704011" sldId="277"/>
            <ac:spMk id="9" creationId="{630AC596-CCAC-C0E1-C6AE-1C2D16603C33}"/>
          </ac:spMkLst>
        </pc:spChg>
        <pc:spChg chg="del">
          <ac:chgData name="Abels, Patrick" userId="ba666de4-0d21-43a6-8e66-51a18aae1b4a" providerId="ADAL" clId="{035CF3FE-51FB-480E-AE14-94D1C0658FA8}" dt="2023-11-17T18:39:49.692" v="501" actId="478"/>
          <ac:spMkLst>
            <pc:docMk/>
            <pc:sldMk cId="2203704011" sldId="277"/>
            <ac:spMk id="10" creationId="{A21DE760-A7A9-5381-35FC-8BA4C3C00A93}"/>
          </ac:spMkLst>
        </pc:spChg>
        <pc:spChg chg="del">
          <ac:chgData name="Abels, Patrick" userId="ba666de4-0d21-43a6-8e66-51a18aae1b4a" providerId="ADAL" clId="{035CF3FE-51FB-480E-AE14-94D1C0658FA8}" dt="2023-11-17T18:39:49.692" v="501" actId="478"/>
          <ac:spMkLst>
            <pc:docMk/>
            <pc:sldMk cId="2203704011" sldId="277"/>
            <ac:spMk id="11" creationId="{77A9C642-882F-AD2B-A664-F9E73384F9CA}"/>
          </ac:spMkLst>
        </pc:spChg>
        <pc:spChg chg="del">
          <ac:chgData name="Abels, Patrick" userId="ba666de4-0d21-43a6-8e66-51a18aae1b4a" providerId="ADAL" clId="{035CF3FE-51FB-480E-AE14-94D1C0658FA8}" dt="2023-11-17T18:39:49.692" v="501" actId="478"/>
          <ac:spMkLst>
            <pc:docMk/>
            <pc:sldMk cId="2203704011" sldId="277"/>
            <ac:spMk id="12" creationId="{3FDF7208-5500-64E1-2734-0261CC633C21}"/>
          </ac:spMkLst>
        </pc:spChg>
      </pc:sldChg>
      <pc:sldChg chg="addSp delSp modSp mod">
        <pc:chgData name="Abels, Patrick" userId="ba666de4-0d21-43a6-8e66-51a18aae1b4a" providerId="ADAL" clId="{035CF3FE-51FB-480E-AE14-94D1C0658FA8}" dt="2023-11-17T18:23:24.524" v="137" actId="1035"/>
        <pc:sldMkLst>
          <pc:docMk/>
          <pc:sldMk cId="1083678386" sldId="278"/>
        </pc:sldMkLst>
        <pc:spChg chg="del">
          <ac:chgData name="Abels, Patrick" userId="ba666de4-0d21-43a6-8e66-51a18aae1b4a" providerId="ADAL" clId="{035CF3FE-51FB-480E-AE14-94D1C0658FA8}" dt="2023-11-17T18:20:15.870" v="50" actId="478"/>
          <ac:spMkLst>
            <pc:docMk/>
            <pc:sldMk cId="1083678386" sldId="278"/>
            <ac:spMk id="2" creationId="{0AACFFDC-B1CB-D864-7BB2-18550B47C33A}"/>
          </ac:spMkLst>
        </pc:spChg>
        <pc:spChg chg="add del mod">
          <ac:chgData name="Abels, Patrick" userId="ba666de4-0d21-43a6-8e66-51a18aae1b4a" providerId="ADAL" clId="{035CF3FE-51FB-480E-AE14-94D1C0658FA8}" dt="2023-11-17T18:21:02.668" v="59" actId="478"/>
          <ac:spMkLst>
            <pc:docMk/>
            <pc:sldMk cId="1083678386" sldId="278"/>
            <ac:spMk id="5" creationId="{E0E6ADD6-3759-B080-B50C-DC5DE00196D9}"/>
          </ac:spMkLst>
        </pc:spChg>
        <pc:picChg chg="del">
          <ac:chgData name="Abels, Patrick" userId="ba666de4-0d21-43a6-8e66-51a18aae1b4a" providerId="ADAL" clId="{035CF3FE-51FB-480E-AE14-94D1C0658FA8}" dt="2023-11-17T18:20:10.424" v="49" actId="478"/>
          <ac:picMkLst>
            <pc:docMk/>
            <pc:sldMk cId="1083678386" sldId="278"/>
            <ac:picMk id="4" creationId="{31085992-9957-75A4-B8CD-57E00723E6F6}"/>
          </ac:picMkLst>
        </pc:picChg>
        <pc:picChg chg="add mod ord modCrop">
          <ac:chgData name="Abels, Patrick" userId="ba666de4-0d21-43a6-8e66-51a18aae1b4a" providerId="ADAL" clId="{035CF3FE-51FB-480E-AE14-94D1C0658FA8}" dt="2023-11-17T18:22:48.939" v="122" actId="1036"/>
          <ac:picMkLst>
            <pc:docMk/>
            <pc:sldMk cId="1083678386" sldId="278"/>
            <ac:picMk id="7" creationId="{6383BD19-AE44-5285-0190-671AD2F26959}"/>
          </ac:picMkLst>
        </pc:picChg>
        <pc:picChg chg="add mod modCrop">
          <ac:chgData name="Abels, Patrick" userId="ba666de4-0d21-43a6-8e66-51a18aae1b4a" providerId="ADAL" clId="{035CF3FE-51FB-480E-AE14-94D1C0658FA8}" dt="2023-11-17T18:23:14.654" v="126" actId="732"/>
          <ac:picMkLst>
            <pc:docMk/>
            <pc:sldMk cId="1083678386" sldId="278"/>
            <ac:picMk id="9" creationId="{2C2EFDF3-BEE4-E127-DD0F-D886E36D5C2C}"/>
          </ac:picMkLst>
        </pc:picChg>
        <pc:picChg chg="add mod modCrop">
          <ac:chgData name="Abels, Patrick" userId="ba666de4-0d21-43a6-8e66-51a18aae1b4a" providerId="ADAL" clId="{035CF3FE-51FB-480E-AE14-94D1C0658FA8}" dt="2023-11-17T18:23:24.524" v="137" actId="1035"/>
          <ac:picMkLst>
            <pc:docMk/>
            <pc:sldMk cId="1083678386" sldId="278"/>
            <ac:picMk id="10" creationId="{30BFB516-D820-13B1-EE34-66EA89A9A6C9}"/>
          </ac:picMkLst>
        </pc:picChg>
      </pc:sldChg>
      <pc:sldChg chg="addSp delSp modSp mod">
        <pc:chgData name="Abels, Patrick" userId="ba666de4-0d21-43a6-8e66-51a18aae1b4a" providerId="ADAL" clId="{035CF3FE-51FB-480E-AE14-94D1C0658FA8}" dt="2023-11-17T18:38:06.519" v="500" actId="1036"/>
        <pc:sldMkLst>
          <pc:docMk/>
          <pc:sldMk cId="3968510381" sldId="279"/>
        </pc:sldMkLst>
        <pc:spChg chg="mod">
          <ac:chgData name="Abels, Patrick" userId="ba666de4-0d21-43a6-8e66-51a18aae1b4a" providerId="ADAL" clId="{035CF3FE-51FB-480E-AE14-94D1C0658FA8}" dt="2023-11-17T18:33:06.418" v="392" actId="6549"/>
          <ac:spMkLst>
            <pc:docMk/>
            <pc:sldMk cId="3968510381" sldId="279"/>
            <ac:spMk id="2" creationId="{9FE7F498-3AC7-07CC-4F61-3B0B0977EDC7}"/>
          </ac:spMkLst>
        </pc:spChg>
        <pc:picChg chg="del">
          <ac:chgData name="Abels, Patrick" userId="ba666de4-0d21-43a6-8e66-51a18aae1b4a" providerId="ADAL" clId="{035CF3FE-51FB-480E-AE14-94D1C0658FA8}" dt="2023-11-17T18:32:58.299" v="388" actId="478"/>
          <ac:picMkLst>
            <pc:docMk/>
            <pc:sldMk cId="3968510381" sldId="279"/>
            <ac:picMk id="4" creationId="{21B5B8D7-53F3-92D5-928F-CA92295921B0}"/>
          </ac:picMkLst>
        </pc:picChg>
        <pc:picChg chg="add mod modCrop">
          <ac:chgData name="Abels, Patrick" userId="ba666de4-0d21-43a6-8e66-51a18aae1b4a" providerId="ADAL" clId="{035CF3FE-51FB-480E-AE14-94D1C0658FA8}" dt="2023-11-17T18:38:06.519" v="500" actId="1036"/>
          <ac:picMkLst>
            <pc:docMk/>
            <pc:sldMk cId="3968510381" sldId="279"/>
            <ac:picMk id="6" creationId="{0B656BE3-9053-750E-86C0-1760C4D65318}"/>
          </ac:picMkLst>
        </pc:picChg>
        <pc:picChg chg="add del">
          <ac:chgData name="Abels, Patrick" userId="ba666de4-0d21-43a6-8e66-51a18aae1b4a" providerId="ADAL" clId="{035CF3FE-51FB-480E-AE14-94D1C0658FA8}" dt="2023-11-17T18:33:55.966" v="395" actId="21"/>
          <ac:picMkLst>
            <pc:docMk/>
            <pc:sldMk cId="3968510381" sldId="279"/>
            <ac:picMk id="35" creationId="{464D8494-3F8D-BBE5-3FD1-2306C3923789}"/>
          </ac:picMkLst>
        </pc:picChg>
        <pc:picChg chg="add mod">
          <ac:chgData name="Abels, Patrick" userId="ba666de4-0d21-43a6-8e66-51a18aae1b4a" providerId="ADAL" clId="{035CF3FE-51FB-480E-AE14-94D1C0658FA8}" dt="2023-11-17T18:38:03.014" v="486" actId="1036"/>
          <ac:picMkLst>
            <pc:docMk/>
            <pc:sldMk cId="3968510381" sldId="279"/>
            <ac:picMk id="37" creationId="{A56A84EA-30FB-FD46-3868-F899E391F68F}"/>
          </ac:picMkLst>
        </pc:picChg>
        <pc:picChg chg="add mod">
          <ac:chgData name="Abels, Patrick" userId="ba666de4-0d21-43a6-8e66-51a18aae1b4a" providerId="ADAL" clId="{035CF3FE-51FB-480E-AE14-94D1C0658FA8}" dt="2023-11-17T18:38:00.163" v="470" actId="1035"/>
          <ac:picMkLst>
            <pc:docMk/>
            <pc:sldMk cId="3968510381" sldId="279"/>
            <ac:picMk id="39" creationId="{818B2AE8-1C2B-969D-588C-C129A4571A8A}"/>
          </ac:picMkLst>
        </pc:picChg>
      </pc:sldChg>
      <pc:sldChg chg="del">
        <pc:chgData name="Abels, Patrick" userId="ba666de4-0d21-43a6-8e66-51a18aae1b4a" providerId="ADAL" clId="{035CF3FE-51FB-480E-AE14-94D1C0658FA8}" dt="2023-11-17T18:29:05.764" v="351" actId="47"/>
        <pc:sldMkLst>
          <pc:docMk/>
          <pc:sldMk cId="1168824381" sldId="281"/>
        </pc:sldMkLst>
      </pc:sldChg>
      <pc:sldChg chg="addSp delSp modSp mod">
        <pc:chgData name="Abels, Patrick" userId="ba666de4-0d21-43a6-8e66-51a18aae1b4a" providerId="ADAL" clId="{035CF3FE-51FB-480E-AE14-94D1C0658FA8}" dt="2023-11-17T18:37:06.032" v="410" actId="1076"/>
        <pc:sldMkLst>
          <pc:docMk/>
          <pc:sldMk cId="2080172378" sldId="282"/>
        </pc:sldMkLst>
        <pc:spChg chg="mod">
          <ac:chgData name="Abels, Patrick" userId="ba666de4-0d21-43a6-8e66-51a18aae1b4a" providerId="ADAL" clId="{035CF3FE-51FB-480E-AE14-94D1C0658FA8}" dt="2023-11-17T18:36:57.931" v="406" actId="20577"/>
          <ac:spMkLst>
            <pc:docMk/>
            <pc:sldMk cId="2080172378" sldId="282"/>
            <ac:spMk id="2" creationId="{21F13AEA-BD23-DFA3-E898-9849EDF4C23F}"/>
          </ac:spMkLst>
        </pc:spChg>
        <pc:picChg chg="del">
          <ac:chgData name="Abels, Patrick" userId="ba666de4-0d21-43a6-8e66-51a18aae1b4a" providerId="ADAL" clId="{035CF3FE-51FB-480E-AE14-94D1C0658FA8}" dt="2023-11-17T18:36:55.572" v="402" actId="478"/>
          <ac:picMkLst>
            <pc:docMk/>
            <pc:sldMk cId="2080172378" sldId="282"/>
            <ac:picMk id="4" creationId="{ED840866-DA6F-6352-1A19-DAF9C98E2FEB}"/>
          </ac:picMkLst>
        </pc:picChg>
        <pc:picChg chg="add mod">
          <ac:chgData name="Abels, Patrick" userId="ba666de4-0d21-43a6-8e66-51a18aae1b4a" providerId="ADAL" clId="{035CF3FE-51FB-480E-AE14-94D1C0658FA8}" dt="2023-11-17T18:37:06.032" v="410" actId="1076"/>
          <ac:picMkLst>
            <pc:docMk/>
            <pc:sldMk cId="2080172378" sldId="282"/>
            <ac:picMk id="5" creationId="{94C38ECF-8C7F-FCA3-BF1E-24E2F405CF5D}"/>
          </ac:picMkLst>
        </pc:picChg>
      </pc:sldChg>
      <pc:sldChg chg="add">
        <pc:chgData name="Abels, Patrick" userId="ba666de4-0d21-43a6-8e66-51a18aae1b4a" providerId="ADAL" clId="{035CF3FE-51FB-480E-AE14-94D1C0658FA8}" dt="2023-11-17T18:29:53.694" v="354" actId="2890"/>
        <pc:sldMkLst>
          <pc:docMk/>
          <pc:sldMk cId="1545093316" sldId="283"/>
        </pc:sldMkLst>
      </pc:sldChg>
    </pc:docChg>
  </pc:docChgLst>
  <pc:docChgLst>
    <pc:chgData name="Abels, Patrick" userId="ba666de4-0d21-43a6-8e66-51a18aae1b4a" providerId="ADAL" clId="{0E7F7CA5-A0BC-4AE1-9A6B-593349AEBCDC}"/>
    <pc:docChg chg="undo custSel addSld delSld modSld">
      <pc:chgData name="Abels, Patrick" userId="ba666de4-0d21-43a6-8e66-51a18aae1b4a" providerId="ADAL" clId="{0E7F7CA5-A0BC-4AE1-9A6B-593349AEBCDC}" dt="2023-11-06T19:47:25.502" v="1157" actId="1037"/>
      <pc:docMkLst>
        <pc:docMk/>
      </pc:docMkLst>
      <pc:sldChg chg="addSp delSp modSp mod">
        <pc:chgData name="Abels, Patrick" userId="ba666de4-0d21-43a6-8e66-51a18aae1b4a" providerId="ADAL" clId="{0E7F7CA5-A0BC-4AE1-9A6B-593349AEBCDC}" dt="2023-11-06T19:47:25.502" v="1157" actId="1037"/>
        <pc:sldMkLst>
          <pc:docMk/>
          <pc:sldMk cId="4053142725" sldId="258"/>
        </pc:sldMkLst>
        <pc:spChg chg="mod">
          <ac:chgData name="Abels, Patrick" userId="ba666de4-0d21-43a6-8e66-51a18aae1b4a" providerId="ADAL" clId="{0E7F7CA5-A0BC-4AE1-9A6B-593349AEBCDC}" dt="2023-11-06T19:46:47.646" v="1124" actId="20577"/>
          <ac:spMkLst>
            <pc:docMk/>
            <pc:sldMk cId="4053142725" sldId="258"/>
            <ac:spMk id="2" creationId="{B07DB424-5D60-EB8E-705E-00413050711F}"/>
          </ac:spMkLst>
        </pc:spChg>
        <pc:picChg chg="add del mod">
          <ac:chgData name="Abels, Patrick" userId="ba666de4-0d21-43a6-8e66-51a18aae1b4a" providerId="ADAL" clId="{0E7F7CA5-A0BC-4AE1-9A6B-593349AEBCDC}" dt="2023-11-06T19:46:11.582" v="1110" actId="478"/>
          <ac:picMkLst>
            <pc:docMk/>
            <pc:sldMk cId="4053142725" sldId="258"/>
            <ac:picMk id="4" creationId="{735F0BC1-872B-FE7F-9FF9-C5E23D724BAB}"/>
          </ac:picMkLst>
        </pc:picChg>
        <pc:picChg chg="add del mod modCrop">
          <ac:chgData name="Abels, Patrick" userId="ba666de4-0d21-43a6-8e66-51a18aae1b4a" providerId="ADAL" clId="{0E7F7CA5-A0BC-4AE1-9A6B-593349AEBCDC}" dt="2023-11-06T19:46:10.992" v="1109" actId="478"/>
          <ac:picMkLst>
            <pc:docMk/>
            <pc:sldMk cId="4053142725" sldId="258"/>
            <ac:picMk id="5" creationId="{C1A090F7-CD07-1ABD-E5D8-36516138068A}"/>
          </ac:picMkLst>
        </pc:picChg>
        <pc:picChg chg="add mod modCrop">
          <ac:chgData name="Abels, Patrick" userId="ba666de4-0d21-43a6-8e66-51a18aae1b4a" providerId="ADAL" clId="{0E7F7CA5-A0BC-4AE1-9A6B-593349AEBCDC}" dt="2023-11-06T19:47:04.406" v="1143" actId="1037"/>
          <ac:picMkLst>
            <pc:docMk/>
            <pc:sldMk cId="4053142725" sldId="258"/>
            <ac:picMk id="6" creationId="{39FBE8D5-A4C4-A2A7-23DD-A1CC6459E361}"/>
          </ac:picMkLst>
        </pc:picChg>
        <pc:picChg chg="add mod modCrop">
          <ac:chgData name="Abels, Patrick" userId="ba666de4-0d21-43a6-8e66-51a18aae1b4a" providerId="ADAL" clId="{0E7F7CA5-A0BC-4AE1-9A6B-593349AEBCDC}" dt="2023-11-06T19:46:32.553" v="1117" actId="14100"/>
          <ac:picMkLst>
            <pc:docMk/>
            <pc:sldMk cId="4053142725" sldId="258"/>
            <ac:picMk id="7" creationId="{BC626054-478C-878D-0466-4DAC965A7109}"/>
          </ac:picMkLst>
        </pc:picChg>
        <pc:picChg chg="add mod modCrop">
          <ac:chgData name="Abels, Patrick" userId="ba666de4-0d21-43a6-8e66-51a18aae1b4a" providerId="ADAL" clId="{0E7F7CA5-A0BC-4AE1-9A6B-593349AEBCDC}" dt="2023-11-06T19:46:53.214" v="1126" actId="14100"/>
          <ac:picMkLst>
            <pc:docMk/>
            <pc:sldMk cId="4053142725" sldId="258"/>
            <ac:picMk id="8" creationId="{96F4F51B-9974-B999-7525-8EA1EB080997}"/>
          </ac:picMkLst>
        </pc:picChg>
        <pc:picChg chg="add mod">
          <ac:chgData name="Abels, Patrick" userId="ba666de4-0d21-43a6-8e66-51a18aae1b4a" providerId="ADAL" clId="{0E7F7CA5-A0BC-4AE1-9A6B-593349AEBCDC}" dt="2023-11-06T19:47:15.736" v="1147" actId="1076"/>
          <ac:picMkLst>
            <pc:docMk/>
            <pc:sldMk cId="4053142725" sldId="258"/>
            <ac:picMk id="9" creationId="{9E757E7F-7948-CBE2-C89D-1E94CED441FB}"/>
          </ac:picMkLst>
        </pc:picChg>
        <pc:picChg chg="add mod">
          <ac:chgData name="Abels, Patrick" userId="ba666de4-0d21-43a6-8e66-51a18aae1b4a" providerId="ADAL" clId="{0E7F7CA5-A0BC-4AE1-9A6B-593349AEBCDC}" dt="2023-11-06T19:47:25.502" v="1157" actId="1037"/>
          <ac:picMkLst>
            <pc:docMk/>
            <pc:sldMk cId="4053142725" sldId="258"/>
            <ac:picMk id="10" creationId="{2A3F1399-1E5F-7546-AD2A-4DB70912C4CE}"/>
          </ac:picMkLst>
        </pc:picChg>
        <pc:picChg chg="add mod">
          <ac:chgData name="Abels, Patrick" userId="ba666de4-0d21-43a6-8e66-51a18aae1b4a" providerId="ADAL" clId="{0E7F7CA5-A0BC-4AE1-9A6B-593349AEBCDC}" dt="2023-11-06T19:47:19.639" v="1149" actId="1076"/>
          <ac:picMkLst>
            <pc:docMk/>
            <pc:sldMk cId="4053142725" sldId="258"/>
            <ac:picMk id="11" creationId="{0AAB8580-29DC-A953-B125-592A34F69AF5}"/>
          </ac:picMkLst>
        </pc:picChg>
      </pc:sldChg>
      <pc:sldChg chg="del">
        <pc:chgData name="Abels, Patrick" userId="ba666de4-0d21-43a6-8e66-51a18aae1b4a" providerId="ADAL" clId="{0E7F7CA5-A0BC-4AE1-9A6B-593349AEBCDC}" dt="2023-11-06T00:28:20.974" v="0" actId="4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0E7F7CA5-A0BC-4AE1-9A6B-593349AEBCDC}" dt="2023-11-06T00:28:23.034" v="2" actId="47"/>
        <pc:sldMkLst>
          <pc:docMk/>
          <pc:sldMk cId="4195507967" sldId="268"/>
        </pc:sldMkLst>
      </pc:sldChg>
      <pc:sldChg chg="del">
        <pc:chgData name="Abels, Patrick" userId="ba666de4-0d21-43a6-8e66-51a18aae1b4a" providerId="ADAL" clId="{0E7F7CA5-A0BC-4AE1-9A6B-593349AEBCDC}" dt="2023-11-06T00:29:34.631" v="125" actId="47"/>
        <pc:sldMkLst>
          <pc:docMk/>
          <pc:sldMk cId="1535252720" sldId="269"/>
        </pc:sldMkLst>
      </pc:sldChg>
      <pc:sldChg chg="del">
        <pc:chgData name="Abels, Patrick" userId="ba666de4-0d21-43a6-8e66-51a18aae1b4a" providerId="ADAL" clId="{0E7F7CA5-A0BC-4AE1-9A6B-593349AEBCDC}" dt="2023-11-06T00:29:35.488" v="126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0E7F7CA5-A0BC-4AE1-9A6B-593349AEBCDC}" dt="2023-11-06T00:29:36.200" v="127" actId="47"/>
        <pc:sldMkLst>
          <pc:docMk/>
          <pc:sldMk cId="1322635273" sldId="271"/>
        </pc:sldMkLst>
      </pc:sldChg>
      <pc:sldChg chg="addSp delSp modSp mod">
        <pc:chgData name="Abels, Patrick" userId="ba666de4-0d21-43a6-8e66-51a18aae1b4a" providerId="ADAL" clId="{0E7F7CA5-A0BC-4AE1-9A6B-593349AEBCDC}" dt="2023-11-06T01:01:35.266" v="860" actId="1037"/>
        <pc:sldMkLst>
          <pc:docMk/>
          <pc:sldMk cId="2650891004" sldId="272"/>
        </pc:sldMkLst>
        <pc:spChg chg="mod">
          <ac:chgData name="Abels, Patrick" userId="ba666de4-0d21-43a6-8e66-51a18aae1b4a" providerId="ADAL" clId="{0E7F7CA5-A0BC-4AE1-9A6B-593349AEBCDC}" dt="2023-11-06T00:58:39.309" v="801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0E7F7CA5-A0BC-4AE1-9A6B-593349AEBCDC}" dt="2023-11-06T01:01:35.266" v="860" actId="1037"/>
          <ac:picMkLst>
            <pc:docMk/>
            <pc:sldMk cId="2650891004" sldId="272"/>
            <ac:picMk id="4" creationId="{75EE6BC2-9227-DDA5-57DA-D25BF404061B}"/>
          </ac:picMkLst>
        </pc:picChg>
        <pc:picChg chg="del">
          <ac:chgData name="Abels, Patrick" userId="ba666de4-0d21-43a6-8e66-51a18aae1b4a" providerId="ADAL" clId="{0E7F7CA5-A0BC-4AE1-9A6B-593349AEBCDC}" dt="2023-11-06T00:57:01.841" v="789" actId="478"/>
          <ac:picMkLst>
            <pc:docMk/>
            <pc:sldMk cId="2650891004" sldId="272"/>
            <ac:picMk id="5" creationId="{3C9076B1-AB91-E798-B7CC-70FD50A42B2A}"/>
          </ac:picMkLst>
        </pc:picChg>
        <pc:picChg chg="del">
          <ac:chgData name="Abels, Patrick" userId="ba666de4-0d21-43a6-8e66-51a18aae1b4a" providerId="ADAL" clId="{0E7F7CA5-A0BC-4AE1-9A6B-593349AEBCDC}" dt="2023-11-06T00:57:02.472" v="790" actId="478"/>
          <ac:picMkLst>
            <pc:docMk/>
            <pc:sldMk cId="2650891004" sldId="272"/>
            <ac:picMk id="7" creationId="{011A03DD-6EC9-651A-0636-8D45FFBFA077}"/>
          </ac:picMkLst>
        </pc:picChg>
        <pc:picChg chg="add mod">
          <ac:chgData name="Abels, Patrick" userId="ba666de4-0d21-43a6-8e66-51a18aae1b4a" providerId="ADAL" clId="{0E7F7CA5-A0BC-4AE1-9A6B-593349AEBCDC}" dt="2023-11-06T01:01:35.266" v="860" actId="1037"/>
          <ac:picMkLst>
            <pc:docMk/>
            <pc:sldMk cId="2650891004" sldId="272"/>
            <ac:picMk id="8" creationId="{487F9CA3-6BE1-C05D-B500-4B67E9ABCC68}"/>
          </ac:picMkLst>
        </pc:picChg>
      </pc:sldChg>
      <pc:sldChg chg="addSp modSp mod">
        <pc:chgData name="Abels, Patrick" userId="ba666de4-0d21-43a6-8e66-51a18aae1b4a" providerId="ADAL" clId="{0E7F7CA5-A0BC-4AE1-9A6B-593349AEBCDC}" dt="2023-11-06T01:01:16.443" v="81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0E7F7CA5-A0BC-4AE1-9A6B-593349AEBCDC}" dt="2023-11-06T01:01:08.688" v="806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0E7F7CA5-A0BC-4AE1-9A6B-593349AEBCDC}" dt="2023-11-06T01:01:16.443" v="810" actId="1076"/>
          <ac:picMkLst>
            <pc:docMk/>
            <pc:sldMk cId="1722427942" sldId="273"/>
            <ac:picMk id="4" creationId="{38C1C302-9B50-7851-7400-C51CB54C5CE4}"/>
          </ac:picMkLst>
        </pc:picChg>
      </pc:sldChg>
      <pc:sldChg chg="del">
        <pc:chgData name="Abels, Patrick" userId="ba666de4-0d21-43a6-8e66-51a18aae1b4a" providerId="ADAL" clId="{0E7F7CA5-A0BC-4AE1-9A6B-593349AEBCDC}" dt="2023-11-06T00:28:21.848" v="1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0E7F7CA5-A0BC-4AE1-9A6B-593349AEBCDC}" dt="2023-11-06T00:29:31.886" v="124" actId="207"/>
        <pc:sldMkLst>
          <pc:docMk/>
          <pc:sldMk cId="3850189238" sldId="274"/>
        </pc:sldMkLst>
        <pc:spChg chg="mod">
          <ac:chgData name="Abels, Patrick" userId="ba666de4-0d21-43a6-8e66-51a18aae1b4a" providerId="ADAL" clId="{0E7F7CA5-A0BC-4AE1-9A6B-593349AEBCDC}" dt="2023-11-06T00:29:31.886" v="124" actId="207"/>
          <ac:spMkLst>
            <pc:docMk/>
            <pc:sldMk cId="3850189238" sldId="274"/>
            <ac:spMk id="2" creationId="{BD335F7C-FFDC-7142-4278-B4B5DA55E10C}"/>
          </ac:spMkLst>
        </pc:spChg>
      </pc:sldChg>
      <pc:sldChg chg="addSp delSp modSp new mod">
        <pc:chgData name="Abels, Patrick" userId="ba666de4-0d21-43a6-8e66-51a18aae1b4a" providerId="ADAL" clId="{0E7F7CA5-A0BC-4AE1-9A6B-593349AEBCDC}" dt="2023-11-06T00:33:21.449" v="222" actId="14100"/>
        <pc:sldMkLst>
          <pc:docMk/>
          <pc:sldMk cId="2528940640" sldId="275"/>
        </pc:sldMkLst>
        <pc:spChg chg="mod">
          <ac:chgData name="Abels, Patrick" userId="ba666de4-0d21-43a6-8e66-51a18aae1b4a" providerId="ADAL" clId="{0E7F7CA5-A0BC-4AE1-9A6B-593349AEBCDC}" dt="2023-11-06T00:33:21.449" v="222" actId="14100"/>
          <ac:spMkLst>
            <pc:docMk/>
            <pc:sldMk cId="2528940640" sldId="275"/>
            <ac:spMk id="2" creationId="{D2EE388D-7833-805C-9249-9BD206ACE42F}"/>
          </ac:spMkLst>
        </pc:spChg>
        <pc:picChg chg="add del mod">
          <ac:chgData name="Abels, Patrick" userId="ba666de4-0d21-43a6-8e66-51a18aae1b4a" providerId="ADAL" clId="{0E7F7CA5-A0BC-4AE1-9A6B-593349AEBCDC}" dt="2023-11-06T00:33:08.253" v="217" actId="478"/>
          <ac:picMkLst>
            <pc:docMk/>
            <pc:sldMk cId="2528940640" sldId="275"/>
            <ac:picMk id="4" creationId="{475E5F24-0536-0CB4-2FD3-FDBD4343CCB6}"/>
          </ac:picMkLst>
        </pc:picChg>
        <pc:picChg chg="add mod">
          <ac:chgData name="Abels, Patrick" userId="ba666de4-0d21-43a6-8e66-51a18aae1b4a" providerId="ADAL" clId="{0E7F7CA5-A0BC-4AE1-9A6B-593349AEBCDC}" dt="2023-11-06T00:33:18.841" v="221" actId="1076"/>
          <ac:picMkLst>
            <pc:docMk/>
            <pc:sldMk cId="2528940640" sldId="275"/>
            <ac:picMk id="12" creationId="{F2A44E7C-EFBD-2E9A-AD6A-99EC4425F593}"/>
          </ac:picMkLst>
        </pc:picChg>
        <pc:inkChg chg="add del">
          <ac:chgData name="Abels, Patrick" userId="ba666de4-0d21-43a6-8e66-51a18aae1b4a" providerId="ADAL" clId="{0E7F7CA5-A0BC-4AE1-9A6B-593349AEBCDC}" dt="2023-11-06T00:33:10.107" v="218" actId="478"/>
          <ac:inkMkLst>
            <pc:docMk/>
            <pc:sldMk cId="2528940640" sldId="275"/>
            <ac:inkMk id="5" creationId="{4974D351-868D-73F6-CFD8-B29B32F6F566}"/>
          </ac:inkMkLst>
        </pc:inkChg>
        <pc:inkChg chg="add del">
          <ac:chgData name="Abels, Patrick" userId="ba666de4-0d21-43a6-8e66-51a18aae1b4a" providerId="ADAL" clId="{0E7F7CA5-A0BC-4AE1-9A6B-593349AEBCDC}" dt="2023-11-06T00:33:10.107" v="218" actId="478"/>
          <ac:inkMkLst>
            <pc:docMk/>
            <pc:sldMk cId="2528940640" sldId="275"/>
            <ac:inkMk id="6" creationId="{9265E232-3D69-5646-54C4-F81018853D0A}"/>
          </ac:inkMkLst>
        </pc:inkChg>
        <pc:inkChg chg="add del">
          <ac:chgData name="Abels, Patrick" userId="ba666de4-0d21-43a6-8e66-51a18aae1b4a" providerId="ADAL" clId="{0E7F7CA5-A0BC-4AE1-9A6B-593349AEBCDC}" dt="2023-11-06T00:33:10.107" v="218" actId="478"/>
          <ac:inkMkLst>
            <pc:docMk/>
            <pc:sldMk cId="2528940640" sldId="275"/>
            <ac:inkMk id="7" creationId="{35DA4ED1-E049-66ED-6426-DE4BF8FA7C9C}"/>
          </ac:inkMkLst>
        </pc:inkChg>
        <pc:inkChg chg="add del">
          <ac:chgData name="Abels, Patrick" userId="ba666de4-0d21-43a6-8e66-51a18aae1b4a" providerId="ADAL" clId="{0E7F7CA5-A0BC-4AE1-9A6B-593349AEBCDC}" dt="2023-11-06T00:33:10.107" v="218" actId="478"/>
          <ac:inkMkLst>
            <pc:docMk/>
            <pc:sldMk cId="2528940640" sldId="275"/>
            <ac:inkMk id="8" creationId="{EBAD7019-6174-769E-B66D-53DCC81360EE}"/>
          </ac:inkMkLst>
        </pc:inkChg>
        <pc:cxnChg chg="add del">
          <ac:chgData name="Abels, Patrick" userId="ba666de4-0d21-43a6-8e66-51a18aae1b4a" providerId="ADAL" clId="{0E7F7CA5-A0BC-4AE1-9A6B-593349AEBCDC}" dt="2023-11-06T00:33:10.107" v="218" actId="478"/>
          <ac:cxnSpMkLst>
            <pc:docMk/>
            <pc:sldMk cId="2528940640" sldId="275"/>
            <ac:cxnSpMk id="10" creationId="{8DA04FB9-FB0D-C8CD-C09C-9F3CB5BED188}"/>
          </ac:cxnSpMkLst>
        </pc:cxnChg>
      </pc:sldChg>
      <pc:sldChg chg="addSp delSp modSp new mod">
        <pc:chgData name="Abels, Patrick" userId="ba666de4-0d21-43a6-8e66-51a18aae1b4a" providerId="ADAL" clId="{0E7F7CA5-A0BC-4AE1-9A6B-593349AEBCDC}" dt="2023-11-06T00:56:23.386" v="778" actId="1076"/>
        <pc:sldMkLst>
          <pc:docMk/>
          <pc:sldMk cId="3753195299" sldId="276"/>
        </pc:sldMkLst>
        <pc:spChg chg="mod">
          <ac:chgData name="Abels, Patrick" userId="ba666de4-0d21-43a6-8e66-51a18aae1b4a" providerId="ADAL" clId="{0E7F7CA5-A0BC-4AE1-9A6B-593349AEBCDC}" dt="2023-11-06T00:56:19.625" v="777" actId="20577"/>
          <ac:spMkLst>
            <pc:docMk/>
            <pc:sldMk cId="3753195299" sldId="276"/>
            <ac:spMk id="2" creationId="{E614CEA6-CDDE-DF28-4CB5-61207FA7498E}"/>
          </ac:spMkLst>
        </pc:spChg>
        <pc:spChg chg="mod">
          <ac:chgData name="Abels, Patrick" userId="ba666de4-0d21-43a6-8e66-51a18aae1b4a" providerId="ADAL" clId="{0E7F7CA5-A0BC-4AE1-9A6B-593349AEBCDC}" dt="2023-11-06T00:34:00.649" v="243" actId="14100"/>
          <ac:spMkLst>
            <pc:docMk/>
            <pc:sldMk cId="3753195299" sldId="276"/>
            <ac:spMk id="3" creationId="{DC2DBCCE-2A97-DB4C-69DD-33ABA0AD4409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6" creationId="{FB29B93A-A3E6-339D-B124-947434CF985B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7" creationId="{A1761AD0-9989-4498-84A5-5280A09160E3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8" creationId="{6A7E8C53-3537-DEA4-4543-EF2B06264C3D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9" creationId="{49B146AB-BBAB-FF2C-8BEB-258CBBB59872}"/>
          </ac:spMkLst>
        </pc:spChg>
        <pc:spChg chg="add del">
          <ac:chgData name="Abels, Patrick" userId="ba666de4-0d21-43a6-8e66-51a18aae1b4a" providerId="ADAL" clId="{0E7F7CA5-A0BC-4AE1-9A6B-593349AEBCDC}" dt="2023-11-06T00:39:35.642" v="523" actId="478"/>
          <ac:spMkLst>
            <pc:docMk/>
            <pc:sldMk cId="3753195299" sldId="276"/>
            <ac:spMk id="10" creationId="{F214266A-9699-0B0F-0147-CB2D0FDAF704}"/>
          </ac:spMkLst>
        </pc:spChg>
        <pc:spChg chg="add del">
          <ac:chgData name="Abels, Patrick" userId="ba666de4-0d21-43a6-8e66-51a18aae1b4a" providerId="ADAL" clId="{0E7F7CA5-A0BC-4AE1-9A6B-593349AEBCDC}" dt="2023-11-06T00:39:55.347" v="525" actId="478"/>
          <ac:spMkLst>
            <pc:docMk/>
            <pc:sldMk cId="3753195299" sldId="276"/>
            <ac:spMk id="11" creationId="{E554E499-5D77-8F75-A00F-8222A57C6B07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12" creationId="{9951C25F-3713-E0B9-8B34-14C0BD43A8AE}"/>
          </ac:spMkLst>
        </pc:spChg>
        <pc:spChg chg="add del mod">
          <ac:chgData name="Abels, Patrick" userId="ba666de4-0d21-43a6-8e66-51a18aae1b4a" providerId="ADAL" clId="{0E7F7CA5-A0BC-4AE1-9A6B-593349AEBCDC}" dt="2023-11-06T00:40:30.507" v="534" actId="478"/>
          <ac:spMkLst>
            <pc:docMk/>
            <pc:sldMk cId="3753195299" sldId="276"/>
            <ac:spMk id="13" creationId="{D80D18B7-98B1-FC9F-9850-6FC8771E8E6F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14" creationId="{5827F70F-EDBE-6AC4-6075-D1486B3973BE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15" creationId="{AE54CD80-51C6-22A1-3500-C5332D27AD74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16" creationId="{845CAD3B-5176-2CCC-AF4D-1FF5D26EED1F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17" creationId="{6FC69585-E7BD-10C0-E49C-08251A515BF2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18" creationId="{F40B2364-749B-273B-2167-175887F9D768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19" creationId="{E2128911-9F07-2008-42F2-F18B02A76B00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20" creationId="{DCF3C427-FF10-3F7A-812F-730DF5B10990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21" creationId="{630D1C77-1F59-E2AC-3F26-1B06026DC528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22" creationId="{9B78E726-BBE0-D9D9-3236-12B279B06920}"/>
          </ac:spMkLst>
        </pc:spChg>
        <pc:spChg chg="add mod">
          <ac:chgData name="Abels, Patrick" userId="ba666de4-0d21-43a6-8e66-51a18aae1b4a" providerId="ADAL" clId="{0E7F7CA5-A0BC-4AE1-9A6B-593349AEBCDC}" dt="2023-11-06T00:49:03.014" v="733" actId="164"/>
          <ac:spMkLst>
            <pc:docMk/>
            <pc:sldMk cId="3753195299" sldId="276"/>
            <ac:spMk id="23" creationId="{BD8FAFB7-B864-94E7-2469-A9C056517473}"/>
          </ac:spMkLst>
        </pc:spChg>
        <pc:grpChg chg="add mod">
          <ac:chgData name="Abels, Patrick" userId="ba666de4-0d21-43a6-8e66-51a18aae1b4a" providerId="ADAL" clId="{0E7F7CA5-A0BC-4AE1-9A6B-593349AEBCDC}" dt="2023-11-06T00:49:25.322" v="740" actId="1076"/>
          <ac:grpSpMkLst>
            <pc:docMk/>
            <pc:sldMk cId="3753195299" sldId="276"/>
            <ac:grpSpMk id="24" creationId="{B25DB12A-9DFC-2CF5-B445-BAEC1771727D}"/>
          </ac:grpSpMkLst>
        </pc:grpChg>
        <pc:picChg chg="add del mod">
          <ac:chgData name="Abels, Patrick" userId="ba666de4-0d21-43a6-8e66-51a18aae1b4a" providerId="ADAL" clId="{0E7F7CA5-A0BC-4AE1-9A6B-593349AEBCDC}" dt="2023-11-06T00:37:35.517" v="494" actId="478"/>
          <ac:picMkLst>
            <pc:docMk/>
            <pc:sldMk cId="3753195299" sldId="276"/>
            <ac:picMk id="5" creationId="{A32E4949-C8FD-9955-C92F-9E60C4E46436}"/>
          </ac:picMkLst>
        </pc:picChg>
        <pc:picChg chg="add mod modCrop">
          <ac:chgData name="Abels, Patrick" userId="ba666de4-0d21-43a6-8e66-51a18aae1b4a" providerId="ADAL" clId="{0E7F7CA5-A0BC-4AE1-9A6B-593349AEBCDC}" dt="2023-11-06T00:56:23.386" v="778" actId="1076"/>
          <ac:picMkLst>
            <pc:docMk/>
            <pc:sldMk cId="3753195299" sldId="276"/>
            <ac:picMk id="26" creationId="{4B69A6F9-7857-F31E-70DD-211C4D28A358}"/>
          </ac:picMkLst>
        </pc:pic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0B8FD3-4A00-2E2A-3A3F-ED2E970032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6"/>
            <a:ext cx="11257938" cy="435530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BB64C22-0003-F5C5-49A6-5DC4967F1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6"/>
            <a:ext cx="11257938" cy="435530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6"/>
            <a:ext cx="11257938" cy="435530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1C0BAB1-76C4-0E82-7363-7DB7F62E79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6"/>
            <a:ext cx="11257938" cy="435530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BAD85A8A-A765-29A3-628C-B267FC0660E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C51FE41-3573-E145-9622-5F57E9506E9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335F7C-FFDC-7142-4278-B4B5DA55E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Gemischte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Übungen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501892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7F498-3AC7-07CC-4F61-3B0B0977E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Fun30 I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FFBD8-1044-007C-F510-0933E664E5C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676261" y="465955"/>
            <a:ext cx="7357673" cy="5926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5502B-FCB1-4AE5-116D-75A50D828F67}"/>
              </a:ext>
            </a:extLst>
          </p:cNvPr>
          <p:cNvSpPr/>
          <p:nvPr/>
        </p:nvSpPr>
        <p:spPr>
          <a:xfrm>
            <a:off x="8593494" y="1884784"/>
            <a:ext cx="2920482" cy="18288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063763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7F498-3AC7-07CC-4F61-3B0B0977E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Fun30 II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782D2-CD84-70A0-66AA-60F951E769E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824746" y="218336"/>
            <a:ext cx="7742907" cy="62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801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6674AA-2210-1EFC-40D0-473FD6757A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Fun31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B882F-F3D2-A554-56F3-AB7D5B0D67A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469516" y="1943280"/>
            <a:ext cx="9252968" cy="39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201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35E5F-6DE8-C9BE-8D1E-89F64A7C54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Fun30,31 I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9FA6A-ADCA-6328-1C44-CBA97AB8D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928" y="80645"/>
            <a:ext cx="4099661" cy="67120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076D47-9AC4-8717-D0D7-DB290926BA07}"/>
              </a:ext>
            </a:extLst>
          </p:cNvPr>
          <p:cNvSpPr/>
          <p:nvPr/>
        </p:nvSpPr>
        <p:spPr>
          <a:xfrm>
            <a:off x="4040155" y="80645"/>
            <a:ext cx="1744825" cy="42320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1062819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35E5F-6DE8-C9BE-8D1E-89F64A7C54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Fun30,31 II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3BBF6-6B08-3B5F-58AD-7BAECBB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546" b="32979"/>
          <a:stretch/>
        </p:blipFill>
        <p:spPr>
          <a:xfrm>
            <a:off x="2216363" y="1267302"/>
            <a:ext cx="2577168" cy="5424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75F56-A3BF-7DA8-3A3C-BBAB333F1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24" b="77646"/>
          <a:stretch/>
        </p:blipFill>
        <p:spPr>
          <a:xfrm>
            <a:off x="6893328" y="5329442"/>
            <a:ext cx="2071434" cy="148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A02C5-F70F-8381-7BFE-E46E7D7F8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6" t="30478" r="39364"/>
          <a:stretch/>
        </p:blipFill>
        <p:spPr>
          <a:xfrm>
            <a:off x="7050327" y="261498"/>
            <a:ext cx="2412524" cy="5151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414F9-0788-4600-21B2-7EE52D3E3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3" r="39364" b="69142"/>
          <a:stretch/>
        </p:blipFill>
        <p:spPr>
          <a:xfrm>
            <a:off x="4739388" y="4146357"/>
            <a:ext cx="2441386" cy="2366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A3F771-D14B-F221-2E46-510150418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32" r="70546" b="2776"/>
          <a:stretch/>
        </p:blipFill>
        <p:spPr>
          <a:xfrm>
            <a:off x="4685244" y="1913414"/>
            <a:ext cx="2441386" cy="24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0633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53A815-6B0A-651E-5087-15CA2098F92D}"/>
              </a:ext>
            </a:extLst>
          </p:cNvPr>
          <p:cNvSpPr/>
          <p:nvPr/>
        </p:nvSpPr>
        <p:spPr>
          <a:xfrm>
            <a:off x="1068859" y="189963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045802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 err="1">
                <a:solidFill>
                  <a:schemeClr val="bg1"/>
                </a:solidFill>
              </a:rPr>
              <a:t>Mathematik</a:t>
            </a:r>
            <a:endParaRPr lang="en-DE" sz="3400" i="1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317FCD-B8DC-9737-958D-363333E8C131}"/>
              </a:ext>
            </a:extLst>
          </p:cNvPr>
          <p:cNvSpPr/>
          <p:nvPr/>
        </p:nvSpPr>
        <p:spPr>
          <a:xfrm>
            <a:off x="1743202" y="2793985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dirty="0">
                <a:solidFill>
                  <a:schemeClr val="bg1"/>
                </a:solidFill>
              </a:rPr>
              <a:t>8</a:t>
            </a:r>
            <a:r>
              <a:rPr lang="en-GB" sz="3400" kern="1200" dirty="0">
                <a:solidFill>
                  <a:schemeClr val="bg1"/>
                </a:solidFill>
              </a:rPr>
              <a:t>. </a:t>
            </a:r>
            <a:r>
              <a:rPr lang="en-GB" sz="3400" kern="1200" dirty="0" err="1">
                <a:solidFill>
                  <a:schemeClr val="bg1"/>
                </a:solidFill>
              </a:rPr>
              <a:t>Klasse</a:t>
            </a:r>
            <a:endParaRPr lang="en-DE" sz="3400" kern="1200" dirty="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4E3E5F-832F-7C25-22BD-60F060609471}"/>
              </a:ext>
            </a:extLst>
          </p:cNvPr>
          <p:cNvSpPr/>
          <p:nvPr/>
        </p:nvSpPr>
        <p:spPr>
          <a:xfrm>
            <a:off x="2417545" y="3688338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 err="1">
                <a:solidFill>
                  <a:schemeClr val="bg1"/>
                </a:solidFill>
              </a:rPr>
              <a:t>Gleichungen</a:t>
            </a:r>
            <a:r>
              <a:rPr lang="en-GB" sz="3400" kern="1200" dirty="0">
                <a:solidFill>
                  <a:schemeClr val="bg1"/>
                </a:solidFill>
              </a:rPr>
              <a:t> und </a:t>
            </a:r>
            <a:r>
              <a:rPr lang="en-GB" sz="3400" kern="1200" dirty="0" err="1">
                <a:solidFill>
                  <a:schemeClr val="bg1"/>
                </a:solidFill>
              </a:rPr>
              <a:t>Ungleichungen</a:t>
            </a:r>
            <a:endParaRPr lang="en-DE" sz="3400" kern="12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9863045-895C-B0D7-5560-7ABB3EFBB835}"/>
              </a:ext>
            </a:extLst>
          </p:cNvPr>
          <p:cNvSpPr/>
          <p:nvPr/>
        </p:nvSpPr>
        <p:spPr>
          <a:xfrm>
            <a:off x="3091888" y="4582691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spcBef>
                <a:spcPct val="0"/>
              </a:spcBef>
              <a:buNone/>
            </a:pPr>
            <a:r>
              <a:rPr lang="en-GB" sz="3400" kern="1200" dirty="0" err="1">
                <a:solidFill>
                  <a:schemeClr val="bg1"/>
                </a:solidFill>
              </a:rPr>
              <a:t>Lineare</a:t>
            </a:r>
            <a:r>
              <a:rPr lang="en-GB" sz="3400" kern="1200" dirty="0">
                <a:solidFill>
                  <a:schemeClr val="bg1"/>
                </a:solidFill>
              </a:rPr>
              <a:t> </a:t>
            </a:r>
            <a:r>
              <a:rPr lang="en-GB" sz="3400" kern="1200" dirty="0" err="1">
                <a:solidFill>
                  <a:schemeClr val="bg1"/>
                </a:solidFill>
              </a:rPr>
              <a:t>Gleichungssysteme</a:t>
            </a:r>
            <a:r>
              <a:rPr lang="en-GB" sz="3400" kern="1200" dirty="0">
                <a:solidFill>
                  <a:schemeClr val="bg1"/>
                </a:solidFill>
              </a:rPr>
              <a:t> (LGS)</a:t>
            </a:r>
            <a:endParaRPr lang="en-DE" sz="3400" kern="1200" dirty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6D099E-E732-1EC2-3D15-D0F6D13937F8}"/>
              </a:ext>
            </a:extLst>
          </p:cNvPr>
          <p:cNvSpPr/>
          <p:nvPr/>
        </p:nvSpPr>
        <p:spPr>
          <a:xfrm>
            <a:off x="3766232" y="547704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400" dirty="0">
                <a:solidFill>
                  <a:schemeClr val="accent6"/>
                </a:solidFill>
              </a:rPr>
              <a:t>*</a:t>
            </a:r>
            <a:endParaRPr lang="en-DE" sz="3400" kern="1200" dirty="0">
              <a:solidFill>
                <a:schemeClr val="accent6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F214DC-559A-DBBD-1E81-B76EC78B98B1}"/>
              </a:ext>
            </a:extLst>
          </p:cNvPr>
          <p:cNvSpPr/>
          <p:nvPr/>
        </p:nvSpPr>
        <p:spPr>
          <a:xfrm>
            <a:off x="8482037" y="2473327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9B465-D760-06C0-5D07-5837456C376E}"/>
              </a:ext>
            </a:extLst>
          </p:cNvPr>
          <p:cNvSpPr/>
          <p:nvPr/>
        </p:nvSpPr>
        <p:spPr>
          <a:xfrm>
            <a:off x="9156380" y="3367680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EF523E-874B-E49B-2DD8-4AD3381AC16D}"/>
              </a:ext>
            </a:extLst>
          </p:cNvPr>
          <p:cNvSpPr/>
          <p:nvPr/>
        </p:nvSpPr>
        <p:spPr>
          <a:xfrm>
            <a:off x="9830723" y="4248944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88694F-F228-3E13-EA11-AE37A0932C54}"/>
              </a:ext>
            </a:extLst>
          </p:cNvPr>
          <p:cNvSpPr/>
          <p:nvPr/>
        </p:nvSpPr>
        <p:spPr>
          <a:xfrm>
            <a:off x="10505067" y="5152022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DDAB8-B53A-5AF2-1CFF-A27F90516742}"/>
              </a:ext>
            </a:extLst>
          </p:cNvPr>
          <p:cNvSpPr txBox="1"/>
          <p:nvPr/>
        </p:nvSpPr>
        <p:spPr>
          <a:xfrm>
            <a:off x="7182340" y="2091993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Fach</a:t>
            </a:r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34F42C-9313-47AA-9481-682EAB6B8DDC}"/>
              </a:ext>
            </a:extLst>
          </p:cNvPr>
          <p:cNvSpPr txBox="1"/>
          <p:nvPr/>
        </p:nvSpPr>
        <p:spPr>
          <a:xfrm>
            <a:off x="7845103" y="2999306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Klasse</a:t>
            </a:r>
            <a:endParaRPr lang="en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914977-EED4-9E32-A892-22B30AC9382B}"/>
              </a:ext>
            </a:extLst>
          </p:cNvPr>
          <p:cNvSpPr txBox="1"/>
          <p:nvPr/>
        </p:nvSpPr>
        <p:spPr>
          <a:xfrm>
            <a:off x="8493693" y="388180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Reihe</a:t>
            </a:r>
            <a:endParaRPr lang="en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3F3C5E-E1B1-594B-8AC0-60B2AA9ABE8B}"/>
              </a:ext>
            </a:extLst>
          </p:cNvPr>
          <p:cNvSpPr txBox="1"/>
          <p:nvPr/>
        </p:nvSpPr>
        <p:spPr>
          <a:xfrm>
            <a:off x="9195437" y="477494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>
                <a:solidFill>
                  <a:schemeClr val="bg1"/>
                </a:solidFill>
              </a:rPr>
              <a:t>Thema</a:t>
            </a:r>
            <a:endParaRPr lang="en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1C548-AFE1-2B39-6775-CA9992CAFFB2}"/>
              </a:ext>
            </a:extLst>
          </p:cNvPr>
          <p:cNvSpPr txBox="1"/>
          <p:nvPr/>
        </p:nvSpPr>
        <p:spPr>
          <a:xfrm>
            <a:off x="9844975" y="5685019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accent6"/>
                </a:solidFill>
              </a:rPr>
              <a:t>Lektion</a:t>
            </a:r>
            <a:endParaRPr lang="en-DE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66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0AAA7-BACC-0323-E12E-10130D77B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16833"/>
            <a:ext cx="11257938" cy="467508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Lineare Gleichungen mit zwei Variablen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Lineares Gleichungssystem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LGS grafisches lösen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Gleichsetzungsverfahren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Einsetzungsverfahren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Additionsverfahren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Löungen von LGS</a:t>
            </a:r>
          </a:p>
        </p:txBody>
      </p:sp>
    </p:spTree>
    <p:extLst>
      <p:ext uri="{BB962C8B-B14F-4D97-AF65-F5344CB8AC3E}">
        <p14:creationId xmlns:p14="http://schemas.microsoft.com/office/powerpoint/2010/main" val="22037040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335F7C-FFDC-7142-4278-B4B5DA55E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Präsentationen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48256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7F498-3AC7-07CC-4F61-3B0B0977E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</a:t>
            </a:r>
            <a:r>
              <a:rPr lang="en-GB" dirty="0"/>
              <a:t> Fun28/2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A08E9-BE82-0450-D0F9-1FEF1A239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8" t="30341" r="54036" b="54151"/>
          <a:stretch/>
        </p:blipFill>
        <p:spPr>
          <a:xfrm>
            <a:off x="1156448" y="2408887"/>
            <a:ext cx="9879103" cy="23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43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7F498-3AC7-07CC-4F61-3B0B0977E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II</a:t>
            </a:r>
            <a:r>
              <a:rPr lang="en-GB" dirty="0"/>
              <a:t> Fun28/4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936AC-AB79-CEAF-4D2B-F95578FB5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" t="87469" r="53183" b="-10584"/>
          <a:stretch/>
        </p:blipFill>
        <p:spPr>
          <a:xfrm>
            <a:off x="1156448" y="2362234"/>
            <a:ext cx="9879103" cy="35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993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7F498-3AC7-07CC-4F61-3B0B0977E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III</a:t>
            </a:r>
            <a:r>
              <a:rPr lang="en-GB" dirty="0"/>
              <a:t> Fun29/6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702EF-785B-8892-50F2-79A76B503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58" t="31565" r="670" b="55483"/>
          <a:stretch/>
        </p:blipFill>
        <p:spPr>
          <a:xfrm>
            <a:off x="1156448" y="2765750"/>
            <a:ext cx="9879103" cy="19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93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7F498-3AC7-07CC-4F61-3B0B0977E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IV</a:t>
            </a:r>
            <a:r>
              <a:rPr lang="en-GB" dirty="0"/>
              <a:t> Fun29/7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8C18A-E07D-D98C-C4D7-9FF32472D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3" t="44593" r="495" b="39037"/>
          <a:stretch/>
        </p:blipFill>
        <p:spPr>
          <a:xfrm>
            <a:off x="1156448" y="2621902"/>
            <a:ext cx="9879103" cy="2509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E65EBA-9D9B-2CCE-CDE5-634F18C73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294" t="46630" r="2422" b="41973"/>
          <a:stretch/>
        </p:blipFill>
        <p:spPr>
          <a:xfrm>
            <a:off x="7529804" y="2621902"/>
            <a:ext cx="3657752" cy="22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96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7F498-3AC7-07CC-4F61-3B0B0977E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V</a:t>
            </a:r>
            <a:r>
              <a:rPr lang="en-GB" dirty="0"/>
              <a:t> Fun29/8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527ED-5CB9-60CE-AD2F-63167FA61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54" t="59310" r="1074" b="22372"/>
          <a:stretch/>
        </p:blipFill>
        <p:spPr>
          <a:xfrm>
            <a:off x="1156448" y="2397967"/>
            <a:ext cx="9879103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422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7F498-3AC7-07CC-4F61-3B0B0977E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VI</a:t>
            </a:r>
            <a:r>
              <a:rPr lang="en-GB" dirty="0"/>
              <a:t> Fun29/9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67E6C-AB64-BB97-0A1C-302463C28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28" t="76885"/>
          <a:stretch/>
        </p:blipFill>
        <p:spPr>
          <a:xfrm>
            <a:off x="1156448" y="2119638"/>
            <a:ext cx="9879103" cy="3544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5E9F9A-8827-3EC4-C549-02012C1D5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24" t="78532" r="2275" b="9785"/>
          <a:stretch/>
        </p:blipFill>
        <p:spPr>
          <a:xfrm>
            <a:off x="7455159" y="2192692"/>
            <a:ext cx="3339998" cy="21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39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222</cp:revision>
  <dcterms:created xsi:type="dcterms:W3CDTF">2022-12-22T20:26:39Z</dcterms:created>
  <dcterms:modified xsi:type="dcterms:W3CDTF">2023-12-23T21:09:33Z</dcterms:modified>
</cp:coreProperties>
</file>