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8" r:id="rId5"/>
    <p:sldId id="274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A3672C-9F91-43AF-B363-100876002DF0}" v="198" dt="2023-10-31T22:14:45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Bearbeite</a:t>
            </a:r>
            <a:r>
              <a:rPr lang="en-GB" dirty="0"/>
              <a:t> von </a:t>
            </a:r>
            <a:r>
              <a:rPr lang="en-GB"/>
              <a:t>jeder Gruppe auf Fun60,61 </a:t>
            </a:r>
            <a:r>
              <a:rPr lang="en-GB" dirty="0" err="1"/>
              <a:t>mindestens</a:t>
            </a:r>
            <a:r>
              <a:rPr lang="en-GB" dirty="0"/>
              <a:t> 2 </a:t>
            </a:r>
            <a:r>
              <a:rPr lang="en-GB" dirty="0" err="1"/>
              <a:t>Aufgaben</a:t>
            </a:r>
            <a:r>
              <a:rPr lang="en-GB" dirty="0"/>
              <a:t> </a:t>
            </a:r>
            <a:r>
              <a:rPr lang="en-GB" dirty="0" err="1"/>
              <a:t>vollständig</a:t>
            </a:r>
            <a:r>
              <a:rPr lang="en-GB" dirty="0"/>
              <a:t>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Zeichne einen </a:t>
                </a:r>
                <a:r>
                  <a:rPr lang="en-GB" b="0" dirty="0" err="1"/>
                  <a:t>spitzen</a:t>
                </a:r>
                <a:r>
                  <a:rPr lang="en-GB" b="0" dirty="0"/>
                  <a:t> Winkel.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Berechne</a:t>
                </a:r>
                <a:r>
                  <a:rPr lang="en-GB" b="0" dirty="0"/>
                  <a:t> den </a:t>
                </a:r>
                <a:r>
                  <a:rPr lang="en-GB" b="0" dirty="0" err="1"/>
                  <a:t>Flächeninhalt</a:t>
                </a:r>
                <a:r>
                  <a:rPr lang="en-GB" b="0" dirty="0"/>
                  <a:t> eines </a:t>
                </a:r>
                <a:r>
                  <a:rPr lang="en-GB" b="0" dirty="0" err="1"/>
                  <a:t>Dreiecks</a:t>
                </a:r>
                <a:r>
                  <a:rPr lang="en-GB" b="0" dirty="0"/>
                  <a:t> </a:t>
                </a:r>
                <a:r>
                  <a:rPr lang="en-GB" b="0" dirty="0" err="1"/>
                  <a:t>mit</a:t>
                </a: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Löse</a:t>
                </a:r>
                <a:r>
                  <a:rPr lang="en-GB" b="0" dirty="0"/>
                  <a:t> die </a:t>
                </a:r>
                <a:r>
                  <a:rPr lang="en-GB" b="0" dirty="0" err="1"/>
                  <a:t>Gleichung</a:t>
                </a:r>
                <a:r>
                  <a:rPr lang="en-GB" b="0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+16=25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Löse</a:t>
                </a:r>
                <a:r>
                  <a:rPr lang="en-GB" dirty="0"/>
                  <a:t> die </a:t>
                </a:r>
                <a:r>
                  <a:rPr lang="en-GB" dirty="0" err="1"/>
                  <a:t>Klammern</a:t>
                </a:r>
                <a:r>
                  <a:rPr lang="en-GB" dirty="0"/>
                  <a:t> auf: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+7)(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A4D9D0DC-EAD2-A663-BD8B-C6426B23B0E3}"/>
              </a:ext>
            </a:extLst>
          </p:cNvPr>
          <p:cNvSpPr/>
          <p:nvPr/>
        </p:nvSpPr>
        <p:spPr>
          <a:xfrm>
            <a:off x="592194" y="616688"/>
            <a:ext cx="10356824" cy="5564539"/>
          </a:xfrm>
          <a:prstGeom prst="rtTriangl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260A3EA-EF72-2CDB-70B2-03C70EB8ECFC}"/>
                  </a:ext>
                </a:extLst>
              </p:cNvPr>
              <p:cNvSpPr txBox="1"/>
              <p:nvPr/>
            </p:nvSpPr>
            <p:spPr>
              <a:xfrm>
                <a:off x="199050" y="3069464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260A3EA-EF72-2CDB-70B2-03C70EB8E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50" y="3069464"/>
                <a:ext cx="332207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73E519A-F8A0-35C6-E61D-BA250FFD2C38}"/>
                  </a:ext>
                </a:extLst>
              </p:cNvPr>
              <p:cNvSpPr txBox="1"/>
              <p:nvPr/>
            </p:nvSpPr>
            <p:spPr>
              <a:xfrm>
                <a:off x="5433812" y="6241311"/>
                <a:ext cx="32323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73E519A-F8A0-35C6-E61D-BA250FFD2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812" y="6241311"/>
                <a:ext cx="32323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FCF163-814E-31F5-0010-289B2D1EDD41}"/>
                  </a:ext>
                </a:extLst>
              </p:cNvPr>
              <p:cNvSpPr txBox="1"/>
              <p:nvPr/>
            </p:nvSpPr>
            <p:spPr>
              <a:xfrm>
                <a:off x="5029776" y="2456319"/>
                <a:ext cx="29514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FCF163-814E-31F5-0010-289B2D1ED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776" y="2456319"/>
                <a:ext cx="295144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F8CD28C-88F3-BA97-F3F9-0E3257247E78}"/>
                  </a:ext>
                </a:extLst>
              </p:cNvPr>
              <p:cNvSpPr txBox="1"/>
              <p:nvPr/>
            </p:nvSpPr>
            <p:spPr>
              <a:xfrm>
                <a:off x="7367745" y="784732"/>
                <a:ext cx="399808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DE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F8CD28C-88F3-BA97-F3F9-0E3257247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745" y="784732"/>
                <a:ext cx="3998082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6600" dirty="0">
                <a:solidFill>
                  <a:srgbClr val="FFC000"/>
                </a:solidFill>
              </a:rPr>
              <a:t>Pythagoras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7CA8FE-FB1A-6EF9-C27E-FF38A12ABE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6600" dirty="0">
                <a:solidFill>
                  <a:srgbClr val="FFC000"/>
                </a:solidFill>
              </a:rPr>
              <a:t>Pythagoras</a:t>
            </a:r>
          </a:p>
          <a:p>
            <a:r>
              <a:rPr lang="en-GB" dirty="0"/>
              <a:t>Wie fit bist du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955079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9E8F8D-31D9-B7B0-30D7-BC7419B3BD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2001" y="1023937"/>
            <a:ext cx="10727998" cy="4810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Wie fit bist du ?</a:t>
            </a:r>
          </a:p>
          <a:p>
            <a:pPr marL="0" marR="0" lvl="0" indent="0" algn="l" defTabSz="91440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Winkel</a:t>
            </a:r>
            <a:endParaRPr kumimoji="0" lang="en-DE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Dreicke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und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Vierecke</a:t>
            </a:r>
            <a:endParaRPr kumimoji="0" lang="en-DE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Gleichungen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lösen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Vermischtes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(Terme,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Größen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…)</a:t>
            </a:r>
            <a:endParaRPr kumimoji="0" lang="en-DE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E2669C7-B48A-C21E-B145-D6687B8984AF}"/>
              </a:ext>
            </a:extLst>
          </p:cNvPr>
          <p:cNvGrpSpPr/>
          <p:nvPr/>
        </p:nvGrpSpPr>
        <p:grpSpPr>
          <a:xfrm>
            <a:off x="6377764" y="2774399"/>
            <a:ext cx="5135400" cy="792000"/>
            <a:chOff x="6324599" y="2875388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" name="Star: 5 Points 3">
              <a:extLst>
                <a:ext uri="{FF2B5EF4-FFF2-40B4-BE49-F238E27FC236}">
                  <a16:creationId xmlns:a16="http://schemas.microsoft.com/office/drawing/2014/main" id="{7351B586-6B87-52D6-5ABF-CCA0AE7A3339}"/>
                </a:ext>
              </a:extLst>
            </p:cNvPr>
            <p:cNvSpPr/>
            <p:nvPr/>
          </p:nvSpPr>
          <p:spPr>
            <a:xfrm>
              <a:off x="63245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Star: 5 Points 4">
              <a:extLst>
                <a:ext uri="{FF2B5EF4-FFF2-40B4-BE49-F238E27FC236}">
                  <a16:creationId xmlns:a16="http://schemas.microsoft.com/office/drawing/2014/main" id="{BFF8A199-73CC-2C7F-8F91-FEA0E7AE8426}"/>
                </a:ext>
              </a:extLst>
            </p:cNvPr>
            <p:cNvSpPr/>
            <p:nvPr/>
          </p:nvSpPr>
          <p:spPr>
            <a:xfrm>
              <a:off x="74104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2681FE15-00BB-D7F4-698F-26685367A2B6}"/>
                </a:ext>
              </a:extLst>
            </p:cNvPr>
            <p:cNvSpPr/>
            <p:nvPr/>
          </p:nvSpPr>
          <p:spPr>
            <a:xfrm>
              <a:off x="84962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EC6712EA-8236-CC4C-2DE0-5DEA71AEE5EB}"/>
                </a:ext>
              </a:extLst>
            </p:cNvPr>
            <p:cNvSpPr/>
            <p:nvPr/>
          </p:nvSpPr>
          <p:spPr>
            <a:xfrm>
              <a:off x="95821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8" name="Star: 5 Points 7">
              <a:extLst>
                <a:ext uri="{FF2B5EF4-FFF2-40B4-BE49-F238E27FC236}">
                  <a16:creationId xmlns:a16="http://schemas.microsoft.com/office/drawing/2014/main" id="{91E54009-C231-39EA-DF1B-7C3F05D692A6}"/>
                </a:ext>
              </a:extLst>
            </p:cNvPr>
            <p:cNvSpPr/>
            <p:nvPr/>
          </p:nvSpPr>
          <p:spPr>
            <a:xfrm>
              <a:off x="106679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9BD44CA-7DAE-79DF-E1EC-E644A71836CF}"/>
              </a:ext>
            </a:extLst>
          </p:cNvPr>
          <p:cNvGrpSpPr/>
          <p:nvPr/>
        </p:nvGrpSpPr>
        <p:grpSpPr>
          <a:xfrm>
            <a:off x="6377764" y="3516862"/>
            <a:ext cx="5135400" cy="792000"/>
            <a:chOff x="6324599" y="3617176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0" name="Star: 5 Points 9">
              <a:extLst>
                <a:ext uri="{FF2B5EF4-FFF2-40B4-BE49-F238E27FC236}">
                  <a16:creationId xmlns:a16="http://schemas.microsoft.com/office/drawing/2014/main" id="{1E4A0B40-6446-335C-268B-1D3CF952F7BC}"/>
                </a:ext>
              </a:extLst>
            </p:cNvPr>
            <p:cNvSpPr/>
            <p:nvPr/>
          </p:nvSpPr>
          <p:spPr>
            <a:xfrm>
              <a:off x="63245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Star: 5 Points 10">
              <a:extLst>
                <a:ext uri="{FF2B5EF4-FFF2-40B4-BE49-F238E27FC236}">
                  <a16:creationId xmlns:a16="http://schemas.microsoft.com/office/drawing/2014/main" id="{1D804C96-EC7D-3517-05F2-467EC6F962F3}"/>
                </a:ext>
              </a:extLst>
            </p:cNvPr>
            <p:cNvSpPr/>
            <p:nvPr/>
          </p:nvSpPr>
          <p:spPr>
            <a:xfrm>
              <a:off x="74104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Star: 5 Points 11">
              <a:extLst>
                <a:ext uri="{FF2B5EF4-FFF2-40B4-BE49-F238E27FC236}">
                  <a16:creationId xmlns:a16="http://schemas.microsoft.com/office/drawing/2014/main" id="{E1528EC1-E914-EAE5-5472-0D352C2516E9}"/>
                </a:ext>
              </a:extLst>
            </p:cNvPr>
            <p:cNvSpPr/>
            <p:nvPr/>
          </p:nvSpPr>
          <p:spPr>
            <a:xfrm>
              <a:off x="84962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Star: 5 Points 12">
              <a:extLst>
                <a:ext uri="{FF2B5EF4-FFF2-40B4-BE49-F238E27FC236}">
                  <a16:creationId xmlns:a16="http://schemas.microsoft.com/office/drawing/2014/main" id="{905660C6-B838-952A-BEDC-540F826E7BA2}"/>
                </a:ext>
              </a:extLst>
            </p:cNvPr>
            <p:cNvSpPr/>
            <p:nvPr/>
          </p:nvSpPr>
          <p:spPr>
            <a:xfrm>
              <a:off x="95821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Star: 5 Points 13">
              <a:extLst>
                <a:ext uri="{FF2B5EF4-FFF2-40B4-BE49-F238E27FC236}">
                  <a16:creationId xmlns:a16="http://schemas.microsoft.com/office/drawing/2014/main" id="{84903ED2-AD7B-47E6-7B61-A6B14AF96F2D}"/>
                </a:ext>
              </a:extLst>
            </p:cNvPr>
            <p:cNvSpPr/>
            <p:nvPr/>
          </p:nvSpPr>
          <p:spPr>
            <a:xfrm>
              <a:off x="106679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7449E22-6BC9-BBD8-FCE7-DB3B329F76A7}"/>
              </a:ext>
            </a:extLst>
          </p:cNvPr>
          <p:cNvGrpSpPr/>
          <p:nvPr/>
        </p:nvGrpSpPr>
        <p:grpSpPr>
          <a:xfrm>
            <a:off x="6377764" y="4259325"/>
            <a:ext cx="5135400" cy="792000"/>
            <a:chOff x="6324599" y="4358964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6" name="Star: 5 Points 15">
              <a:extLst>
                <a:ext uri="{FF2B5EF4-FFF2-40B4-BE49-F238E27FC236}">
                  <a16:creationId xmlns:a16="http://schemas.microsoft.com/office/drawing/2014/main" id="{136C568E-9678-51E9-1ACB-769A70E72857}"/>
                </a:ext>
              </a:extLst>
            </p:cNvPr>
            <p:cNvSpPr/>
            <p:nvPr/>
          </p:nvSpPr>
          <p:spPr>
            <a:xfrm>
              <a:off x="63245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7" name="Star: 5 Points 16">
              <a:extLst>
                <a:ext uri="{FF2B5EF4-FFF2-40B4-BE49-F238E27FC236}">
                  <a16:creationId xmlns:a16="http://schemas.microsoft.com/office/drawing/2014/main" id="{5A54CC06-CD2C-06FD-0284-3D5AF319A113}"/>
                </a:ext>
              </a:extLst>
            </p:cNvPr>
            <p:cNvSpPr/>
            <p:nvPr/>
          </p:nvSpPr>
          <p:spPr>
            <a:xfrm>
              <a:off x="74104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8" name="Star: 5 Points 17">
              <a:extLst>
                <a:ext uri="{FF2B5EF4-FFF2-40B4-BE49-F238E27FC236}">
                  <a16:creationId xmlns:a16="http://schemas.microsoft.com/office/drawing/2014/main" id="{E871413C-EF6E-9D25-47DF-287F528D9923}"/>
                </a:ext>
              </a:extLst>
            </p:cNvPr>
            <p:cNvSpPr/>
            <p:nvPr/>
          </p:nvSpPr>
          <p:spPr>
            <a:xfrm>
              <a:off x="84962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9" name="Star: 5 Points 18">
              <a:extLst>
                <a:ext uri="{FF2B5EF4-FFF2-40B4-BE49-F238E27FC236}">
                  <a16:creationId xmlns:a16="http://schemas.microsoft.com/office/drawing/2014/main" id="{B926EDD1-66D0-28E8-9FD9-AE1307A5EFF7}"/>
                </a:ext>
              </a:extLst>
            </p:cNvPr>
            <p:cNvSpPr/>
            <p:nvPr/>
          </p:nvSpPr>
          <p:spPr>
            <a:xfrm>
              <a:off x="95821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0" name="Star: 5 Points 19">
              <a:extLst>
                <a:ext uri="{FF2B5EF4-FFF2-40B4-BE49-F238E27FC236}">
                  <a16:creationId xmlns:a16="http://schemas.microsoft.com/office/drawing/2014/main" id="{C04196CB-6030-4CC9-6AE3-3591E2598BF4}"/>
                </a:ext>
              </a:extLst>
            </p:cNvPr>
            <p:cNvSpPr/>
            <p:nvPr/>
          </p:nvSpPr>
          <p:spPr>
            <a:xfrm>
              <a:off x="106679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54DE072-1ACE-7B47-8B6F-3F5318761405}"/>
              </a:ext>
            </a:extLst>
          </p:cNvPr>
          <p:cNvGrpSpPr/>
          <p:nvPr/>
        </p:nvGrpSpPr>
        <p:grpSpPr>
          <a:xfrm>
            <a:off x="6377764" y="5001788"/>
            <a:ext cx="5135400" cy="792000"/>
            <a:chOff x="6324599" y="5392540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2" name="Star: 5 Points 21">
              <a:extLst>
                <a:ext uri="{FF2B5EF4-FFF2-40B4-BE49-F238E27FC236}">
                  <a16:creationId xmlns:a16="http://schemas.microsoft.com/office/drawing/2014/main" id="{5FC087FB-AB0B-8616-C829-FDF1FBFE8A48}"/>
                </a:ext>
              </a:extLst>
            </p:cNvPr>
            <p:cNvSpPr/>
            <p:nvPr/>
          </p:nvSpPr>
          <p:spPr>
            <a:xfrm>
              <a:off x="63245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3" name="Star: 5 Points 22">
              <a:extLst>
                <a:ext uri="{FF2B5EF4-FFF2-40B4-BE49-F238E27FC236}">
                  <a16:creationId xmlns:a16="http://schemas.microsoft.com/office/drawing/2014/main" id="{73D5F4DB-7DCC-AB87-E313-0D1562CB47BA}"/>
                </a:ext>
              </a:extLst>
            </p:cNvPr>
            <p:cNvSpPr/>
            <p:nvPr/>
          </p:nvSpPr>
          <p:spPr>
            <a:xfrm>
              <a:off x="74104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4" name="Star: 5 Points 23">
              <a:extLst>
                <a:ext uri="{FF2B5EF4-FFF2-40B4-BE49-F238E27FC236}">
                  <a16:creationId xmlns:a16="http://schemas.microsoft.com/office/drawing/2014/main" id="{6E883ED4-AF8E-661A-B375-14FA5BAAFB9B}"/>
                </a:ext>
              </a:extLst>
            </p:cNvPr>
            <p:cNvSpPr/>
            <p:nvPr/>
          </p:nvSpPr>
          <p:spPr>
            <a:xfrm>
              <a:off x="84962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5" name="Star: 5 Points 24">
              <a:extLst>
                <a:ext uri="{FF2B5EF4-FFF2-40B4-BE49-F238E27FC236}">
                  <a16:creationId xmlns:a16="http://schemas.microsoft.com/office/drawing/2014/main" id="{F3FB2F66-5723-5A4E-62E9-C897F379F18D}"/>
                </a:ext>
              </a:extLst>
            </p:cNvPr>
            <p:cNvSpPr/>
            <p:nvPr/>
          </p:nvSpPr>
          <p:spPr>
            <a:xfrm>
              <a:off x="95821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6" name="Star: 5 Points 25">
              <a:extLst>
                <a:ext uri="{FF2B5EF4-FFF2-40B4-BE49-F238E27FC236}">
                  <a16:creationId xmlns:a16="http://schemas.microsoft.com/office/drawing/2014/main" id="{EECBBC7A-75D4-E230-0E5F-E01CC15A176C}"/>
                </a:ext>
              </a:extLst>
            </p:cNvPr>
            <p:cNvSpPr/>
            <p:nvPr/>
          </p:nvSpPr>
          <p:spPr>
            <a:xfrm>
              <a:off x="106679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20663712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1: Winkel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5768DE-1B32-730B-D638-4AA69C68A0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74709"/>
          <a:stretch/>
        </p:blipFill>
        <p:spPr>
          <a:xfrm>
            <a:off x="2286270" y="1374481"/>
            <a:ext cx="7981447" cy="13368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AAABB1-4D17-AEFF-D432-E227BB806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58010"/>
          <a:stretch/>
        </p:blipFill>
        <p:spPr>
          <a:xfrm>
            <a:off x="2342973" y="4231755"/>
            <a:ext cx="7981447" cy="22195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3D9D43-53AE-659C-10CA-0077B7131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981" y="2751821"/>
            <a:ext cx="7940037" cy="149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6662072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2: </a:t>
            </a:r>
            <a:r>
              <a:rPr lang="en-GB" dirty="0" err="1"/>
              <a:t>Dreiecke</a:t>
            </a:r>
            <a:r>
              <a:rPr lang="en-GB" dirty="0"/>
              <a:t> und </a:t>
            </a:r>
            <a:r>
              <a:rPr lang="en-GB" dirty="0" err="1"/>
              <a:t>Vierecke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E8891B-6FE1-7D33-3665-D81677EDED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62161"/>
          <a:stretch/>
        </p:blipFill>
        <p:spPr>
          <a:xfrm>
            <a:off x="2896897" y="1427645"/>
            <a:ext cx="6398205" cy="2001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A7D646-2E6F-84D3-B312-FB24748BA7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59382"/>
          <a:stretch/>
        </p:blipFill>
        <p:spPr>
          <a:xfrm>
            <a:off x="3049297" y="4486936"/>
            <a:ext cx="6398205" cy="21483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88B908-1912-AB3B-FE15-B2073CC5C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363" y="3462270"/>
            <a:ext cx="6662072" cy="90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0310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3: </a:t>
            </a:r>
            <a:r>
              <a:rPr lang="en-GB" dirty="0" err="1"/>
              <a:t>Gleichungen</a:t>
            </a:r>
            <a:r>
              <a:rPr lang="en-GB" dirty="0"/>
              <a:t> </a:t>
            </a:r>
            <a:r>
              <a:rPr lang="en-GB" dirty="0" err="1"/>
              <a:t>lösen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DF84FE-9B19-0B28-B11E-441462443B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47579"/>
          <a:stretch/>
        </p:blipFill>
        <p:spPr>
          <a:xfrm>
            <a:off x="344156" y="2191408"/>
            <a:ext cx="11376297" cy="1944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537D5D-9C1B-0B2E-F6CE-C772C419C7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63217"/>
          <a:stretch/>
        </p:blipFill>
        <p:spPr>
          <a:xfrm>
            <a:off x="379596" y="4029733"/>
            <a:ext cx="11376297" cy="136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3527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4: </a:t>
            </a:r>
            <a:r>
              <a:rPr lang="en-GB" dirty="0" err="1"/>
              <a:t>Vermischtes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9076B1-AB91-E798-B7CC-70FD50A42B2A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506619" y="1447352"/>
            <a:ext cx="9178761" cy="39632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1A03DD-6EC9-651A-0636-8D45FFBFA0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03" b="81053"/>
          <a:stretch/>
        </p:blipFill>
        <p:spPr>
          <a:xfrm>
            <a:off x="1584714" y="5481682"/>
            <a:ext cx="9100666" cy="118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910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2023-10-31T22:22:15Z</dcterms:modified>
</cp:coreProperties>
</file>