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8" r:id="rId3"/>
    <p:sldId id="274" r:id="rId4"/>
    <p:sldId id="275" r:id="rId5"/>
    <p:sldId id="276" r:id="rId6"/>
    <p:sldId id="272" r:id="rId7"/>
    <p:sldId id="273" r:id="rId8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000000"/>
    <a:srgbClr val="00B050"/>
    <a:srgbClr val="FF0000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7F7CA5-A0BC-4AE1-9A6B-593349AEBCDC}" v="201" dt="2023-11-06T19:47:07.4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86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750CA083-E7E5-4751-9DBA-1DD25195475E}"/>
    <pc:docChg chg="undo custSel addSld modSld">
      <pc:chgData name="Abels, Patrick" userId="ba666de4-0d21-43a6-8e66-51a18aae1b4a" providerId="ADAL" clId="{750CA083-E7E5-4751-9DBA-1DD25195475E}" dt="2023-08-02T13:20:02.445" v="1008" actId="14100"/>
      <pc:docMkLst>
        <pc:docMk/>
      </pc:docMkLst>
      <pc:sldChg chg="modSp mod">
        <pc:chgData name="Abels, Patrick" userId="ba666de4-0d21-43a6-8e66-51a18aae1b4a" providerId="ADAL" clId="{750CA083-E7E5-4751-9DBA-1DD25195475E}" dt="2023-08-02T13:11:16.121" v="745" actId="2710"/>
        <pc:sldMkLst>
          <pc:docMk/>
          <pc:sldMk cId="4053142725" sldId="258"/>
        </pc:sldMkLst>
        <pc:spChg chg="mod">
          <ac:chgData name="Abels, Patrick" userId="ba666de4-0d21-43a6-8e66-51a18aae1b4a" providerId="ADAL" clId="{750CA083-E7E5-4751-9DBA-1DD25195475E}" dt="2023-08-02T13:11:16.121" v="745" actId="2710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750CA083-E7E5-4751-9DBA-1DD25195475E}" dt="2023-08-02T13:08:57.693" v="680" actId="207"/>
        <pc:sldMkLst>
          <pc:docMk/>
          <pc:sldMk cId="3366437632" sldId="259"/>
        </pc:sldMkLst>
        <pc:spChg chg="mod">
          <ac:chgData name="Abels, Patrick" userId="ba666de4-0d21-43a6-8e66-51a18aae1b4a" providerId="ADAL" clId="{750CA083-E7E5-4751-9DBA-1DD25195475E}" dt="2023-08-02T13:08:57.693" v="680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750CA083-E7E5-4751-9DBA-1DD25195475E}" dt="2023-08-02T13:06:34.002" v="626" actId="1035"/>
        <pc:sldMkLst>
          <pc:docMk/>
          <pc:sldMk cId="4223110314" sldId="261"/>
        </pc:sldMkLst>
        <pc:spChg chg="del">
          <ac:chgData name="Abels, Patrick" userId="ba666de4-0d21-43a6-8e66-51a18aae1b4a" providerId="ADAL" clId="{750CA083-E7E5-4751-9DBA-1DD25195475E}" dt="2023-08-02T13:05:29.558" v="603" actId="478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750CA083-E7E5-4751-9DBA-1DD25195475E}" dt="2023-08-02T13:05:24.425" v="602" actId="20577"/>
          <ac:spMkLst>
            <pc:docMk/>
            <pc:sldMk cId="4223110314" sldId="261"/>
            <ac:spMk id="3" creationId="{91E27F51-7010-A9B6-38F8-6302D0C64020}"/>
          </ac:spMkLst>
        </pc:spChg>
        <pc:picChg chg="add mod">
          <ac:chgData name="Abels, Patrick" userId="ba666de4-0d21-43a6-8e66-51a18aae1b4a" providerId="ADAL" clId="{750CA083-E7E5-4751-9DBA-1DD25195475E}" dt="2023-08-02T13:06:34.002" v="626" actId="1035"/>
          <ac:picMkLst>
            <pc:docMk/>
            <pc:sldMk cId="4223110314" sldId="261"/>
            <ac:picMk id="5" creationId="{1A9A1F3E-DD95-1397-1815-D50558953F0B}"/>
          </ac:picMkLst>
        </pc:picChg>
      </pc:sldChg>
      <pc:sldChg chg="addSp modSp mod">
        <pc:chgData name="Abels, Patrick" userId="ba666de4-0d21-43a6-8e66-51a18aae1b4a" providerId="ADAL" clId="{750CA083-E7E5-4751-9DBA-1DD25195475E}" dt="2023-08-02T13:08:13.555" v="650" actId="1035"/>
        <pc:sldMkLst>
          <pc:docMk/>
          <pc:sldMk cId="4127666779" sldId="262"/>
        </pc:sldMkLst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3" creationId="{1D38B88E-3811-951F-3F06-B2992BB87A8E}"/>
          </ac:picMkLst>
        </pc:picChg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mod">
        <pc:chgData name="Abels, Patrick" userId="ba666de4-0d21-43a6-8e66-51a18aae1b4a" providerId="ADAL" clId="{750CA083-E7E5-4751-9DBA-1DD25195475E}" dt="2023-08-01T11:32:19.918" v="597" actId="1076"/>
        <pc:sldMkLst>
          <pc:docMk/>
          <pc:sldMk cId="39607195" sldId="270"/>
        </pc:sldMkLst>
        <pc:spChg chg="mod">
          <ac:chgData name="Abels, Patrick" userId="ba666de4-0d21-43a6-8e66-51a18aae1b4a" providerId="ADAL" clId="{750CA083-E7E5-4751-9DBA-1DD25195475E}" dt="2023-08-01T11:29:24.971" v="504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50CA083-E7E5-4751-9DBA-1DD25195475E}" dt="2023-08-01T11:11:59.690" v="12" actId="20577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750CA083-E7E5-4751-9DBA-1DD25195475E}" dt="2023-08-01T11:14:44.053" v="35" actId="1076"/>
          <ac:spMkLst>
            <pc:docMk/>
            <pc:sldMk cId="39607195" sldId="270"/>
            <ac:spMk id="4" creationId="{C1DC875D-AE66-00BB-A87E-EB1A1F67070F}"/>
          </ac:spMkLst>
        </pc:spChg>
        <pc:spChg chg="add mod">
          <ac:chgData name="Abels, Patrick" userId="ba666de4-0d21-43a6-8e66-51a18aae1b4a" providerId="ADAL" clId="{750CA083-E7E5-4751-9DBA-1DD25195475E}" dt="2023-08-01T11:30:47.011" v="545" actId="1076"/>
          <ac:spMkLst>
            <pc:docMk/>
            <pc:sldMk cId="39607195" sldId="270"/>
            <ac:spMk id="5" creationId="{DD7694AC-8EB4-3A1B-000C-404B40545EA4}"/>
          </ac:spMkLst>
        </pc:spChg>
        <pc:spChg chg="add mod">
          <ac:chgData name="Abels, Patrick" userId="ba666de4-0d21-43a6-8e66-51a18aae1b4a" providerId="ADAL" clId="{750CA083-E7E5-4751-9DBA-1DD25195475E}" dt="2023-08-01T11:15:35.221" v="45" actId="208"/>
          <ac:spMkLst>
            <pc:docMk/>
            <pc:sldMk cId="39607195" sldId="270"/>
            <ac:spMk id="6" creationId="{FBBE441F-CB56-4CF5-4E68-8FC968C99340}"/>
          </ac:spMkLst>
        </pc:spChg>
        <pc:spChg chg="add mod">
          <ac:chgData name="Abels, Patrick" userId="ba666de4-0d21-43a6-8e66-51a18aae1b4a" providerId="ADAL" clId="{750CA083-E7E5-4751-9DBA-1DD25195475E}" dt="2023-08-01T11:16:06.538" v="55" actId="208"/>
          <ac:spMkLst>
            <pc:docMk/>
            <pc:sldMk cId="39607195" sldId="270"/>
            <ac:spMk id="7" creationId="{470E494E-3040-8C90-181B-D6C30405EAA1}"/>
          </ac:spMkLst>
        </pc:spChg>
        <pc:spChg chg="add del mod">
          <ac:chgData name="Abels, Patrick" userId="ba666de4-0d21-43a6-8e66-51a18aae1b4a" providerId="ADAL" clId="{750CA083-E7E5-4751-9DBA-1DD25195475E}" dt="2023-08-01T11:27:30.940" v="485"/>
          <ac:spMkLst>
            <pc:docMk/>
            <pc:sldMk cId="39607195" sldId="270"/>
            <ac:spMk id="13" creationId="{E95B803D-B1BF-F30A-4C56-1E27B8550530}"/>
          </ac:spMkLst>
        </pc:spChg>
        <pc:spChg chg="add mod">
          <ac:chgData name="Abels, Patrick" userId="ba666de4-0d21-43a6-8e66-51a18aae1b4a" providerId="ADAL" clId="{750CA083-E7E5-4751-9DBA-1DD25195475E}" dt="2023-08-01T11:29:36.328" v="508" actId="1076"/>
          <ac:spMkLst>
            <pc:docMk/>
            <pc:sldMk cId="39607195" sldId="270"/>
            <ac:spMk id="14" creationId="{6728158D-0CC0-7A4F-7766-FD17244C609B}"/>
          </ac:spMkLst>
        </pc:spChg>
        <pc:spChg chg="add mod">
          <ac:chgData name="Abels, Patrick" userId="ba666de4-0d21-43a6-8e66-51a18aae1b4a" providerId="ADAL" clId="{750CA083-E7E5-4751-9DBA-1DD25195475E}" dt="2023-08-01T11:30:37.543" v="539" actId="1076"/>
          <ac:spMkLst>
            <pc:docMk/>
            <pc:sldMk cId="39607195" sldId="270"/>
            <ac:spMk id="15" creationId="{A55D7BE9-2636-E37B-661D-0636194C8377}"/>
          </ac:spMkLst>
        </pc:spChg>
        <pc:spChg chg="add mod">
          <ac:chgData name="Abels, Patrick" userId="ba666de4-0d21-43a6-8e66-51a18aae1b4a" providerId="ADAL" clId="{750CA083-E7E5-4751-9DBA-1DD25195475E}" dt="2023-08-01T11:30:17.481" v="531" actId="20577"/>
          <ac:spMkLst>
            <pc:docMk/>
            <pc:sldMk cId="39607195" sldId="270"/>
            <ac:spMk id="16" creationId="{763F030C-8926-4B3C-7CA9-8BA5C9553117}"/>
          </ac:spMkLst>
        </pc:spChg>
        <pc:spChg chg="add mod">
          <ac:chgData name="Abels, Patrick" userId="ba666de4-0d21-43a6-8e66-51a18aae1b4a" providerId="ADAL" clId="{750CA083-E7E5-4751-9DBA-1DD25195475E}" dt="2023-08-01T11:30:19.726" v="532" actId="20577"/>
          <ac:spMkLst>
            <pc:docMk/>
            <pc:sldMk cId="39607195" sldId="270"/>
            <ac:spMk id="17" creationId="{17891905-1DA8-F0C5-7B53-FFAD7FF5FBBC}"/>
          </ac:spMkLst>
        </pc:spChg>
        <pc:spChg chg="add mod">
          <ac:chgData name="Abels, Patrick" userId="ba666de4-0d21-43a6-8e66-51a18aae1b4a" providerId="ADAL" clId="{750CA083-E7E5-4751-9DBA-1DD25195475E}" dt="2023-08-01T11:30:30.841" v="536" actId="20577"/>
          <ac:spMkLst>
            <pc:docMk/>
            <pc:sldMk cId="39607195" sldId="270"/>
            <ac:spMk id="18" creationId="{98676CDA-4CCB-F726-3BCC-0CE1D716E09D}"/>
          </ac:spMkLst>
        </pc:spChg>
        <pc:spChg chg="add mod">
          <ac:chgData name="Abels, Patrick" userId="ba666de4-0d21-43a6-8e66-51a18aae1b4a" providerId="ADAL" clId="{750CA083-E7E5-4751-9DBA-1DD25195475E}" dt="2023-08-01T11:30:34.416" v="538" actId="20577"/>
          <ac:spMkLst>
            <pc:docMk/>
            <pc:sldMk cId="39607195" sldId="270"/>
            <ac:spMk id="19" creationId="{E870BF69-F879-6677-C823-161149EE530C}"/>
          </ac:spMkLst>
        </pc:spChg>
        <pc:spChg chg="add mod">
          <ac:chgData name="Abels, Patrick" userId="ba666de4-0d21-43a6-8e66-51a18aae1b4a" providerId="ADAL" clId="{750CA083-E7E5-4751-9DBA-1DD25195475E}" dt="2023-08-01T11:30:49.270" v="546" actId="1076"/>
          <ac:spMkLst>
            <pc:docMk/>
            <pc:sldMk cId="39607195" sldId="270"/>
            <ac:spMk id="20" creationId="{83A40B88-7DBB-00CA-D393-BFD7E207F91A}"/>
          </ac:spMkLst>
        </pc:spChg>
        <pc:spChg chg="add mod">
          <ac:chgData name="Abels, Patrick" userId="ba666de4-0d21-43a6-8e66-51a18aae1b4a" providerId="ADAL" clId="{750CA083-E7E5-4751-9DBA-1DD25195475E}" dt="2023-08-01T11:31:12.647" v="553" actId="1076"/>
          <ac:spMkLst>
            <pc:docMk/>
            <pc:sldMk cId="39607195" sldId="270"/>
            <ac:spMk id="21" creationId="{72BDFF8F-86CF-EBAE-9870-452C2876681B}"/>
          </ac:spMkLst>
        </pc:spChg>
        <pc:spChg chg="add mod">
          <ac:chgData name="Abels, Patrick" userId="ba666de4-0d21-43a6-8e66-51a18aae1b4a" providerId="ADAL" clId="{750CA083-E7E5-4751-9DBA-1DD25195475E}" dt="2023-08-01T11:31:22.959" v="557" actId="1076"/>
          <ac:spMkLst>
            <pc:docMk/>
            <pc:sldMk cId="39607195" sldId="270"/>
            <ac:spMk id="22" creationId="{146D748C-6009-0D93-4B3C-A10AECAA2F47}"/>
          </ac:spMkLst>
        </pc:spChg>
        <pc:spChg chg="add mod">
          <ac:chgData name="Abels, Patrick" userId="ba666de4-0d21-43a6-8e66-51a18aae1b4a" providerId="ADAL" clId="{750CA083-E7E5-4751-9DBA-1DD25195475E}" dt="2023-08-01T11:32:19.918" v="597" actId="1076"/>
          <ac:spMkLst>
            <pc:docMk/>
            <pc:sldMk cId="39607195" sldId="270"/>
            <ac:spMk id="23" creationId="{BD67EE3F-8DC6-793A-B4F8-51DB9A833FB4}"/>
          </ac:spMkLst>
        </pc:spChg>
        <pc:spChg chg="add mod">
          <ac:chgData name="Abels, Patrick" userId="ba666de4-0d21-43a6-8e66-51a18aae1b4a" providerId="ADAL" clId="{750CA083-E7E5-4751-9DBA-1DD25195475E}" dt="2023-08-01T11:32:00.495" v="579" actId="1076"/>
          <ac:spMkLst>
            <pc:docMk/>
            <pc:sldMk cId="39607195" sldId="270"/>
            <ac:spMk id="24" creationId="{3BE2DA29-33F0-1BAA-7946-B49C597746B2}"/>
          </ac:spMkLst>
        </pc:spChg>
        <pc:spChg chg="add mod">
          <ac:chgData name="Abels, Patrick" userId="ba666de4-0d21-43a6-8e66-51a18aae1b4a" providerId="ADAL" clId="{750CA083-E7E5-4751-9DBA-1DD25195475E}" dt="2023-08-01T11:31:38.896" v="567" actId="1076"/>
          <ac:spMkLst>
            <pc:docMk/>
            <pc:sldMk cId="39607195" sldId="270"/>
            <ac:spMk id="25" creationId="{A219FF53-A255-E30A-FE97-B316E225BA5B}"/>
          </ac:spMkLst>
        </pc:spChg>
        <pc:cxnChg chg="add mod ord">
          <ac:chgData name="Abels, Patrick" userId="ba666de4-0d21-43a6-8e66-51a18aae1b4a" providerId="ADAL" clId="{750CA083-E7E5-4751-9DBA-1DD25195475E}" dt="2023-08-01T11:24:40.916" v="458" actId="167"/>
          <ac:cxnSpMkLst>
            <pc:docMk/>
            <pc:sldMk cId="39607195" sldId="270"/>
            <ac:cxnSpMk id="9" creationId="{65D2F437-C368-9564-670D-13EE9E35FC08}"/>
          </ac:cxnSpMkLst>
        </pc:cxnChg>
        <pc:cxnChg chg="add mod ord">
          <ac:chgData name="Abels, Patrick" userId="ba666de4-0d21-43a6-8e66-51a18aae1b4a" providerId="ADAL" clId="{750CA083-E7E5-4751-9DBA-1DD25195475E}" dt="2023-08-01T11:24:47.809" v="461" actId="171"/>
          <ac:cxnSpMkLst>
            <pc:docMk/>
            <pc:sldMk cId="39607195" sldId="270"/>
            <ac:cxnSpMk id="10" creationId="{17DE3851-9816-8BBA-28CF-CCD67185391D}"/>
          </ac:cxnSpMkLst>
        </pc:cxnChg>
        <pc:cxnChg chg="add mod ord">
          <ac:chgData name="Abels, Patrick" userId="ba666de4-0d21-43a6-8e66-51a18aae1b4a" providerId="ADAL" clId="{750CA083-E7E5-4751-9DBA-1DD25195475E}" dt="2023-08-01T11:24:51.290" v="463" actId="171"/>
          <ac:cxnSpMkLst>
            <pc:docMk/>
            <pc:sldMk cId="39607195" sldId="270"/>
            <ac:cxnSpMk id="11" creationId="{BE183082-8F0D-B7A9-1EFB-9A44232CB31A}"/>
          </ac:cxnSpMkLst>
        </pc:cxnChg>
        <pc:cxnChg chg="add mod ord">
          <ac:chgData name="Abels, Patrick" userId="ba666de4-0d21-43a6-8e66-51a18aae1b4a" providerId="ADAL" clId="{750CA083-E7E5-4751-9DBA-1DD25195475E}" dt="2023-08-01T11:24:53.636" v="464" actId="171"/>
          <ac:cxnSpMkLst>
            <pc:docMk/>
            <pc:sldMk cId="39607195" sldId="270"/>
            <ac:cxnSpMk id="12" creationId="{8541FD81-B94A-6DA8-2DFB-F5E94458F412}"/>
          </ac:cxnSpMkLst>
        </pc:cxnChg>
      </pc:sldChg>
      <pc:sldChg chg="addSp delSp modSp new mod">
        <pc:chgData name="Abels, Patrick" userId="ba666de4-0d21-43a6-8e66-51a18aae1b4a" providerId="ADAL" clId="{750CA083-E7E5-4751-9DBA-1DD25195475E}" dt="2023-08-02T13:20:02.445" v="1008" actId="14100"/>
        <pc:sldMkLst>
          <pc:docMk/>
          <pc:sldMk cId="2923068891" sldId="271"/>
        </pc:sldMkLst>
        <pc:spChg chg="del">
          <ac:chgData name="Abels, Patrick" userId="ba666de4-0d21-43a6-8e66-51a18aae1b4a" providerId="ADAL" clId="{750CA083-E7E5-4751-9DBA-1DD25195475E}" dt="2023-08-02T13:09:56.750" v="682" actId="478"/>
          <ac:spMkLst>
            <pc:docMk/>
            <pc:sldMk cId="2923068891" sldId="271"/>
            <ac:spMk id="2" creationId="{A7A53FB8-BB53-685D-A1C0-FEF935E3ECB3}"/>
          </ac:spMkLst>
        </pc:spChg>
        <pc:spChg chg="add mod">
          <ac:chgData name="Abels, Patrick" userId="ba666de4-0d21-43a6-8e66-51a18aae1b4a" providerId="ADAL" clId="{750CA083-E7E5-4751-9DBA-1DD25195475E}" dt="2023-08-02T13:17:34.921" v="956" actId="6549"/>
          <ac:spMkLst>
            <pc:docMk/>
            <pc:sldMk cId="2923068891" sldId="271"/>
            <ac:spMk id="4" creationId="{ADE4FB88-492A-192D-0CE0-EB3836E09DD2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5" creationId="{40C27ADD-5374-7322-1C3F-D0C7925D19A9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7" creationId="{B72CB0D0-0F19-A5A6-4B91-6E964F5CF423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9" creationId="{E3982327-9201-9AB0-1313-B1549FCA6254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11" creationId="{21FA3246-4A15-788F-A47E-815A4BB3DA25}"/>
          </ac:spMkLst>
        </pc:spChg>
        <pc:spChg chg="add mod">
          <ac:chgData name="Abels, Patrick" userId="ba666de4-0d21-43a6-8e66-51a18aae1b4a" providerId="ADAL" clId="{750CA083-E7E5-4751-9DBA-1DD25195475E}" dt="2023-08-02T13:14:02.146" v="877" actId="404"/>
          <ac:spMkLst>
            <pc:docMk/>
            <pc:sldMk cId="2923068891" sldId="271"/>
            <ac:spMk id="12" creationId="{20282C3C-2378-D673-728D-5EA20D7A31A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3" creationId="{FF41C125-15DE-FF52-0C60-AB47FE80C02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4" creationId="{CD1C044A-99B4-043C-2A83-B91BD7E023F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5" creationId="{82CC89C3-5DC3-B9C8-DB42-D2354B93F9D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6" creationId="{94764BE1-3271-C23B-8537-D81FCD03F18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7" creationId="{0AAADEA4-58F9-210A-64A7-06D54221A777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8" creationId="{02FE6BA0-E5F4-D128-71AA-29947592CCD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9" creationId="{2D402A32-C546-4B90-0565-E0766D501D3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0" creationId="{701244F6-6C22-ADD8-D8C6-F75D179042B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1" creationId="{E48A967B-E6CD-41D4-64B9-CD2101B421F4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2" creationId="{82D18185-2B67-63B5-82F7-BE5E38C1B8D2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3" creationId="{4C0535F4-D8AF-9E43-F60F-44E3500D2A22}"/>
          </ac:spMkLst>
        </pc:spChg>
        <pc:spChg chg="add mod">
          <ac:chgData name="Abels, Patrick" userId="ba666de4-0d21-43a6-8e66-51a18aae1b4a" providerId="ADAL" clId="{750CA083-E7E5-4751-9DBA-1DD25195475E}" dt="2023-08-02T13:20:02.445" v="1008" actId="14100"/>
          <ac:spMkLst>
            <pc:docMk/>
            <pc:sldMk cId="2923068891" sldId="271"/>
            <ac:spMk id="24" creationId="{A4A827FB-DE81-43EF-30FA-19E4BB25B26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6" creationId="{B66ECEEB-C349-CE18-E967-FD8120C6A855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8" creationId="{4CA646F3-B91F-975B-70A5-8EF6E7E08C0A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0" creationId="{D3D5C514-EE9C-C612-18C0-E74FA534C41F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2" creationId="{91A2AC57-7D8C-76BC-EA14-962348550C49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4" creationId="{E5DC95AC-D96E-C392-3710-D4088DFF0C44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5" creationId="{3FCD12B8-248B-045A-5BAA-F89B9A070808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6" creationId="{F6614090-F6E6-771F-C212-2E66C7024AF1}"/>
          </ac:spMkLst>
        </pc:spChg>
        <pc:spChg chg="add mod">
          <ac:chgData name="Abels, Patrick" userId="ba666de4-0d21-43a6-8e66-51a18aae1b4a" providerId="ADAL" clId="{750CA083-E7E5-4751-9DBA-1DD25195475E}" dt="2023-08-02T13:18:53.007" v="977" actId="1035"/>
          <ac:spMkLst>
            <pc:docMk/>
            <pc:sldMk cId="2923068891" sldId="271"/>
            <ac:spMk id="37" creationId="{75D22A85-5747-4C6F-08CA-F08FE822C289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8" creationId="{9D746B50-6254-1CE9-01A2-2E8C7817189A}"/>
          </ac:spMkLst>
        </pc:spChg>
        <pc:spChg chg="add mod">
          <ac:chgData name="Abels, Patrick" userId="ba666de4-0d21-43a6-8e66-51a18aae1b4a" providerId="ADAL" clId="{750CA083-E7E5-4751-9DBA-1DD25195475E}" dt="2023-08-02T13:18:54.680" v="978" actId="1035"/>
          <ac:spMkLst>
            <pc:docMk/>
            <pc:sldMk cId="2923068891" sldId="271"/>
            <ac:spMk id="39" creationId="{EE23DCA6-46D2-1AC2-071C-5B868EDEC907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0" creationId="{A486D88B-3E69-5753-F021-D9FDF7EAACE6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1" creationId="{2C27DF91-3F67-3BC3-886D-8C493EC127FD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2" creationId="{FEDC23E7-0263-476C-32F2-DE0B73C7CC68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3" creationId="{0E4DE778-10FE-1172-B8A7-A1C6C02AB87B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4" creationId="{74635EA1-E1A5-2D63-DA1C-BE30E557FB6F}"/>
          </ac:spMkLst>
        </pc:spChg>
        <pc:spChg chg="add mod">
          <ac:chgData name="Abels, Patrick" userId="ba666de4-0d21-43a6-8e66-51a18aae1b4a" providerId="ADAL" clId="{750CA083-E7E5-4751-9DBA-1DD25195475E}" dt="2023-08-02T13:19:32.506" v="997" actId="1076"/>
          <ac:spMkLst>
            <pc:docMk/>
            <pc:sldMk cId="2923068891" sldId="271"/>
            <ac:spMk id="45" creationId="{2EEE6D87-0CBC-04AC-D944-6FED47E4E6E1}"/>
          </ac:spMkLst>
        </pc:spChg>
        <pc:spChg chg="add mod">
          <ac:chgData name="Abels, Patrick" userId="ba666de4-0d21-43a6-8e66-51a18aae1b4a" providerId="ADAL" clId="{750CA083-E7E5-4751-9DBA-1DD25195475E}" dt="2023-08-02T13:19:37.210" v="1001" actId="1076"/>
          <ac:spMkLst>
            <pc:docMk/>
            <pc:sldMk cId="2923068891" sldId="271"/>
            <ac:spMk id="46" creationId="{07BA92A6-D103-AF62-53A5-92F291EA6F24}"/>
          </ac:spMkLst>
        </pc:spChg>
        <pc:spChg chg="add mod">
          <ac:chgData name="Abels, Patrick" userId="ba666de4-0d21-43a6-8e66-51a18aae1b4a" providerId="ADAL" clId="{750CA083-E7E5-4751-9DBA-1DD25195475E}" dt="2023-08-02T13:19:34.697" v="999" actId="1076"/>
          <ac:spMkLst>
            <pc:docMk/>
            <pc:sldMk cId="2923068891" sldId="271"/>
            <ac:spMk id="47" creationId="{14675329-B222-6832-F69D-1D5E4A027715}"/>
          </ac:spMkLst>
        </pc:spChg>
        <pc:spChg chg="add mod">
          <ac:chgData name="Abels, Patrick" userId="ba666de4-0d21-43a6-8e66-51a18aae1b4a" providerId="ADAL" clId="{750CA083-E7E5-4751-9DBA-1DD25195475E}" dt="2023-08-02T13:19:33.531" v="998" actId="1076"/>
          <ac:spMkLst>
            <pc:docMk/>
            <pc:sldMk cId="2923068891" sldId="271"/>
            <ac:spMk id="48" creationId="{D370D260-B375-8494-7194-E5155B963AB1}"/>
          </ac:spMkLst>
        </pc:spChg>
        <pc:spChg chg="add mod">
          <ac:chgData name="Abels, Patrick" userId="ba666de4-0d21-43a6-8e66-51a18aae1b4a" providerId="ADAL" clId="{750CA083-E7E5-4751-9DBA-1DD25195475E}" dt="2023-08-02T13:19:35.761" v="1000" actId="1076"/>
          <ac:spMkLst>
            <pc:docMk/>
            <pc:sldMk cId="2923068891" sldId="271"/>
            <ac:spMk id="49" creationId="{58A5B934-0407-7C60-A899-EA9C02917524}"/>
          </ac:spMkLst>
        </pc:spChg>
        <pc:spChg chg="add mod">
          <ac:chgData name="Abels, Patrick" userId="ba666de4-0d21-43a6-8e66-51a18aae1b4a" providerId="ADAL" clId="{750CA083-E7E5-4751-9DBA-1DD25195475E}" dt="2023-08-02T13:19:30.610" v="996" actId="1076"/>
          <ac:spMkLst>
            <pc:docMk/>
            <pc:sldMk cId="2923068891" sldId="271"/>
            <ac:spMk id="50" creationId="{4808A779-0DD7-3D5A-CB5C-55140AD6C841}"/>
          </ac:spMkLst>
        </pc:spChg>
        <pc:spChg chg="add mod">
          <ac:chgData name="Abels, Patrick" userId="ba666de4-0d21-43a6-8e66-51a18aae1b4a" providerId="ADAL" clId="{750CA083-E7E5-4751-9DBA-1DD25195475E}" dt="2023-08-02T13:19:25.138" v="992" actId="1076"/>
          <ac:spMkLst>
            <pc:docMk/>
            <pc:sldMk cId="2923068891" sldId="271"/>
            <ac:spMk id="51" creationId="{7F415CE5-50BD-3E60-22A2-C633A8FC5D58}"/>
          </ac:spMkLst>
        </pc:spChg>
        <pc:spChg chg="add mod">
          <ac:chgData name="Abels, Patrick" userId="ba666de4-0d21-43a6-8e66-51a18aae1b4a" providerId="ADAL" clId="{750CA083-E7E5-4751-9DBA-1DD25195475E}" dt="2023-08-02T13:19:27.746" v="994" actId="1076"/>
          <ac:spMkLst>
            <pc:docMk/>
            <pc:sldMk cId="2923068891" sldId="271"/>
            <ac:spMk id="52" creationId="{F8F947ED-D42C-FA6E-093B-C8C628E354FC}"/>
          </ac:spMkLst>
        </pc:spChg>
        <pc:spChg chg="add mod">
          <ac:chgData name="Abels, Patrick" userId="ba666de4-0d21-43a6-8e66-51a18aae1b4a" providerId="ADAL" clId="{750CA083-E7E5-4751-9DBA-1DD25195475E}" dt="2023-08-02T13:19:29.161" v="995" actId="1076"/>
          <ac:spMkLst>
            <pc:docMk/>
            <pc:sldMk cId="2923068891" sldId="271"/>
            <ac:spMk id="53" creationId="{87D71619-E83D-F3A7-C1C4-F6ABD5D26860}"/>
          </ac:spMkLst>
        </pc:spChg>
        <pc:spChg chg="add mod">
          <ac:chgData name="Abels, Patrick" userId="ba666de4-0d21-43a6-8e66-51a18aae1b4a" providerId="ADAL" clId="{750CA083-E7E5-4751-9DBA-1DD25195475E}" dt="2023-08-02T13:19:26.386" v="993" actId="1076"/>
          <ac:spMkLst>
            <pc:docMk/>
            <pc:sldMk cId="2923068891" sldId="271"/>
            <ac:spMk id="54" creationId="{FC60C396-43FA-FD3E-7551-029CB720568C}"/>
          </ac:spMkLst>
        </pc:spChg>
        <pc:spChg chg="add mod">
          <ac:chgData name="Abels, Patrick" userId="ba666de4-0d21-43a6-8e66-51a18aae1b4a" providerId="ADAL" clId="{750CA083-E7E5-4751-9DBA-1DD25195475E}" dt="2023-08-02T13:19:40.746" v="1005" actId="1076"/>
          <ac:spMkLst>
            <pc:docMk/>
            <pc:sldMk cId="2923068891" sldId="271"/>
            <ac:spMk id="55" creationId="{5D290ABC-90D1-0118-E545-556049CCB699}"/>
          </ac:spMkLst>
        </pc:spChg>
        <pc:spChg chg="add mod">
          <ac:chgData name="Abels, Patrick" userId="ba666de4-0d21-43a6-8e66-51a18aae1b4a" providerId="ADAL" clId="{750CA083-E7E5-4751-9DBA-1DD25195475E}" dt="2023-08-02T13:19:39.089" v="1004" actId="1076"/>
          <ac:spMkLst>
            <pc:docMk/>
            <pc:sldMk cId="2923068891" sldId="271"/>
            <ac:spMk id="56" creationId="{49ACDE4B-C5E7-56A4-156E-517F190158C4}"/>
          </ac:spMkLst>
        </pc:sp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3" creationId="{26E83F31-04BA-C6B9-DC82-E316A600A6FF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6" creationId="{105208CF-B707-EA0D-50EA-C312FC7B8927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8" creationId="{FB48ADAC-64C8-DDE5-879C-57B9F9AAA994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10" creationId="{635DAECE-D5B3-F379-3BE3-10B207DC41DA}"/>
          </ac:cxnSpMkLst>
        </pc:cxnChg>
      </pc:sldChg>
    </pc:docChg>
  </pc:docChgLst>
  <pc:docChgLst>
    <pc:chgData name="Abels, Patrick" userId="ba666de4-0d21-43a6-8e66-51a18aae1b4a" providerId="ADAL" clId="{FC0F903D-4E86-4637-A930-82D54CC69AD8}"/>
    <pc:docChg chg="undo custSel addSld delSld modSld">
      <pc:chgData name="Abels, Patrick" userId="ba666de4-0d21-43a6-8e66-51a18aae1b4a" providerId="ADAL" clId="{FC0F903D-4E86-4637-A930-82D54CC69AD8}" dt="2023-10-08T12:12:33.119" v="551" actId="207"/>
      <pc:docMkLst>
        <pc:docMk/>
      </pc:docMkLst>
      <pc:sldChg chg="modSp mod">
        <pc:chgData name="Abels, Patrick" userId="ba666de4-0d21-43a6-8e66-51a18aae1b4a" providerId="ADAL" clId="{FC0F903D-4E86-4637-A930-82D54CC69AD8}" dt="2023-09-27T08:45:45.001" v="143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FC0F903D-4E86-4637-A930-82D54CC69AD8}" dt="2023-09-27T08:45:45.001" v="143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FC0F903D-4E86-4637-A930-82D54CC69AD8}" dt="2023-09-27T08:46:30.791" v="165" actId="6549"/>
        <pc:sldMkLst>
          <pc:docMk/>
          <pc:sldMk cId="3366437632" sldId="259"/>
        </pc:sldMkLst>
        <pc:spChg chg="mod">
          <ac:chgData name="Abels, Patrick" userId="ba666de4-0d21-43a6-8e66-51a18aae1b4a" providerId="ADAL" clId="{FC0F903D-4E86-4637-A930-82D54CC69AD8}" dt="2023-09-27T08:46:30.791" v="165" actId="6549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FC0F903D-4E86-4637-A930-82D54CC69AD8}" dt="2023-09-27T08:54:01.367" v="319" actId="1036"/>
        <pc:sldMkLst>
          <pc:docMk/>
          <pc:sldMk cId="4223110314" sldId="261"/>
        </pc:sldMkLst>
        <pc:spChg chg="mod">
          <ac:chgData name="Abels, Patrick" userId="ba666de4-0d21-43a6-8e66-51a18aae1b4a" providerId="ADAL" clId="{FC0F903D-4E86-4637-A930-82D54CC69AD8}" dt="2023-09-27T08:46:52.898" v="173" actId="20577"/>
          <ac:spMkLst>
            <pc:docMk/>
            <pc:sldMk cId="4223110314" sldId="261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FC0F903D-4E86-4637-A930-82D54CC69AD8}" dt="2023-09-27T08:54:01.367" v="319" actId="1036"/>
          <ac:picMkLst>
            <pc:docMk/>
            <pc:sldMk cId="4223110314" sldId="261"/>
            <ac:picMk id="4" creationId="{CB95626A-6354-C019-BDC8-A3C9F3297522}"/>
          </ac:picMkLst>
        </pc:picChg>
        <pc:picChg chg="del">
          <ac:chgData name="Abels, Patrick" userId="ba666de4-0d21-43a6-8e66-51a18aae1b4a" providerId="ADAL" clId="{FC0F903D-4E86-4637-A930-82D54CC69AD8}" dt="2023-09-27T08:46:39.702" v="168" actId="478"/>
          <ac:picMkLst>
            <pc:docMk/>
            <pc:sldMk cId="4223110314" sldId="261"/>
            <ac:picMk id="5" creationId="{1A9A1F3E-DD95-1397-1815-D50558953F0B}"/>
          </ac:picMkLst>
        </pc:picChg>
        <pc:picChg chg="add del mod modCrop">
          <ac:chgData name="Abels, Patrick" userId="ba666de4-0d21-43a6-8e66-51a18aae1b4a" providerId="ADAL" clId="{FC0F903D-4E86-4637-A930-82D54CC69AD8}" dt="2023-09-27T08:50:00.240" v="185" actId="478"/>
          <ac:picMkLst>
            <pc:docMk/>
            <pc:sldMk cId="4223110314" sldId="261"/>
            <ac:picMk id="6" creationId="{33E4954A-F180-2A76-9BD3-9A54C337354B}"/>
          </ac:picMkLst>
        </pc:picChg>
        <pc:picChg chg="add del">
          <ac:chgData name="Abels, Patrick" userId="ba666de4-0d21-43a6-8e66-51a18aae1b4a" providerId="ADAL" clId="{FC0F903D-4E86-4637-A930-82D54CC69AD8}" dt="2023-09-27T08:50:34.273" v="187" actId="478"/>
          <ac:picMkLst>
            <pc:docMk/>
            <pc:sldMk cId="4223110314" sldId="261"/>
            <ac:picMk id="8" creationId="{4050309D-AF89-8EEF-C5CF-E3092541693C}"/>
          </ac:picMkLst>
        </pc:picChg>
        <pc:picChg chg="add del mod">
          <ac:chgData name="Abels, Patrick" userId="ba666de4-0d21-43a6-8e66-51a18aae1b4a" providerId="ADAL" clId="{FC0F903D-4E86-4637-A930-82D54CC69AD8}" dt="2023-09-27T08:51:05.017" v="194" actId="478"/>
          <ac:picMkLst>
            <pc:docMk/>
            <pc:sldMk cId="4223110314" sldId="261"/>
            <ac:picMk id="10" creationId="{2B92AB24-C2BD-3A5D-EC95-90BFBC1C27CE}"/>
          </ac:picMkLst>
        </pc:picChg>
        <pc:picChg chg="add del">
          <ac:chgData name="Abels, Patrick" userId="ba666de4-0d21-43a6-8e66-51a18aae1b4a" providerId="ADAL" clId="{FC0F903D-4E86-4637-A930-82D54CC69AD8}" dt="2023-09-27T08:51:11.633" v="196" actId="478"/>
          <ac:picMkLst>
            <pc:docMk/>
            <pc:sldMk cId="4223110314" sldId="261"/>
            <ac:picMk id="12" creationId="{67C67684-B569-424F-FDFA-715027A05B39}"/>
          </ac:picMkLst>
        </pc:picChg>
        <pc:picChg chg="add del">
          <ac:chgData name="Abels, Patrick" userId="ba666de4-0d21-43a6-8e66-51a18aae1b4a" providerId="ADAL" clId="{FC0F903D-4E86-4637-A930-82D54CC69AD8}" dt="2023-09-27T08:52:07.694" v="198" actId="478"/>
          <ac:picMkLst>
            <pc:docMk/>
            <pc:sldMk cId="4223110314" sldId="261"/>
            <ac:picMk id="14" creationId="{99A946F3-6761-005D-03EC-7181A570B79E}"/>
          </ac:picMkLst>
        </pc:picChg>
        <pc:picChg chg="add mod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6" creationId="{6E43BED4-D273-045F-0C32-EED46FB2C2F9}"/>
          </ac:picMkLst>
        </pc:picChg>
        <pc:picChg chg="add mod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8" creationId="{EBADCEE7-5BB2-82B5-53B1-1844C0912DC3}"/>
          </ac:picMkLst>
        </pc:picChg>
        <pc:picChg chg="add mod modCrop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9" creationId="{3FD10B08-8970-CF0C-64E8-39F65E6F2F87}"/>
          </ac:picMkLst>
        </pc:picChg>
      </pc:sldChg>
      <pc:sldChg chg="addSp delSp modSp mod">
        <pc:chgData name="Abels, Patrick" userId="ba666de4-0d21-43a6-8e66-51a18aae1b4a" providerId="ADAL" clId="{FC0F903D-4E86-4637-A930-82D54CC69AD8}" dt="2023-09-27T08:58:34.879" v="422" actId="1036"/>
        <pc:sldMkLst>
          <pc:docMk/>
          <pc:sldMk cId="4127666779" sldId="262"/>
        </pc:sldMkLst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2" creationId="{0553A815-6B0A-651E-5087-15CA2098F92D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5" creationId="{76317FCD-B8DC-9737-958D-363333E8C13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6" creationId="{544E3E5F-832F-7C25-22BD-60F06060947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7" creationId="{19863045-895C-B0D7-5560-7ABB3EFBB835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8" creationId="{216D099E-E732-1EC2-3D15-D0F6D13937F8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9" creationId="{47F214DC-559A-DBBD-1E81-B76EC78B98B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0" creationId="{F1E9B465-D760-06C0-5D07-5837456C376E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1" creationId="{A7EF523E-874B-E49B-2DD8-4AD3381AC16D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2" creationId="{2188694F-F228-3E13-EA11-AE37A0932C54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3" creationId="{951DDAB8-B53A-5AF2-1CFF-A27F90516742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4" creationId="{1E34F42C-9313-47AA-9481-682EAB6B8DDC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5" creationId="{E4914977-EED4-9E32-A892-22B30AC9382B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6" creationId="{B63F3C5E-E1B1-594B-8AC0-60B2AA9ABE8B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7" creationId="{A311C548-AFE1-2B39-6775-CA9992CAFFB2}"/>
          </ac:spMkLst>
        </pc:spChg>
        <pc:picChg chg="del">
          <ac:chgData name="Abels, Patrick" userId="ba666de4-0d21-43a6-8e66-51a18aae1b4a" providerId="ADAL" clId="{FC0F903D-4E86-4637-A930-82D54CC69AD8}" dt="2023-09-27T08:56:37.276" v="320" actId="478"/>
          <ac:picMkLst>
            <pc:docMk/>
            <pc:sldMk cId="4127666779" sldId="262"/>
            <ac:picMk id="3" creationId="{1D38B88E-3811-951F-3F06-B2992BB87A8E}"/>
          </ac:picMkLst>
        </pc:picChg>
        <pc:picChg chg="del">
          <ac:chgData name="Abels, Patrick" userId="ba666de4-0d21-43a6-8e66-51a18aae1b4a" providerId="ADAL" clId="{FC0F903D-4E86-4637-A930-82D54CC69AD8}" dt="2023-09-27T08:56:38.150" v="321" actId="478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new mod">
        <pc:chgData name="Abels, Patrick" userId="ba666de4-0d21-43a6-8e66-51a18aae1b4a" providerId="ADAL" clId="{FC0F903D-4E86-4637-A930-82D54CC69AD8}" dt="2023-10-08T12:12:33.119" v="551" actId="207"/>
        <pc:sldMkLst>
          <pc:docMk/>
          <pc:sldMk cId="3051316058" sldId="264"/>
        </pc:sldMkLst>
        <pc:spChg chg="del">
          <ac:chgData name="Abels, Patrick" userId="ba666de4-0d21-43a6-8e66-51a18aae1b4a" providerId="ADAL" clId="{FC0F903D-4E86-4637-A930-82D54CC69AD8}" dt="2023-10-08T12:06:26.472" v="432" actId="478"/>
          <ac:spMkLst>
            <pc:docMk/>
            <pc:sldMk cId="3051316058" sldId="264"/>
            <ac:spMk id="2" creationId="{38F0EA8B-4DDE-1502-7A5B-36FCE7F606DD}"/>
          </ac:spMkLst>
        </pc:spChg>
        <pc:spChg chg="mod">
          <ac:chgData name="Abels, Patrick" userId="ba666de4-0d21-43a6-8e66-51a18aae1b4a" providerId="ADAL" clId="{FC0F903D-4E86-4637-A930-82D54CC69AD8}" dt="2023-10-08T12:12:33.119" v="551" actId="207"/>
          <ac:spMkLst>
            <pc:docMk/>
            <pc:sldMk cId="3051316058" sldId="264"/>
            <ac:spMk id="3" creationId="{E5695764-6918-2C7D-76E7-532A2DFB8F23}"/>
          </ac:spMkLst>
        </pc:spChg>
        <pc:picChg chg="add mod modCrop">
          <ac:chgData name="Abels, Patrick" userId="ba666de4-0d21-43a6-8e66-51a18aae1b4a" providerId="ADAL" clId="{FC0F903D-4E86-4637-A930-82D54CC69AD8}" dt="2023-10-08T12:09:54.549" v="470" actId="1076"/>
          <ac:picMkLst>
            <pc:docMk/>
            <pc:sldMk cId="3051316058" sldId="264"/>
            <ac:picMk id="5" creationId="{7BFA2474-8C49-6079-90BC-F25DEF019981}"/>
          </ac:picMkLst>
        </pc:picChg>
        <pc:picChg chg="add del mod">
          <ac:chgData name="Abels, Patrick" userId="ba666de4-0d21-43a6-8e66-51a18aae1b4a" providerId="ADAL" clId="{FC0F903D-4E86-4637-A930-82D54CC69AD8}" dt="2023-10-08T12:09:35.906" v="467" actId="478"/>
          <ac:picMkLst>
            <pc:docMk/>
            <pc:sldMk cId="3051316058" sldId="264"/>
            <ac:picMk id="7" creationId="{E234FF6D-4439-C00F-483D-083691AA4793}"/>
          </ac:picMkLst>
        </pc:picChg>
        <pc:picChg chg="add del mod">
          <ac:chgData name="Abels, Patrick" userId="ba666de4-0d21-43a6-8e66-51a18aae1b4a" providerId="ADAL" clId="{FC0F903D-4E86-4637-A930-82D54CC69AD8}" dt="2023-10-08T12:09:35.311" v="466" actId="478"/>
          <ac:picMkLst>
            <pc:docMk/>
            <pc:sldMk cId="3051316058" sldId="264"/>
            <ac:picMk id="9" creationId="{DCFB0065-CE54-B5E7-630A-5953D3F9B1A1}"/>
          </ac:picMkLst>
        </pc:picChg>
      </pc:sldChg>
      <pc:sldChg chg="addSp delSp modSp add mod">
        <pc:chgData name="Abels, Patrick" userId="ba666de4-0d21-43a6-8e66-51a18aae1b4a" providerId="ADAL" clId="{FC0F903D-4E86-4637-A930-82D54CC69AD8}" dt="2023-10-08T12:12:30.279" v="550" actId="207"/>
        <pc:sldMkLst>
          <pc:docMk/>
          <pc:sldMk cId="4269764945" sldId="265"/>
        </pc:sldMkLst>
        <pc:spChg chg="mod">
          <ac:chgData name="Abels, Patrick" userId="ba666de4-0d21-43a6-8e66-51a18aae1b4a" providerId="ADAL" clId="{FC0F903D-4E86-4637-A930-82D54CC69AD8}" dt="2023-10-08T12:12:30.279" v="550" actId="207"/>
          <ac:spMkLst>
            <pc:docMk/>
            <pc:sldMk cId="4269764945" sldId="265"/>
            <ac:spMk id="3" creationId="{E5695764-6918-2C7D-76E7-532A2DFB8F23}"/>
          </ac:spMkLst>
        </pc:spChg>
        <pc:picChg chg="add mod modCrop">
          <ac:chgData name="Abels, Patrick" userId="ba666de4-0d21-43a6-8e66-51a18aae1b4a" providerId="ADAL" clId="{FC0F903D-4E86-4637-A930-82D54CC69AD8}" dt="2023-10-08T12:10:57.018" v="486" actId="1035"/>
          <ac:picMkLst>
            <pc:docMk/>
            <pc:sldMk cId="4269764945" sldId="265"/>
            <ac:picMk id="2" creationId="{063BEFD3-B943-C555-3251-13E36BFFB13C}"/>
          </ac:picMkLst>
        </pc:picChg>
        <pc:picChg chg="add del mod modCrop">
          <ac:chgData name="Abels, Patrick" userId="ba666de4-0d21-43a6-8e66-51a18aae1b4a" providerId="ADAL" clId="{FC0F903D-4E86-4637-A930-82D54CC69AD8}" dt="2023-10-08T12:10:52.725" v="482" actId="1076"/>
          <ac:picMkLst>
            <pc:docMk/>
            <pc:sldMk cId="4269764945" sldId="265"/>
            <ac:picMk id="5" creationId="{7BFA2474-8C49-6079-90BC-F25DEF019981}"/>
          </ac:picMkLst>
        </pc:picChg>
        <pc:picChg chg="del mod">
          <ac:chgData name="Abels, Patrick" userId="ba666de4-0d21-43a6-8e66-51a18aae1b4a" providerId="ADAL" clId="{FC0F903D-4E86-4637-A930-82D54CC69AD8}" dt="2023-10-08T12:10:12.858" v="472" actId="478"/>
          <ac:picMkLst>
            <pc:docMk/>
            <pc:sldMk cId="4269764945" sldId="265"/>
            <ac:picMk id="7" creationId="{E234FF6D-4439-C00F-483D-083691AA4793}"/>
          </ac:picMkLst>
        </pc:picChg>
        <pc:picChg chg="del mod">
          <ac:chgData name="Abels, Patrick" userId="ba666de4-0d21-43a6-8e66-51a18aae1b4a" providerId="ADAL" clId="{FC0F903D-4E86-4637-A930-82D54CC69AD8}" dt="2023-10-08T12:10:12.117" v="471" actId="478"/>
          <ac:picMkLst>
            <pc:docMk/>
            <pc:sldMk cId="4269764945" sldId="265"/>
            <ac:picMk id="9" creationId="{DCFB0065-CE54-B5E7-630A-5953D3F9B1A1}"/>
          </ac:picMkLst>
        </pc:picChg>
      </pc:sldChg>
      <pc:sldChg chg="delSp modSp add mod">
        <pc:chgData name="Abels, Patrick" userId="ba666de4-0d21-43a6-8e66-51a18aae1b4a" providerId="ADAL" clId="{FC0F903D-4E86-4637-A930-82D54CC69AD8}" dt="2023-10-08T12:12:27.175" v="549" actId="207"/>
        <pc:sldMkLst>
          <pc:docMk/>
          <pc:sldMk cId="1748216249" sldId="266"/>
        </pc:sldMkLst>
        <pc:spChg chg="mod">
          <ac:chgData name="Abels, Patrick" userId="ba666de4-0d21-43a6-8e66-51a18aae1b4a" providerId="ADAL" clId="{FC0F903D-4E86-4637-A930-82D54CC69AD8}" dt="2023-10-08T12:12:27.175" v="549" actId="207"/>
          <ac:spMkLst>
            <pc:docMk/>
            <pc:sldMk cId="1748216249" sldId="266"/>
            <ac:spMk id="3" creationId="{E5695764-6918-2C7D-76E7-532A2DFB8F23}"/>
          </ac:spMkLst>
        </pc:spChg>
        <pc:picChg chg="del">
          <ac:chgData name="Abels, Patrick" userId="ba666de4-0d21-43a6-8e66-51a18aae1b4a" providerId="ADAL" clId="{FC0F903D-4E86-4637-A930-82D54CC69AD8}" dt="2023-10-08T12:11:02.126" v="487" actId="478"/>
          <ac:picMkLst>
            <pc:docMk/>
            <pc:sldMk cId="1748216249" sldId="266"/>
            <ac:picMk id="5" creationId="{7BFA2474-8C49-6079-90BC-F25DEF019981}"/>
          </ac:picMkLst>
        </pc:picChg>
        <pc:picChg chg="mod modCrop">
          <ac:chgData name="Abels, Patrick" userId="ba666de4-0d21-43a6-8e66-51a18aae1b4a" providerId="ADAL" clId="{FC0F903D-4E86-4637-A930-82D54CC69AD8}" dt="2023-10-08T12:11:33.565" v="499" actId="1076"/>
          <ac:picMkLst>
            <pc:docMk/>
            <pc:sldMk cId="1748216249" sldId="266"/>
            <ac:picMk id="7" creationId="{E234FF6D-4439-C00F-483D-083691AA4793}"/>
          </ac:picMkLst>
        </pc:picChg>
        <pc:picChg chg="del mod">
          <ac:chgData name="Abels, Patrick" userId="ba666de4-0d21-43a6-8e66-51a18aae1b4a" providerId="ADAL" clId="{FC0F903D-4E86-4637-A930-82D54CC69AD8}" dt="2023-10-08T12:11:19.353" v="493" actId="478"/>
          <ac:picMkLst>
            <pc:docMk/>
            <pc:sldMk cId="1748216249" sldId="266"/>
            <ac:picMk id="9" creationId="{DCFB0065-CE54-B5E7-630A-5953D3F9B1A1}"/>
          </ac:picMkLst>
        </pc:picChg>
      </pc:sldChg>
      <pc:sldChg chg="delSp modSp add mod">
        <pc:chgData name="Abels, Patrick" userId="ba666de4-0d21-43a6-8e66-51a18aae1b4a" providerId="ADAL" clId="{FC0F903D-4E86-4637-A930-82D54CC69AD8}" dt="2023-10-08T12:12:23.908" v="548" actId="207"/>
        <pc:sldMkLst>
          <pc:docMk/>
          <pc:sldMk cId="1699506209" sldId="267"/>
        </pc:sldMkLst>
        <pc:spChg chg="mod">
          <ac:chgData name="Abels, Patrick" userId="ba666de4-0d21-43a6-8e66-51a18aae1b4a" providerId="ADAL" clId="{FC0F903D-4E86-4637-A930-82D54CC69AD8}" dt="2023-10-08T12:12:23.908" v="548" actId="207"/>
          <ac:spMkLst>
            <pc:docMk/>
            <pc:sldMk cId="1699506209" sldId="267"/>
            <ac:spMk id="3" creationId="{E5695764-6918-2C7D-76E7-532A2DFB8F23}"/>
          </ac:spMkLst>
        </pc:spChg>
        <pc:picChg chg="del">
          <ac:chgData name="Abels, Patrick" userId="ba666de4-0d21-43a6-8e66-51a18aae1b4a" providerId="ADAL" clId="{FC0F903D-4E86-4637-A930-82D54CC69AD8}" dt="2023-10-08T12:11:09.893" v="489" actId="478"/>
          <ac:picMkLst>
            <pc:docMk/>
            <pc:sldMk cId="1699506209" sldId="267"/>
            <ac:picMk id="5" creationId="{7BFA2474-8C49-6079-90BC-F25DEF019981}"/>
          </ac:picMkLst>
        </pc:picChg>
        <pc:picChg chg="del">
          <ac:chgData name="Abels, Patrick" userId="ba666de4-0d21-43a6-8e66-51a18aae1b4a" providerId="ADAL" clId="{FC0F903D-4E86-4637-A930-82D54CC69AD8}" dt="2023-10-08T12:11:11.212" v="490" actId="478"/>
          <ac:picMkLst>
            <pc:docMk/>
            <pc:sldMk cId="1699506209" sldId="267"/>
            <ac:picMk id="7" creationId="{E234FF6D-4439-C00F-483D-083691AA4793}"/>
          </ac:picMkLst>
        </pc:picChg>
        <pc:picChg chg="mod">
          <ac:chgData name="Abels, Patrick" userId="ba666de4-0d21-43a6-8e66-51a18aae1b4a" providerId="ADAL" clId="{FC0F903D-4E86-4637-A930-82D54CC69AD8}" dt="2023-10-08T12:11:15.517" v="492" actId="1076"/>
          <ac:picMkLst>
            <pc:docMk/>
            <pc:sldMk cId="1699506209" sldId="267"/>
            <ac:picMk id="9" creationId="{DCFB0065-CE54-B5E7-630A-5953D3F9B1A1}"/>
          </ac:picMkLst>
        </pc:picChg>
      </pc:sldChg>
      <pc:sldChg chg="del">
        <pc:chgData name="Abels, Patrick" userId="ba666de4-0d21-43a6-8e66-51a18aae1b4a" providerId="ADAL" clId="{FC0F903D-4E86-4637-A930-82D54CC69AD8}" dt="2023-09-27T08:46:36.688" v="167" actId="47"/>
        <pc:sldMkLst>
          <pc:docMk/>
          <pc:sldMk cId="39607195" sldId="270"/>
        </pc:sldMkLst>
      </pc:sldChg>
      <pc:sldChg chg="del">
        <pc:chgData name="Abels, Patrick" userId="ba666de4-0d21-43a6-8e66-51a18aae1b4a" providerId="ADAL" clId="{FC0F903D-4E86-4637-A930-82D54CC69AD8}" dt="2023-09-27T08:46:35.292" v="166" actId="47"/>
        <pc:sldMkLst>
          <pc:docMk/>
          <pc:sldMk cId="2923068891" sldId="271"/>
        </pc:sldMkLst>
      </pc:sldChg>
    </pc:docChg>
  </pc:docChgLst>
  <pc:docChgLst>
    <pc:chgData name="Abels, Patrick" userId="ba666de4-0d21-43a6-8e66-51a18aae1b4a" providerId="ADAL" clId="{76B162DB-895B-4B03-9E71-1221A50142F4}"/>
    <pc:docChg chg="custSel modSld">
      <pc:chgData name="Abels, Patrick" userId="ba666de4-0d21-43a6-8e66-51a18aae1b4a" providerId="ADAL" clId="{76B162DB-895B-4B03-9E71-1221A50142F4}" dt="2023-08-01T11:10:46.315" v="295" actId="2710"/>
      <pc:docMkLst>
        <pc:docMk/>
      </pc:docMkLst>
      <pc:sldChg chg="delSp modSp mod">
        <pc:chgData name="Abels, Patrick" userId="ba666de4-0d21-43a6-8e66-51a18aae1b4a" providerId="ADAL" clId="{76B162DB-895B-4B03-9E71-1221A50142F4}" dt="2023-08-01T11:10:46.315" v="295" actId="2710"/>
        <pc:sldMkLst>
          <pc:docMk/>
          <pc:sldMk cId="39607195" sldId="270"/>
        </pc:sldMkLst>
        <pc:spChg chg="mod">
          <ac:chgData name="Abels, Patrick" userId="ba666de4-0d21-43a6-8e66-51a18aae1b4a" providerId="ADAL" clId="{76B162DB-895B-4B03-9E71-1221A50142F4}" dt="2023-08-01T11:10:46.315" v="295" actId="2710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6B162DB-895B-4B03-9E71-1221A50142F4}" dt="2023-08-01T10:59:33.786" v="20" actId="20577"/>
          <ac:spMkLst>
            <pc:docMk/>
            <pc:sldMk cId="39607195" sldId="270"/>
            <ac:spMk id="3" creationId="{B7EA5D86-2AE1-8177-5905-FF1FFBFA39D8}"/>
          </ac:spMkLst>
        </pc:spChg>
        <pc:graphicFrameChg chg="del">
          <ac:chgData name="Abels, Patrick" userId="ba666de4-0d21-43a6-8e66-51a18aae1b4a" providerId="ADAL" clId="{76B162DB-895B-4B03-9E71-1221A50142F4}" dt="2023-08-01T11:00:31.684" v="21" actId="478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529DD50F-8385-4816-8810-37AA78A8B2BD}"/>
    <pc:docChg chg="custSel modSld">
      <pc:chgData name="Abels, Patrick" userId="ba666de4-0d21-43a6-8e66-51a18aae1b4a" providerId="ADAL" clId="{529DD50F-8385-4816-8810-37AA78A8B2BD}" dt="2023-08-01T10:30:07.378" v="617" actId="207"/>
      <pc:docMkLst>
        <pc:docMk/>
      </pc:docMkLst>
      <pc:sldChg chg="addSp delSp modSp mod">
        <pc:chgData name="Abels, Patrick" userId="ba666de4-0d21-43a6-8e66-51a18aae1b4a" providerId="ADAL" clId="{529DD50F-8385-4816-8810-37AA78A8B2BD}" dt="2023-08-01T10:30:07.378" v="617" actId="207"/>
        <pc:sldMkLst>
          <pc:docMk/>
          <pc:sldMk cId="39607195" sldId="270"/>
        </pc:sldMkLst>
        <pc:spChg chg="mod">
          <ac:chgData name="Abels, Patrick" userId="ba666de4-0d21-43a6-8e66-51a18aae1b4a" providerId="ADAL" clId="{529DD50F-8385-4816-8810-37AA78A8B2BD}" dt="2023-08-01T10:30:07.378" v="617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529DD50F-8385-4816-8810-37AA78A8B2BD}" dt="2023-08-01T10:08:57.299" v="46" actId="20577"/>
          <ac:spMkLst>
            <pc:docMk/>
            <pc:sldMk cId="39607195" sldId="270"/>
            <ac:spMk id="3" creationId="{B7EA5D86-2AE1-8177-5905-FF1FFBFA39D8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4" creationId="{C9D821A3-57D1-5441-04CD-32A439397542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5" creationId="{E37D54A5-5F7D-E334-1AD0-4C77AA12E40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6" creationId="{C6352948-7515-D8BF-E78F-5FCC08194C7C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8" creationId="{39938392-2326-8C73-9AF3-8305F8A1803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9" creationId="{B030334D-BDA1-B177-14AC-7CBE707BA9A6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0" creationId="{E36DFD04-3BB5-7CD1-72CD-F2570DE4ECE1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1" creationId="{52CE9DA6-6F46-BA79-6C1E-BF9FBA7C51D3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2" creationId="{8FEFDC21-5BFD-20AE-3C7E-945B2EAA3F2B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3" creationId="{058CA7ED-68A4-6D99-3D93-7DB1F37EF3AF}"/>
          </ac:spMkLst>
        </pc:spChg>
        <pc:graphicFrameChg chg="add mod modGraphic">
          <ac:chgData name="Abels, Patrick" userId="ba666de4-0d21-43a6-8e66-51a18aae1b4a" providerId="ADAL" clId="{529DD50F-8385-4816-8810-37AA78A8B2BD}" dt="2023-08-01T10:28:06.187" v="608" actId="20577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0E7F7CA5-A0BC-4AE1-9A6B-593349AEBCDC}"/>
    <pc:docChg chg="undo custSel addSld delSld modSld">
      <pc:chgData name="Abels, Patrick" userId="ba666de4-0d21-43a6-8e66-51a18aae1b4a" providerId="ADAL" clId="{0E7F7CA5-A0BC-4AE1-9A6B-593349AEBCDC}" dt="2023-11-06T19:47:25.502" v="1157" actId="1037"/>
      <pc:docMkLst>
        <pc:docMk/>
      </pc:docMkLst>
      <pc:sldChg chg="addSp delSp modSp mod">
        <pc:chgData name="Abels, Patrick" userId="ba666de4-0d21-43a6-8e66-51a18aae1b4a" providerId="ADAL" clId="{0E7F7CA5-A0BC-4AE1-9A6B-593349AEBCDC}" dt="2023-11-06T19:47:25.502" v="1157" actId="1037"/>
        <pc:sldMkLst>
          <pc:docMk/>
          <pc:sldMk cId="4053142725" sldId="258"/>
        </pc:sldMkLst>
        <pc:spChg chg="mod">
          <ac:chgData name="Abels, Patrick" userId="ba666de4-0d21-43a6-8e66-51a18aae1b4a" providerId="ADAL" clId="{0E7F7CA5-A0BC-4AE1-9A6B-593349AEBCDC}" dt="2023-11-06T19:46:47.646" v="1124" actId="20577"/>
          <ac:spMkLst>
            <pc:docMk/>
            <pc:sldMk cId="4053142725" sldId="258"/>
            <ac:spMk id="2" creationId="{B07DB424-5D60-EB8E-705E-00413050711F}"/>
          </ac:spMkLst>
        </pc:spChg>
        <pc:picChg chg="add del mod">
          <ac:chgData name="Abels, Patrick" userId="ba666de4-0d21-43a6-8e66-51a18aae1b4a" providerId="ADAL" clId="{0E7F7CA5-A0BC-4AE1-9A6B-593349AEBCDC}" dt="2023-11-06T19:46:11.582" v="1110" actId="478"/>
          <ac:picMkLst>
            <pc:docMk/>
            <pc:sldMk cId="4053142725" sldId="258"/>
            <ac:picMk id="4" creationId="{735F0BC1-872B-FE7F-9FF9-C5E23D724BAB}"/>
          </ac:picMkLst>
        </pc:picChg>
        <pc:picChg chg="add del mod modCrop">
          <ac:chgData name="Abels, Patrick" userId="ba666de4-0d21-43a6-8e66-51a18aae1b4a" providerId="ADAL" clId="{0E7F7CA5-A0BC-4AE1-9A6B-593349AEBCDC}" dt="2023-11-06T19:46:10.992" v="1109" actId="478"/>
          <ac:picMkLst>
            <pc:docMk/>
            <pc:sldMk cId="4053142725" sldId="258"/>
            <ac:picMk id="5" creationId="{C1A090F7-CD07-1ABD-E5D8-36516138068A}"/>
          </ac:picMkLst>
        </pc:picChg>
        <pc:picChg chg="add mod modCrop">
          <ac:chgData name="Abels, Patrick" userId="ba666de4-0d21-43a6-8e66-51a18aae1b4a" providerId="ADAL" clId="{0E7F7CA5-A0BC-4AE1-9A6B-593349AEBCDC}" dt="2023-11-06T19:47:04.406" v="1143" actId="1037"/>
          <ac:picMkLst>
            <pc:docMk/>
            <pc:sldMk cId="4053142725" sldId="258"/>
            <ac:picMk id="6" creationId="{39FBE8D5-A4C4-A2A7-23DD-A1CC6459E361}"/>
          </ac:picMkLst>
        </pc:picChg>
        <pc:picChg chg="add mod modCrop">
          <ac:chgData name="Abels, Patrick" userId="ba666de4-0d21-43a6-8e66-51a18aae1b4a" providerId="ADAL" clId="{0E7F7CA5-A0BC-4AE1-9A6B-593349AEBCDC}" dt="2023-11-06T19:46:32.553" v="1117" actId="14100"/>
          <ac:picMkLst>
            <pc:docMk/>
            <pc:sldMk cId="4053142725" sldId="258"/>
            <ac:picMk id="7" creationId="{BC626054-478C-878D-0466-4DAC965A7109}"/>
          </ac:picMkLst>
        </pc:picChg>
        <pc:picChg chg="add mod modCrop">
          <ac:chgData name="Abels, Patrick" userId="ba666de4-0d21-43a6-8e66-51a18aae1b4a" providerId="ADAL" clId="{0E7F7CA5-A0BC-4AE1-9A6B-593349AEBCDC}" dt="2023-11-06T19:46:53.214" v="1126" actId="14100"/>
          <ac:picMkLst>
            <pc:docMk/>
            <pc:sldMk cId="4053142725" sldId="258"/>
            <ac:picMk id="8" creationId="{96F4F51B-9974-B999-7525-8EA1EB080997}"/>
          </ac:picMkLst>
        </pc:picChg>
        <pc:picChg chg="add mod">
          <ac:chgData name="Abels, Patrick" userId="ba666de4-0d21-43a6-8e66-51a18aae1b4a" providerId="ADAL" clId="{0E7F7CA5-A0BC-4AE1-9A6B-593349AEBCDC}" dt="2023-11-06T19:47:15.736" v="1147" actId="1076"/>
          <ac:picMkLst>
            <pc:docMk/>
            <pc:sldMk cId="4053142725" sldId="258"/>
            <ac:picMk id="9" creationId="{9E757E7F-7948-CBE2-C89D-1E94CED441FB}"/>
          </ac:picMkLst>
        </pc:picChg>
        <pc:picChg chg="add mod">
          <ac:chgData name="Abels, Patrick" userId="ba666de4-0d21-43a6-8e66-51a18aae1b4a" providerId="ADAL" clId="{0E7F7CA5-A0BC-4AE1-9A6B-593349AEBCDC}" dt="2023-11-06T19:47:25.502" v="1157" actId="1037"/>
          <ac:picMkLst>
            <pc:docMk/>
            <pc:sldMk cId="4053142725" sldId="258"/>
            <ac:picMk id="10" creationId="{2A3F1399-1E5F-7546-AD2A-4DB70912C4CE}"/>
          </ac:picMkLst>
        </pc:picChg>
        <pc:picChg chg="add mod">
          <ac:chgData name="Abels, Patrick" userId="ba666de4-0d21-43a6-8e66-51a18aae1b4a" providerId="ADAL" clId="{0E7F7CA5-A0BC-4AE1-9A6B-593349AEBCDC}" dt="2023-11-06T19:47:19.639" v="1149" actId="1076"/>
          <ac:picMkLst>
            <pc:docMk/>
            <pc:sldMk cId="4053142725" sldId="258"/>
            <ac:picMk id="11" creationId="{0AAB8580-29DC-A953-B125-592A34F69AF5}"/>
          </ac:picMkLst>
        </pc:picChg>
      </pc:sldChg>
      <pc:sldChg chg="del">
        <pc:chgData name="Abels, Patrick" userId="ba666de4-0d21-43a6-8e66-51a18aae1b4a" providerId="ADAL" clId="{0E7F7CA5-A0BC-4AE1-9A6B-593349AEBCDC}" dt="2023-11-06T00:28:20.974" v="0" actId="47"/>
        <pc:sldMkLst>
          <pc:docMk/>
          <pc:sldMk cId="3366437632" sldId="259"/>
        </pc:sldMkLst>
      </pc:sldChg>
      <pc:sldChg chg="del">
        <pc:chgData name="Abels, Patrick" userId="ba666de4-0d21-43a6-8e66-51a18aae1b4a" providerId="ADAL" clId="{0E7F7CA5-A0BC-4AE1-9A6B-593349AEBCDC}" dt="2023-11-06T00:28:23.034" v="2" actId="47"/>
        <pc:sldMkLst>
          <pc:docMk/>
          <pc:sldMk cId="4195507967" sldId="268"/>
        </pc:sldMkLst>
      </pc:sldChg>
      <pc:sldChg chg="del">
        <pc:chgData name="Abels, Patrick" userId="ba666de4-0d21-43a6-8e66-51a18aae1b4a" providerId="ADAL" clId="{0E7F7CA5-A0BC-4AE1-9A6B-593349AEBCDC}" dt="2023-11-06T00:29:34.631" v="125" actId="47"/>
        <pc:sldMkLst>
          <pc:docMk/>
          <pc:sldMk cId="1535252720" sldId="269"/>
        </pc:sldMkLst>
      </pc:sldChg>
      <pc:sldChg chg="del">
        <pc:chgData name="Abels, Patrick" userId="ba666de4-0d21-43a6-8e66-51a18aae1b4a" providerId="ADAL" clId="{0E7F7CA5-A0BC-4AE1-9A6B-593349AEBCDC}" dt="2023-11-06T00:29:35.488" v="126" actId="47"/>
        <pc:sldMkLst>
          <pc:docMk/>
          <pc:sldMk cId="1511303105" sldId="270"/>
        </pc:sldMkLst>
      </pc:sldChg>
      <pc:sldChg chg="del">
        <pc:chgData name="Abels, Patrick" userId="ba666de4-0d21-43a6-8e66-51a18aae1b4a" providerId="ADAL" clId="{0E7F7CA5-A0BC-4AE1-9A6B-593349AEBCDC}" dt="2023-11-06T00:29:36.200" v="127" actId="47"/>
        <pc:sldMkLst>
          <pc:docMk/>
          <pc:sldMk cId="1322635273" sldId="271"/>
        </pc:sldMkLst>
      </pc:sldChg>
      <pc:sldChg chg="addSp delSp modSp mod">
        <pc:chgData name="Abels, Patrick" userId="ba666de4-0d21-43a6-8e66-51a18aae1b4a" providerId="ADAL" clId="{0E7F7CA5-A0BC-4AE1-9A6B-593349AEBCDC}" dt="2023-11-06T01:01:35.266" v="860" actId="1037"/>
        <pc:sldMkLst>
          <pc:docMk/>
          <pc:sldMk cId="2650891004" sldId="272"/>
        </pc:sldMkLst>
        <pc:spChg chg="mod">
          <ac:chgData name="Abels, Patrick" userId="ba666de4-0d21-43a6-8e66-51a18aae1b4a" providerId="ADAL" clId="{0E7F7CA5-A0BC-4AE1-9A6B-593349AEBCDC}" dt="2023-11-06T00:58:39.309" v="801" actId="20577"/>
          <ac:spMkLst>
            <pc:docMk/>
            <pc:sldMk cId="2650891004" sldId="272"/>
            <ac:spMk id="3" creationId="{01ECBF5A-FC38-589B-9B3F-519D1EC2FC51}"/>
          </ac:spMkLst>
        </pc:spChg>
        <pc:picChg chg="add mod">
          <ac:chgData name="Abels, Patrick" userId="ba666de4-0d21-43a6-8e66-51a18aae1b4a" providerId="ADAL" clId="{0E7F7CA5-A0BC-4AE1-9A6B-593349AEBCDC}" dt="2023-11-06T01:01:35.266" v="860" actId="1037"/>
          <ac:picMkLst>
            <pc:docMk/>
            <pc:sldMk cId="2650891004" sldId="272"/>
            <ac:picMk id="4" creationId="{75EE6BC2-9227-DDA5-57DA-D25BF404061B}"/>
          </ac:picMkLst>
        </pc:picChg>
        <pc:picChg chg="del">
          <ac:chgData name="Abels, Patrick" userId="ba666de4-0d21-43a6-8e66-51a18aae1b4a" providerId="ADAL" clId="{0E7F7CA5-A0BC-4AE1-9A6B-593349AEBCDC}" dt="2023-11-06T00:57:01.841" v="789" actId="478"/>
          <ac:picMkLst>
            <pc:docMk/>
            <pc:sldMk cId="2650891004" sldId="272"/>
            <ac:picMk id="5" creationId="{3C9076B1-AB91-E798-B7CC-70FD50A42B2A}"/>
          </ac:picMkLst>
        </pc:picChg>
        <pc:picChg chg="del">
          <ac:chgData name="Abels, Patrick" userId="ba666de4-0d21-43a6-8e66-51a18aae1b4a" providerId="ADAL" clId="{0E7F7CA5-A0BC-4AE1-9A6B-593349AEBCDC}" dt="2023-11-06T00:57:02.472" v="790" actId="478"/>
          <ac:picMkLst>
            <pc:docMk/>
            <pc:sldMk cId="2650891004" sldId="272"/>
            <ac:picMk id="7" creationId="{011A03DD-6EC9-651A-0636-8D45FFBFA077}"/>
          </ac:picMkLst>
        </pc:picChg>
        <pc:picChg chg="add mod">
          <ac:chgData name="Abels, Patrick" userId="ba666de4-0d21-43a6-8e66-51a18aae1b4a" providerId="ADAL" clId="{0E7F7CA5-A0BC-4AE1-9A6B-593349AEBCDC}" dt="2023-11-06T01:01:35.266" v="860" actId="1037"/>
          <ac:picMkLst>
            <pc:docMk/>
            <pc:sldMk cId="2650891004" sldId="272"/>
            <ac:picMk id="8" creationId="{487F9CA3-6BE1-C05D-B500-4B67E9ABCC68}"/>
          </ac:picMkLst>
        </pc:picChg>
      </pc:sldChg>
      <pc:sldChg chg="addSp modSp mod">
        <pc:chgData name="Abels, Patrick" userId="ba666de4-0d21-43a6-8e66-51a18aae1b4a" providerId="ADAL" clId="{0E7F7CA5-A0BC-4AE1-9A6B-593349AEBCDC}" dt="2023-11-06T01:01:16.443" v="810" actId="1076"/>
        <pc:sldMkLst>
          <pc:docMk/>
          <pc:sldMk cId="1722427942" sldId="273"/>
        </pc:sldMkLst>
        <pc:spChg chg="mod">
          <ac:chgData name="Abels, Patrick" userId="ba666de4-0d21-43a6-8e66-51a18aae1b4a" providerId="ADAL" clId="{0E7F7CA5-A0BC-4AE1-9A6B-593349AEBCDC}" dt="2023-11-06T01:01:08.688" v="806" actId="20577"/>
          <ac:spMkLst>
            <pc:docMk/>
            <pc:sldMk cId="1722427942" sldId="273"/>
            <ac:spMk id="2" creationId="{9AB4A751-8F07-093D-AF8D-F931909DA7A8}"/>
          </ac:spMkLst>
        </pc:spChg>
        <pc:picChg chg="add mod">
          <ac:chgData name="Abels, Patrick" userId="ba666de4-0d21-43a6-8e66-51a18aae1b4a" providerId="ADAL" clId="{0E7F7CA5-A0BC-4AE1-9A6B-593349AEBCDC}" dt="2023-11-06T01:01:16.443" v="810" actId="1076"/>
          <ac:picMkLst>
            <pc:docMk/>
            <pc:sldMk cId="1722427942" sldId="273"/>
            <ac:picMk id="4" creationId="{38C1C302-9B50-7851-7400-C51CB54C5CE4}"/>
          </ac:picMkLst>
        </pc:picChg>
      </pc:sldChg>
      <pc:sldChg chg="del">
        <pc:chgData name="Abels, Patrick" userId="ba666de4-0d21-43a6-8e66-51a18aae1b4a" providerId="ADAL" clId="{0E7F7CA5-A0BC-4AE1-9A6B-593349AEBCDC}" dt="2023-11-06T00:28:21.848" v="1" actId="47"/>
        <pc:sldMkLst>
          <pc:docMk/>
          <pc:sldMk cId="2066371292" sldId="274"/>
        </pc:sldMkLst>
      </pc:sldChg>
      <pc:sldChg chg="modSp new mod">
        <pc:chgData name="Abels, Patrick" userId="ba666de4-0d21-43a6-8e66-51a18aae1b4a" providerId="ADAL" clId="{0E7F7CA5-A0BC-4AE1-9A6B-593349AEBCDC}" dt="2023-11-06T00:29:31.886" v="124" actId="207"/>
        <pc:sldMkLst>
          <pc:docMk/>
          <pc:sldMk cId="3850189238" sldId="274"/>
        </pc:sldMkLst>
        <pc:spChg chg="mod">
          <ac:chgData name="Abels, Patrick" userId="ba666de4-0d21-43a6-8e66-51a18aae1b4a" providerId="ADAL" clId="{0E7F7CA5-A0BC-4AE1-9A6B-593349AEBCDC}" dt="2023-11-06T00:29:31.886" v="124" actId="207"/>
          <ac:spMkLst>
            <pc:docMk/>
            <pc:sldMk cId="3850189238" sldId="274"/>
            <ac:spMk id="2" creationId="{BD335F7C-FFDC-7142-4278-B4B5DA55E10C}"/>
          </ac:spMkLst>
        </pc:spChg>
      </pc:sldChg>
      <pc:sldChg chg="addSp delSp modSp new mod">
        <pc:chgData name="Abels, Patrick" userId="ba666de4-0d21-43a6-8e66-51a18aae1b4a" providerId="ADAL" clId="{0E7F7CA5-A0BC-4AE1-9A6B-593349AEBCDC}" dt="2023-11-06T00:33:21.449" v="222" actId="14100"/>
        <pc:sldMkLst>
          <pc:docMk/>
          <pc:sldMk cId="2528940640" sldId="275"/>
        </pc:sldMkLst>
        <pc:spChg chg="mod">
          <ac:chgData name="Abels, Patrick" userId="ba666de4-0d21-43a6-8e66-51a18aae1b4a" providerId="ADAL" clId="{0E7F7CA5-A0BC-4AE1-9A6B-593349AEBCDC}" dt="2023-11-06T00:33:21.449" v="222" actId="14100"/>
          <ac:spMkLst>
            <pc:docMk/>
            <pc:sldMk cId="2528940640" sldId="275"/>
            <ac:spMk id="2" creationId="{D2EE388D-7833-805C-9249-9BD206ACE42F}"/>
          </ac:spMkLst>
        </pc:spChg>
        <pc:picChg chg="add del mod">
          <ac:chgData name="Abels, Patrick" userId="ba666de4-0d21-43a6-8e66-51a18aae1b4a" providerId="ADAL" clId="{0E7F7CA5-A0BC-4AE1-9A6B-593349AEBCDC}" dt="2023-11-06T00:33:08.253" v="217" actId="478"/>
          <ac:picMkLst>
            <pc:docMk/>
            <pc:sldMk cId="2528940640" sldId="275"/>
            <ac:picMk id="4" creationId="{475E5F24-0536-0CB4-2FD3-FDBD4343CCB6}"/>
          </ac:picMkLst>
        </pc:picChg>
        <pc:picChg chg="add mod">
          <ac:chgData name="Abels, Patrick" userId="ba666de4-0d21-43a6-8e66-51a18aae1b4a" providerId="ADAL" clId="{0E7F7CA5-A0BC-4AE1-9A6B-593349AEBCDC}" dt="2023-11-06T00:33:18.841" v="221" actId="1076"/>
          <ac:picMkLst>
            <pc:docMk/>
            <pc:sldMk cId="2528940640" sldId="275"/>
            <ac:picMk id="12" creationId="{F2A44E7C-EFBD-2E9A-AD6A-99EC4425F593}"/>
          </ac:picMkLst>
        </pc:picChg>
        <pc:inkChg chg="add del">
          <ac:chgData name="Abels, Patrick" userId="ba666de4-0d21-43a6-8e66-51a18aae1b4a" providerId="ADAL" clId="{0E7F7CA5-A0BC-4AE1-9A6B-593349AEBCDC}" dt="2023-11-06T00:33:10.107" v="218" actId="478"/>
          <ac:inkMkLst>
            <pc:docMk/>
            <pc:sldMk cId="2528940640" sldId="275"/>
            <ac:inkMk id="5" creationId="{4974D351-868D-73F6-CFD8-B29B32F6F566}"/>
          </ac:inkMkLst>
        </pc:inkChg>
        <pc:inkChg chg="add del">
          <ac:chgData name="Abels, Patrick" userId="ba666de4-0d21-43a6-8e66-51a18aae1b4a" providerId="ADAL" clId="{0E7F7CA5-A0BC-4AE1-9A6B-593349AEBCDC}" dt="2023-11-06T00:33:10.107" v="218" actId="478"/>
          <ac:inkMkLst>
            <pc:docMk/>
            <pc:sldMk cId="2528940640" sldId="275"/>
            <ac:inkMk id="6" creationId="{9265E232-3D69-5646-54C4-F81018853D0A}"/>
          </ac:inkMkLst>
        </pc:inkChg>
        <pc:inkChg chg="add del">
          <ac:chgData name="Abels, Patrick" userId="ba666de4-0d21-43a6-8e66-51a18aae1b4a" providerId="ADAL" clId="{0E7F7CA5-A0BC-4AE1-9A6B-593349AEBCDC}" dt="2023-11-06T00:33:10.107" v="218" actId="478"/>
          <ac:inkMkLst>
            <pc:docMk/>
            <pc:sldMk cId="2528940640" sldId="275"/>
            <ac:inkMk id="7" creationId="{35DA4ED1-E049-66ED-6426-DE4BF8FA7C9C}"/>
          </ac:inkMkLst>
        </pc:inkChg>
        <pc:inkChg chg="add del">
          <ac:chgData name="Abels, Patrick" userId="ba666de4-0d21-43a6-8e66-51a18aae1b4a" providerId="ADAL" clId="{0E7F7CA5-A0BC-4AE1-9A6B-593349AEBCDC}" dt="2023-11-06T00:33:10.107" v="218" actId="478"/>
          <ac:inkMkLst>
            <pc:docMk/>
            <pc:sldMk cId="2528940640" sldId="275"/>
            <ac:inkMk id="8" creationId="{EBAD7019-6174-769E-B66D-53DCC81360EE}"/>
          </ac:inkMkLst>
        </pc:inkChg>
        <pc:cxnChg chg="add del">
          <ac:chgData name="Abels, Patrick" userId="ba666de4-0d21-43a6-8e66-51a18aae1b4a" providerId="ADAL" clId="{0E7F7CA5-A0BC-4AE1-9A6B-593349AEBCDC}" dt="2023-11-06T00:33:10.107" v="218" actId="478"/>
          <ac:cxnSpMkLst>
            <pc:docMk/>
            <pc:sldMk cId="2528940640" sldId="275"/>
            <ac:cxnSpMk id="10" creationId="{8DA04FB9-FB0D-C8CD-C09C-9F3CB5BED188}"/>
          </ac:cxnSpMkLst>
        </pc:cxnChg>
      </pc:sldChg>
      <pc:sldChg chg="addSp delSp modSp new mod">
        <pc:chgData name="Abels, Patrick" userId="ba666de4-0d21-43a6-8e66-51a18aae1b4a" providerId="ADAL" clId="{0E7F7CA5-A0BC-4AE1-9A6B-593349AEBCDC}" dt="2023-11-06T00:56:23.386" v="778" actId="1076"/>
        <pc:sldMkLst>
          <pc:docMk/>
          <pc:sldMk cId="3753195299" sldId="276"/>
        </pc:sldMkLst>
        <pc:spChg chg="mod">
          <ac:chgData name="Abels, Patrick" userId="ba666de4-0d21-43a6-8e66-51a18aae1b4a" providerId="ADAL" clId="{0E7F7CA5-A0BC-4AE1-9A6B-593349AEBCDC}" dt="2023-11-06T00:56:19.625" v="777" actId="20577"/>
          <ac:spMkLst>
            <pc:docMk/>
            <pc:sldMk cId="3753195299" sldId="276"/>
            <ac:spMk id="2" creationId="{E614CEA6-CDDE-DF28-4CB5-61207FA7498E}"/>
          </ac:spMkLst>
        </pc:spChg>
        <pc:spChg chg="mod">
          <ac:chgData name="Abels, Patrick" userId="ba666de4-0d21-43a6-8e66-51a18aae1b4a" providerId="ADAL" clId="{0E7F7CA5-A0BC-4AE1-9A6B-593349AEBCDC}" dt="2023-11-06T00:34:00.649" v="243" actId="14100"/>
          <ac:spMkLst>
            <pc:docMk/>
            <pc:sldMk cId="3753195299" sldId="276"/>
            <ac:spMk id="3" creationId="{DC2DBCCE-2A97-DB4C-69DD-33ABA0AD4409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6" creationId="{FB29B93A-A3E6-339D-B124-947434CF985B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7" creationId="{A1761AD0-9989-4498-84A5-5280A09160E3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8" creationId="{6A7E8C53-3537-DEA4-4543-EF2B06264C3D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9" creationId="{49B146AB-BBAB-FF2C-8BEB-258CBBB59872}"/>
          </ac:spMkLst>
        </pc:spChg>
        <pc:spChg chg="add del">
          <ac:chgData name="Abels, Patrick" userId="ba666de4-0d21-43a6-8e66-51a18aae1b4a" providerId="ADAL" clId="{0E7F7CA5-A0BC-4AE1-9A6B-593349AEBCDC}" dt="2023-11-06T00:39:35.642" v="523" actId="478"/>
          <ac:spMkLst>
            <pc:docMk/>
            <pc:sldMk cId="3753195299" sldId="276"/>
            <ac:spMk id="10" creationId="{F214266A-9699-0B0F-0147-CB2D0FDAF704}"/>
          </ac:spMkLst>
        </pc:spChg>
        <pc:spChg chg="add del">
          <ac:chgData name="Abels, Patrick" userId="ba666de4-0d21-43a6-8e66-51a18aae1b4a" providerId="ADAL" clId="{0E7F7CA5-A0BC-4AE1-9A6B-593349AEBCDC}" dt="2023-11-06T00:39:55.347" v="525" actId="478"/>
          <ac:spMkLst>
            <pc:docMk/>
            <pc:sldMk cId="3753195299" sldId="276"/>
            <ac:spMk id="11" creationId="{E554E499-5D77-8F75-A00F-8222A57C6B07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12" creationId="{9951C25F-3713-E0B9-8B34-14C0BD43A8AE}"/>
          </ac:spMkLst>
        </pc:spChg>
        <pc:spChg chg="add del mod">
          <ac:chgData name="Abels, Patrick" userId="ba666de4-0d21-43a6-8e66-51a18aae1b4a" providerId="ADAL" clId="{0E7F7CA5-A0BC-4AE1-9A6B-593349AEBCDC}" dt="2023-11-06T00:40:30.507" v="534" actId="478"/>
          <ac:spMkLst>
            <pc:docMk/>
            <pc:sldMk cId="3753195299" sldId="276"/>
            <ac:spMk id="13" creationId="{D80D18B7-98B1-FC9F-9850-6FC8771E8E6F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14" creationId="{5827F70F-EDBE-6AC4-6075-D1486B3973BE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15" creationId="{AE54CD80-51C6-22A1-3500-C5332D27AD74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16" creationId="{845CAD3B-5176-2CCC-AF4D-1FF5D26EED1F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17" creationId="{6FC69585-E7BD-10C0-E49C-08251A515BF2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18" creationId="{F40B2364-749B-273B-2167-175887F9D768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19" creationId="{E2128911-9F07-2008-42F2-F18B02A76B00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20" creationId="{DCF3C427-FF10-3F7A-812F-730DF5B10990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21" creationId="{630D1C77-1F59-E2AC-3F26-1B06026DC528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22" creationId="{9B78E726-BBE0-D9D9-3236-12B279B06920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23" creationId="{BD8FAFB7-B864-94E7-2469-A9C056517473}"/>
          </ac:spMkLst>
        </pc:spChg>
        <pc:grpChg chg="add mod">
          <ac:chgData name="Abels, Patrick" userId="ba666de4-0d21-43a6-8e66-51a18aae1b4a" providerId="ADAL" clId="{0E7F7CA5-A0BC-4AE1-9A6B-593349AEBCDC}" dt="2023-11-06T00:49:25.322" v="740" actId="1076"/>
          <ac:grpSpMkLst>
            <pc:docMk/>
            <pc:sldMk cId="3753195299" sldId="276"/>
            <ac:grpSpMk id="24" creationId="{B25DB12A-9DFC-2CF5-B445-BAEC1771727D}"/>
          </ac:grpSpMkLst>
        </pc:grpChg>
        <pc:picChg chg="add del mod">
          <ac:chgData name="Abels, Patrick" userId="ba666de4-0d21-43a6-8e66-51a18aae1b4a" providerId="ADAL" clId="{0E7F7CA5-A0BC-4AE1-9A6B-593349AEBCDC}" dt="2023-11-06T00:37:35.517" v="494" actId="478"/>
          <ac:picMkLst>
            <pc:docMk/>
            <pc:sldMk cId="3753195299" sldId="276"/>
            <ac:picMk id="5" creationId="{A32E4949-C8FD-9955-C92F-9E60C4E46436}"/>
          </ac:picMkLst>
        </pc:picChg>
        <pc:picChg chg="add mod modCrop">
          <ac:chgData name="Abels, Patrick" userId="ba666de4-0d21-43a6-8e66-51a18aae1b4a" providerId="ADAL" clId="{0E7F7CA5-A0BC-4AE1-9A6B-593349AEBCDC}" dt="2023-11-06T00:56:23.386" v="778" actId="1076"/>
          <ac:picMkLst>
            <pc:docMk/>
            <pc:sldMk cId="3753195299" sldId="276"/>
            <ac:picMk id="26" creationId="{4B69A6F9-7857-F31E-70DD-211C4D28A358}"/>
          </ac:picMkLst>
        </pc:picChg>
      </pc:sldChg>
    </pc:docChg>
  </pc:docChgLst>
  <pc:docChgLst>
    <pc:chgData name="Abels, Patrick" userId="ba666de4-0d21-43a6-8e66-51a18aae1b4a" providerId="ADAL" clId="{88A3672C-9F91-43AF-B363-100876002DF0}"/>
    <pc:docChg chg="undo redo custSel addSld delSld modSld">
      <pc:chgData name="Abels, Patrick" userId="ba666de4-0d21-43a6-8e66-51a18aae1b4a" providerId="ADAL" clId="{88A3672C-9F91-43AF-B363-100876002DF0}" dt="2023-10-31T22:22:15.262" v="945" actId="20577"/>
      <pc:docMkLst>
        <pc:docMk/>
      </pc:docMkLst>
      <pc:sldChg chg="modSp mod">
        <pc:chgData name="Abels, Patrick" userId="ba666de4-0d21-43a6-8e66-51a18aae1b4a" providerId="ADAL" clId="{88A3672C-9F91-43AF-B363-100876002DF0}" dt="2023-10-31T21:48:33.415" v="321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88A3672C-9F91-43AF-B363-100876002DF0}" dt="2023-10-31T21:48:33.415" v="321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addSp delSp modSp mod">
        <pc:chgData name="Abels, Patrick" userId="ba666de4-0d21-43a6-8e66-51a18aae1b4a" providerId="ADAL" clId="{88A3672C-9F91-43AF-B363-100876002DF0}" dt="2023-10-31T22:14:58.773" v="932" actId="166"/>
        <pc:sldMkLst>
          <pc:docMk/>
          <pc:sldMk cId="3366437632" sldId="259"/>
        </pc:sldMkLst>
        <pc:spChg chg="mod ord">
          <ac:chgData name="Abels, Patrick" userId="ba666de4-0d21-43a6-8e66-51a18aae1b4a" providerId="ADAL" clId="{88A3672C-9F91-43AF-B363-100876002DF0}" dt="2023-10-31T22:14:58.773" v="932" actId="166"/>
          <ac:spMkLst>
            <pc:docMk/>
            <pc:sldMk cId="3366437632" sldId="259"/>
            <ac:spMk id="2" creationId="{D75C1544-77A2-CE22-C31D-D08864B78BAE}"/>
          </ac:spMkLst>
        </pc:spChg>
        <pc:spChg chg="add mod">
          <ac:chgData name="Abels, Patrick" userId="ba666de4-0d21-43a6-8e66-51a18aae1b4a" providerId="ADAL" clId="{88A3672C-9F91-43AF-B363-100876002DF0}" dt="2023-10-31T22:14:25.177" v="926" actId="14100"/>
          <ac:spMkLst>
            <pc:docMk/>
            <pc:sldMk cId="3366437632" sldId="259"/>
            <ac:spMk id="15" creationId="{A4D9D0DC-EAD2-A663-BD8B-C6426B23B0E3}"/>
          </ac:spMkLst>
        </pc:spChg>
        <pc:spChg chg="add mod">
          <ac:chgData name="Abels, Patrick" userId="ba666de4-0d21-43a6-8e66-51a18aae1b4a" providerId="ADAL" clId="{88A3672C-9F91-43AF-B363-100876002DF0}" dt="2023-10-31T22:14:36.224" v="928" actId="1076"/>
          <ac:spMkLst>
            <pc:docMk/>
            <pc:sldMk cId="3366437632" sldId="259"/>
            <ac:spMk id="16" creationId="{E260A3EA-EF72-2CDB-70B2-03C70EB8ECFC}"/>
          </ac:spMkLst>
        </pc:spChg>
        <pc:spChg chg="add mod">
          <ac:chgData name="Abels, Patrick" userId="ba666de4-0d21-43a6-8e66-51a18aae1b4a" providerId="ADAL" clId="{88A3672C-9F91-43AF-B363-100876002DF0}" dt="2023-10-31T22:14:33.406" v="927" actId="1076"/>
          <ac:spMkLst>
            <pc:docMk/>
            <pc:sldMk cId="3366437632" sldId="259"/>
            <ac:spMk id="17" creationId="{073E519A-F8A0-35C6-E61D-BA250FFD2C38}"/>
          </ac:spMkLst>
        </pc:spChg>
        <pc:spChg chg="add mod">
          <ac:chgData name="Abels, Patrick" userId="ba666de4-0d21-43a6-8e66-51a18aae1b4a" providerId="ADAL" clId="{88A3672C-9F91-43AF-B363-100876002DF0}" dt="2023-10-31T22:14:38.840" v="929" actId="1076"/>
          <ac:spMkLst>
            <pc:docMk/>
            <pc:sldMk cId="3366437632" sldId="259"/>
            <ac:spMk id="20" creationId="{64FCF163-814E-31F5-0010-289B2D1EDD41}"/>
          </ac:spMkLst>
        </pc:spChg>
        <pc:spChg chg="add mod">
          <ac:chgData name="Abels, Patrick" userId="ba666de4-0d21-43a6-8e66-51a18aae1b4a" providerId="ADAL" clId="{88A3672C-9F91-43AF-B363-100876002DF0}" dt="2023-10-31T22:14:46.566" v="931" actId="1076"/>
          <ac:spMkLst>
            <pc:docMk/>
            <pc:sldMk cId="3366437632" sldId="259"/>
            <ac:spMk id="21" creationId="{6F8CD28C-88F3-BA97-F3F9-0E3257247E78}"/>
          </ac:spMkLst>
        </pc:spChg>
        <pc:picChg chg="add del mod">
          <ac:chgData name="Abels, Patrick" userId="ba666de4-0d21-43a6-8e66-51a18aae1b4a" providerId="ADAL" clId="{88A3672C-9F91-43AF-B363-100876002DF0}" dt="2023-10-31T22:06:05.045" v="815" actId="478"/>
          <ac:picMkLst>
            <pc:docMk/>
            <pc:sldMk cId="3366437632" sldId="259"/>
            <ac:picMk id="4" creationId="{45FA14CA-C616-2CFC-2CFD-31BB748D2020}"/>
          </ac:picMkLst>
        </pc:picChg>
        <pc:picChg chg="add del mod">
          <ac:chgData name="Abels, Patrick" userId="ba666de4-0d21-43a6-8e66-51a18aae1b4a" providerId="ADAL" clId="{88A3672C-9F91-43AF-B363-100876002DF0}" dt="2023-10-31T22:06:04.134" v="814" actId="478"/>
          <ac:picMkLst>
            <pc:docMk/>
            <pc:sldMk cId="3366437632" sldId="259"/>
            <ac:picMk id="6" creationId="{22B2884A-7E03-8018-32D2-FE533BECA452}"/>
          </ac:picMkLst>
        </pc:picChg>
        <pc:picChg chg="add del mod">
          <ac:chgData name="Abels, Patrick" userId="ba666de4-0d21-43a6-8e66-51a18aae1b4a" providerId="ADAL" clId="{88A3672C-9F91-43AF-B363-100876002DF0}" dt="2023-10-31T22:06:44.686" v="819" actId="478"/>
          <ac:picMkLst>
            <pc:docMk/>
            <pc:sldMk cId="3366437632" sldId="259"/>
            <ac:picMk id="8" creationId="{3851FCC6-3B54-EF31-5B7A-4AE04A33A924}"/>
          </ac:picMkLst>
        </pc:picChg>
        <pc:picChg chg="add del mod">
          <ac:chgData name="Abels, Patrick" userId="ba666de4-0d21-43a6-8e66-51a18aae1b4a" providerId="ADAL" clId="{88A3672C-9F91-43AF-B363-100876002DF0}" dt="2023-10-31T22:06:50.807" v="822" actId="478"/>
          <ac:picMkLst>
            <pc:docMk/>
            <pc:sldMk cId="3366437632" sldId="259"/>
            <ac:picMk id="10" creationId="{B730F4A1-867E-CD06-6DFA-883B2DDD843D}"/>
          </ac:picMkLst>
        </pc:picChg>
        <pc:picChg chg="add del mod">
          <ac:chgData name="Abels, Patrick" userId="ba666de4-0d21-43a6-8e66-51a18aae1b4a" providerId="ADAL" clId="{88A3672C-9F91-43AF-B363-100876002DF0}" dt="2023-10-31T22:08:01.696" v="833" actId="478"/>
          <ac:picMkLst>
            <pc:docMk/>
            <pc:sldMk cId="3366437632" sldId="259"/>
            <ac:picMk id="12" creationId="{7A670AF9-E222-8645-4A54-4C224212F9AE}"/>
          </ac:picMkLst>
        </pc:picChg>
        <pc:picChg chg="add del mod ord modCrop">
          <ac:chgData name="Abels, Patrick" userId="ba666de4-0d21-43a6-8e66-51a18aae1b4a" providerId="ADAL" clId="{88A3672C-9F91-43AF-B363-100876002DF0}" dt="2023-10-31T22:12:16.356" v="869" actId="478"/>
          <ac:picMkLst>
            <pc:docMk/>
            <pc:sldMk cId="3366437632" sldId="259"/>
            <ac:picMk id="14" creationId="{1434FA40-8069-9E42-442A-EA84A1E4E969}"/>
          </ac:picMkLst>
        </pc:picChg>
        <pc:picChg chg="add del mod">
          <ac:chgData name="Abels, Patrick" userId="ba666de4-0d21-43a6-8e66-51a18aae1b4a" providerId="ADAL" clId="{88A3672C-9F91-43AF-B363-100876002DF0}" dt="2023-10-31T22:13:32.007" v="900" actId="478"/>
          <ac:picMkLst>
            <pc:docMk/>
            <pc:sldMk cId="3366437632" sldId="259"/>
            <ac:picMk id="19" creationId="{61197180-A8A8-D57E-BB27-49C3C9AD7CA0}"/>
          </ac:picMkLst>
        </pc:picChg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4223110314" sldId="261"/>
        </pc:sldMkLst>
      </pc:sldChg>
      <pc:sldChg chg="del">
        <pc:chgData name="Abels, Patrick" userId="ba666de4-0d21-43a6-8e66-51a18aae1b4a" providerId="ADAL" clId="{88A3672C-9F91-43AF-B363-100876002DF0}" dt="2023-10-31T21:49:04.689" v="323" actId="47"/>
        <pc:sldMkLst>
          <pc:docMk/>
          <pc:sldMk cId="4127666779" sldId="262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3051316058" sldId="264"/>
        </pc:sldMkLst>
      </pc:sldChg>
      <pc:sldChg chg="delSp modSp add del mod modTransition">
        <pc:chgData name="Abels, Patrick" userId="ba666de4-0d21-43a6-8e66-51a18aae1b4a" providerId="ADAL" clId="{88A3672C-9F91-43AF-B363-100876002DF0}" dt="2023-10-31T22:03:26.630" v="801" actId="47"/>
        <pc:sldMkLst>
          <pc:docMk/>
          <pc:sldMk cId="2628582133" sldId="265"/>
        </pc:sldMkLst>
        <pc:spChg chg="mod">
          <ac:chgData name="Abels, Patrick" userId="ba666de4-0d21-43a6-8e66-51a18aae1b4a" providerId="ADAL" clId="{88A3672C-9F91-43AF-B363-100876002DF0}" dt="2023-10-31T21:50:31.255" v="437" actId="14100"/>
          <ac:spMkLst>
            <pc:docMk/>
            <pc:sldMk cId="2628582133" sldId="265"/>
            <ac:spMk id="2" creationId="{D75C1544-77A2-CE22-C31D-D08864B78BAE}"/>
          </ac:spMkLst>
        </pc:spChg>
        <pc:grpChg chg="del">
          <ac:chgData name="Abels, Patrick" userId="ba666de4-0d21-43a6-8e66-51a18aae1b4a" providerId="ADAL" clId="{88A3672C-9F91-43AF-B363-100876002DF0}" dt="2023-10-31T21:50:08.427" v="435" actId="478"/>
          <ac:grpSpMkLst>
            <pc:docMk/>
            <pc:sldMk cId="2628582133" sldId="265"/>
            <ac:grpSpMk id="53" creationId="{44807126-5698-6910-23F8-DFBE934F1094}"/>
          </ac:grpSpMkLst>
        </pc:grpChg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4269764945" sldId="265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1748216249" sldId="266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1699506209" sldId="267"/>
        </pc:sldMkLst>
      </pc:sldChg>
      <pc:sldChg chg="modSp add del mod modTransition">
        <pc:chgData name="Abels, Patrick" userId="ba666de4-0d21-43a6-8e66-51a18aae1b4a" providerId="ADAL" clId="{88A3672C-9F91-43AF-B363-100876002DF0}" dt="2023-10-31T21:43:15.528" v="69" actId="47"/>
        <pc:sldMkLst>
          <pc:docMk/>
          <pc:sldMk cId="3648078419" sldId="268"/>
        </pc:sldMkLst>
        <pc:spChg chg="mod">
          <ac:chgData name="Abels, Patrick" userId="ba666de4-0d21-43a6-8e66-51a18aae1b4a" providerId="ADAL" clId="{88A3672C-9F91-43AF-B363-100876002DF0}" dt="2023-10-31T21:41:45.467" v="39" actId="207"/>
          <ac:spMkLst>
            <pc:docMk/>
            <pc:sldMk cId="3648078419" sldId="268"/>
            <ac:spMk id="2" creationId="{D75C1544-77A2-CE22-C31D-D08864B78BAE}"/>
          </ac:spMkLst>
        </pc:spChg>
      </pc:sldChg>
      <pc:sldChg chg="modSp new mod modTransition">
        <pc:chgData name="Abels, Patrick" userId="ba666de4-0d21-43a6-8e66-51a18aae1b4a" providerId="ADAL" clId="{88A3672C-9F91-43AF-B363-100876002DF0}" dt="2023-10-31T21:43:45.315" v="109"/>
        <pc:sldMkLst>
          <pc:docMk/>
          <pc:sldMk cId="4195507967" sldId="268"/>
        </pc:sldMkLst>
        <pc:spChg chg="mod">
          <ac:chgData name="Abels, Patrick" userId="ba666de4-0d21-43a6-8e66-51a18aae1b4a" providerId="ADAL" clId="{88A3672C-9F91-43AF-B363-100876002DF0}" dt="2023-10-31T21:43:33.500" v="107" actId="403"/>
          <ac:spMkLst>
            <pc:docMk/>
            <pc:sldMk cId="4195507967" sldId="268"/>
            <ac:spMk id="2" creationId="{407CA8FE-FB1A-6EF9-C27E-FF38A12ABE76}"/>
          </ac:spMkLst>
        </pc:spChg>
      </pc:sldChg>
      <pc:sldChg chg="addSp delSp modSp new mod">
        <pc:chgData name="Abels, Patrick" userId="ba666de4-0d21-43a6-8e66-51a18aae1b4a" providerId="ADAL" clId="{88A3672C-9F91-43AF-B363-100876002DF0}" dt="2023-10-31T21:54:00.327" v="555" actId="1076"/>
        <pc:sldMkLst>
          <pc:docMk/>
          <pc:sldMk cId="1535252720" sldId="269"/>
        </pc:sldMkLst>
        <pc:spChg chg="del">
          <ac:chgData name="Abels, Patrick" userId="ba666de4-0d21-43a6-8e66-51a18aae1b4a" providerId="ADAL" clId="{88A3672C-9F91-43AF-B363-100876002DF0}" dt="2023-10-31T21:52:16.679" v="510" actId="478"/>
          <ac:spMkLst>
            <pc:docMk/>
            <pc:sldMk cId="1535252720" sldId="269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0:57.144" v="453" actId="20577"/>
          <ac:spMkLst>
            <pc:docMk/>
            <pc:sldMk cId="1535252720" sldId="269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3:52.567" v="552" actId="732"/>
          <ac:picMkLst>
            <pc:docMk/>
            <pc:sldMk cId="1535252720" sldId="269"/>
            <ac:picMk id="5" creationId="{A55768DE-1B32-730B-D638-4AA69C68A07E}"/>
          </ac:picMkLst>
        </pc:picChg>
        <pc:picChg chg="add mod modCrop">
          <ac:chgData name="Abels, Patrick" userId="ba666de4-0d21-43a6-8e66-51a18aae1b4a" providerId="ADAL" clId="{88A3672C-9F91-43AF-B363-100876002DF0}" dt="2023-10-31T21:53:10.228" v="549" actId="1037"/>
          <ac:picMkLst>
            <pc:docMk/>
            <pc:sldMk cId="1535252720" sldId="269"/>
            <ac:picMk id="6" creationId="{E8AAABB1-4D17-AEFF-D432-E227BB806A55}"/>
          </ac:picMkLst>
        </pc:picChg>
        <pc:picChg chg="add mod">
          <ac:chgData name="Abels, Patrick" userId="ba666de4-0d21-43a6-8e66-51a18aae1b4a" providerId="ADAL" clId="{88A3672C-9F91-43AF-B363-100876002DF0}" dt="2023-10-31T21:54:00.327" v="555" actId="1076"/>
          <ac:picMkLst>
            <pc:docMk/>
            <pc:sldMk cId="1535252720" sldId="269"/>
            <ac:picMk id="8" creationId="{6D3D9D43-53AE-659C-10CA-0077B713189A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1:55:52.363" v="591" actId="1035"/>
        <pc:sldMkLst>
          <pc:docMk/>
          <pc:sldMk cId="1511303105" sldId="270"/>
        </pc:sldMkLst>
        <pc:spChg chg="del">
          <ac:chgData name="Abels, Patrick" userId="ba666de4-0d21-43a6-8e66-51a18aae1b4a" providerId="ADAL" clId="{88A3672C-9F91-43AF-B363-100876002DF0}" dt="2023-10-31T21:54:35.785" v="556" actId="478"/>
          <ac:spMkLst>
            <pc:docMk/>
            <pc:sldMk cId="1511303105" sldId="270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20.485" v="479" actId="14100"/>
          <ac:spMkLst>
            <pc:docMk/>
            <pc:sldMk cId="1511303105" sldId="270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5:12.951" v="566" actId="732"/>
          <ac:picMkLst>
            <pc:docMk/>
            <pc:sldMk cId="1511303105" sldId="270"/>
            <ac:picMk id="5" creationId="{08E8891B-6FE1-7D33-3665-D81677EDED89}"/>
          </ac:picMkLst>
        </pc:picChg>
        <pc:picChg chg="add mod modCrop">
          <ac:chgData name="Abels, Patrick" userId="ba666de4-0d21-43a6-8e66-51a18aae1b4a" providerId="ADAL" clId="{88A3672C-9F91-43AF-B363-100876002DF0}" dt="2023-10-31T21:55:52.363" v="591" actId="1035"/>
          <ac:picMkLst>
            <pc:docMk/>
            <pc:sldMk cId="1511303105" sldId="270"/>
            <ac:picMk id="6" creationId="{39A7D646-2E6F-84D3-B312-FB24748BA7FA}"/>
          </ac:picMkLst>
        </pc:picChg>
        <pc:picChg chg="add mod">
          <ac:chgData name="Abels, Patrick" userId="ba666de4-0d21-43a6-8e66-51a18aae1b4a" providerId="ADAL" clId="{88A3672C-9F91-43AF-B363-100876002DF0}" dt="2023-10-31T21:55:50.313" v="578" actId="1035"/>
          <ac:picMkLst>
            <pc:docMk/>
            <pc:sldMk cId="1511303105" sldId="270"/>
            <ac:picMk id="8" creationId="{3A88B908-1912-AB3B-FE15-B2073CC5C68E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1:57:01.030" v="642" actId="1035"/>
        <pc:sldMkLst>
          <pc:docMk/>
          <pc:sldMk cId="1322635273" sldId="271"/>
        </pc:sldMkLst>
        <pc:spChg chg="del">
          <ac:chgData name="Abels, Patrick" userId="ba666de4-0d21-43a6-8e66-51a18aae1b4a" providerId="ADAL" clId="{88A3672C-9F91-43AF-B363-100876002DF0}" dt="2023-10-31T21:56:31.442" v="592" actId="478"/>
          <ac:spMkLst>
            <pc:docMk/>
            <pc:sldMk cId="1322635273" sldId="271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27.647" v="497" actId="20577"/>
          <ac:spMkLst>
            <pc:docMk/>
            <pc:sldMk cId="1322635273" sldId="271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6:53.455" v="603" actId="732"/>
          <ac:picMkLst>
            <pc:docMk/>
            <pc:sldMk cId="1322635273" sldId="271"/>
            <ac:picMk id="5" creationId="{17DF84FE-9B19-0B28-B11E-441462443B19}"/>
          </ac:picMkLst>
        </pc:picChg>
        <pc:picChg chg="add mod modCrop">
          <ac:chgData name="Abels, Patrick" userId="ba666de4-0d21-43a6-8e66-51a18aae1b4a" providerId="ADAL" clId="{88A3672C-9F91-43AF-B363-100876002DF0}" dt="2023-10-31T21:57:01.030" v="642" actId="1035"/>
          <ac:picMkLst>
            <pc:docMk/>
            <pc:sldMk cId="1322635273" sldId="271"/>
            <ac:picMk id="6" creationId="{B1537D5D-9C1B-0B2E-F6CE-C772C419C7F5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2:00:18.462" v="670" actId="1076"/>
        <pc:sldMkLst>
          <pc:docMk/>
          <pc:sldMk cId="2650891004" sldId="272"/>
        </pc:sldMkLst>
        <pc:spChg chg="del">
          <ac:chgData name="Abels, Patrick" userId="ba666de4-0d21-43a6-8e66-51a18aae1b4a" providerId="ADAL" clId="{88A3672C-9F91-43AF-B363-100876002DF0}" dt="2023-10-31T21:57:57.603" v="643" actId="478"/>
          <ac:spMkLst>
            <pc:docMk/>
            <pc:sldMk cId="2650891004" sldId="272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34.615" v="509" actId="20577"/>
          <ac:spMkLst>
            <pc:docMk/>
            <pc:sldMk cId="2650891004" sldId="272"/>
            <ac:spMk id="3" creationId="{01ECBF5A-FC38-589B-9B3F-519D1EC2FC51}"/>
          </ac:spMkLst>
        </pc:spChg>
        <pc:picChg chg="add mod">
          <ac:chgData name="Abels, Patrick" userId="ba666de4-0d21-43a6-8e66-51a18aae1b4a" providerId="ADAL" clId="{88A3672C-9F91-43AF-B363-100876002DF0}" dt="2023-10-31T22:00:04.295" v="666" actId="1076"/>
          <ac:picMkLst>
            <pc:docMk/>
            <pc:sldMk cId="2650891004" sldId="272"/>
            <ac:picMk id="5" creationId="{3C9076B1-AB91-E798-B7CC-70FD50A42B2A}"/>
          </ac:picMkLst>
        </pc:picChg>
        <pc:picChg chg="add mod modCrop">
          <ac:chgData name="Abels, Patrick" userId="ba666de4-0d21-43a6-8e66-51a18aae1b4a" providerId="ADAL" clId="{88A3672C-9F91-43AF-B363-100876002DF0}" dt="2023-10-31T22:00:18.462" v="670" actId="1076"/>
          <ac:picMkLst>
            <pc:docMk/>
            <pc:sldMk cId="2650891004" sldId="272"/>
            <ac:picMk id="7" creationId="{011A03DD-6EC9-651A-0636-8D45FFBFA077}"/>
          </ac:picMkLst>
        </pc:picChg>
        <pc:picChg chg="add del mod modCrop">
          <ac:chgData name="Abels, Patrick" userId="ba666de4-0d21-43a6-8e66-51a18aae1b4a" providerId="ADAL" clId="{88A3672C-9F91-43AF-B363-100876002DF0}" dt="2023-10-31T21:59:55.991" v="663" actId="478"/>
          <ac:picMkLst>
            <pc:docMk/>
            <pc:sldMk cId="2650891004" sldId="272"/>
            <ac:picMk id="8" creationId="{30003FDD-6937-19A2-0A31-00922DBA7DCF}"/>
          </ac:picMkLst>
        </pc:picChg>
      </pc:sldChg>
      <pc:sldChg chg="modSp new mod">
        <pc:chgData name="Abels, Patrick" userId="ba666de4-0d21-43a6-8e66-51a18aae1b4a" providerId="ADAL" clId="{88A3672C-9F91-43AF-B363-100876002DF0}" dt="2023-10-31T22:22:15.262" v="945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88A3672C-9F91-43AF-B363-100876002DF0}" dt="2023-10-31T22:22:15.262" v="945" actId="20577"/>
          <ac:spMkLst>
            <pc:docMk/>
            <pc:sldMk cId="1722427942" sldId="273"/>
            <ac:spMk id="2" creationId="{9AB4A751-8F07-093D-AF8D-F931909DA7A8}"/>
          </ac:spMkLst>
        </pc:spChg>
      </pc:sldChg>
      <pc:sldChg chg="addSp modSp new mod modTransition">
        <pc:chgData name="Abels, Patrick" userId="ba666de4-0d21-43a6-8e66-51a18aae1b4a" providerId="ADAL" clId="{88A3672C-9F91-43AF-B363-100876002DF0}" dt="2023-10-31T22:03:33.927" v="803"/>
        <pc:sldMkLst>
          <pc:docMk/>
          <pc:sldMk cId="2066371292" sldId="274"/>
        </pc:sldMkLst>
        <pc:spChg chg="mod">
          <ac:chgData name="Abels, Patrick" userId="ba666de4-0d21-43a6-8e66-51a18aae1b4a" providerId="ADAL" clId="{88A3672C-9F91-43AF-B363-100876002DF0}" dt="2023-10-31T22:03:16.215" v="776" actId="14100"/>
          <ac:spMkLst>
            <pc:docMk/>
            <pc:sldMk cId="2066371292" sldId="274"/>
            <ac:spMk id="2" creationId="{819E8F8D-31D9-B7B0-30D7-BC7419B3BDA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4" creationId="{7351B586-6B87-52D6-5ABF-CCA0AE7A3339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5" creationId="{BFF8A199-73CC-2C7F-8F91-FEA0E7AE842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6" creationId="{2681FE15-00BB-D7F4-698F-26685367A2B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7" creationId="{EC6712EA-8236-CC4C-2DE0-5DEA71AEE5E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8" creationId="{91E54009-C231-39EA-DF1B-7C3F05D692A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0" creationId="{1E4A0B40-6446-335C-268B-1D3CF952F7BC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1" creationId="{1D804C96-EC7D-3517-05F2-467EC6F962F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2" creationId="{E1528EC1-E914-EAE5-5472-0D352C2516E9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3" creationId="{905660C6-B838-952A-BEDC-540F826E7BA2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4" creationId="{84903ED2-AD7B-47E6-7B61-A6B14AF96F2D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6" creationId="{136C568E-9678-51E9-1ACB-769A70E72857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7" creationId="{5A54CC06-CD2C-06FD-0284-3D5AF319A11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8" creationId="{E871413C-EF6E-9D25-47DF-287F528D992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9" creationId="{B926EDD1-66D0-28E8-9FD9-AE1307A5EFF7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0" creationId="{C04196CB-6030-4CC9-6AE3-3591E2598BF4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2" creationId="{5FC087FB-AB0B-8616-C829-FDF1FBFE8A48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3" creationId="{73D5F4DB-7DCC-AB87-E313-0D1562CB47BA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4" creationId="{6E883ED4-AF8E-661A-B375-14FA5BAAFB9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5" creationId="{F3FB2F66-5723-5A4E-62E9-C897F379F18D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6" creationId="{EECBBC7A-75D4-E230-0E5F-E01CC15A176C}"/>
          </ac:spMkLst>
        </pc:s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3" creationId="{6E2669C7-B48A-C21E-B145-D6687B8984AF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9" creationId="{C9BD44CA-7DAE-79DF-E1EC-E644A71836CF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15" creationId="{97449E22-6BC9-BBD8-FCE7-DB3B329F76A7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21" creationId="{A54DE072-1ACE-7B47-8B6F-3F5318761405}"/>
          </ac:grpSpMkLst>
        </pc:grpChg>
      </pc:sldChg>
    </pc:docChg>
  </pc:docChgLst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951A3788-3BD2-8943-BC76-DA0EE90E3325}"/>
    <pc:docChg chg="modSld">
      <pc:chgData name="Abels, Patrick" userId="ba666de4-0d21-43a6-8e66-51a18aae1b4a" providerId="ADAL" clId="{951A3788-3BD2-8943-BC76-DA0EE90E3325}" dt="2023-11-07T09:10:37.932" v="33" actId="20577"/>
      <pc:docMkLst>
        <pc:docMk/>
      </pc:docMkLst>
      <pc:sldChg chg="modSp">
        <pc:chgData name="Abels, Patrick" userId="ba666de4-0d21-43a6-8e66-51a18aae1b4a" providerId="ADAL" clId="{951A3788-3BD2-8943-BC76-DA0EE90E3325}" dt="2023-11-07T09:10:37.932" v="33" actId="20577"/>
        <pc:sldMkLst>
          <pc:docMk/>
          <pc:sldMk cId="3753195299" sldId="276"/>
        </pc:sldMkLst>
        <pc:spChg chg="mod">
          <ac:chgData name="Abels, Patrick" userId="ba666de4-0d21-43a6-8e66-51a18aae1b4a" providerId="ADAL" clId="{951A3788-3BD2-8943-BC76-DA0EE90E3325}" dt="2023-11-07T09:10:37.932" v="33" actId="20577"/>
          <ac:spMkLst>
            <pc:docMk/>
            <pc:sldMk cId="3753195299" sldId="276"/>
            <ac:spMk id="2" creationId="{E614CEA6-CDDE-DF28-4CB5-61207FA7498E}"/>
          </ac:spMkLst>
        </pc:spChg>
      </pc:sldChg>
    </pc:docChg>
  </pc:docChgLst>
  <pc:docChgLst>
    <pc:chgData name="Abels, Patrick" userId="ba666de4-0d21-43a6-8e66-51a18aae1b4a" providerId="ADAL" clId="{EFBE2365-C08E-40A4-A8AE-2F80C3DD86BE}"/>
    <pc:docChg chg="undo custSel addSld delSld modSld">
      <pc:chgData name="Abels, Patrick" userId="ba666de4-0d21-43a6-8e66-51a18aae1b4a" providerId="ADAL" clId="{EFBE2365-C08E-40A4-A8AE-2F80C3DD86BE}" dt="2023-07-31T20:51:27.036" v="982" actId="1036"/>
      <pc:docMkLst>
        <pc:docMk/>
      </pc:docMkLst>
      <pc:sldChg chg="delSp modSp mod">
        <pc:chgData name="Abels, Patrick" userId="ba666de4-0d21-43a6-8e66-51a18aae1b4a" providerId="ADAL" clId="{EFBE2365-C08E-40A4-A8AE-2F80C3DD86BE}" dt="2023-07-31T20:38:44.147" v="598" actId="14100"/>
        <pc:sldMkLst>
          <pc:docMk/>
          <pc:sldMk cId="4053142725" sldId="258"/>
        </pc:sldMkLst>
        <pc:spChg chg="mod">
          <ac:chgData name="Abels, Patrick" userId="ba666de4-0d21-43a6-8e66-51a18aae1b4a" providerId="ADAL" clId="{EFBE2365-C08E-40A4-A8AE-2F80C3DD86BE}" dt="2023-07-31T20:38:44.147" v="598" actId="14100"/>
          <ac:spMkLst>
            <pc:docMk/>
            <pc:sldMk cId="4053142725" sldId="258"/>
            <ac:spMk id="2" creationId="{B07DB424-5D60-EB8E-705E-00413050711F}"/>
          </ac:spMkLst>
        </pc:spChg>
        <pc:spChg chg="del">
          <ac:chgData name="Abels, Patrick" userId="ba666de4-0d21-43a6-8e66-51a18aae1b4a" providerId="ADAL" clId="{EFBE2365-C08E-40A4-A8AE-2F80C3DD86BE}" dt="2023-07-31T20:38:21.092" v="589" actId="478"/>
          <ac:spMkLst>
            <pc:docMk/>
            <pc:sldMk cId="4053142725" sldId="258"/>
            <ac:spMk id="3" creationId="{37A5E83A-1944-7C15-78CB-DF10817E858F}"/>
          </ac:spMkLst>
        </pc:spChg>
      </pc:sldChg>
      <pc:sldChg chg="modSp mod">
        <pc:chgData name="Abels, Patrick" userId="ba666de4-0d21-43a6-8e66-51a18aae1b4a" providerId="ADAL" clId="{EFBE2365-C08E-40A4-A8AE-2F80C3DD86BE}" dt="2023-07-31T20:38:11.407" v="588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EFBE2365-C08E-40A4-A8AE-2F80C3DD86BE}" dt="2023-07-31T20:38:11.407" v="588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Sp mod">
        <pc:chgData name="Abels, Patrick" userId="ba666de4-0d21-43a6-8e66-51a18aae1b4a" providerId="ADAL" clId="{EFBE2365-C08E-40A4-A8AE-2F80C3DD86BE}" dt="2023-07-31T20:37:46.222" v="575" actId="478"/>
        <pc:sldMkLst>
          <pc:docMk/>
          <pc:sldMk cId="4223110314" sldId="261"/>
        </pc:sldMkLst>
        <pc:spChg chg="mod">
          <ac:chgData name="Abels, Patrick" userId="ba666de4-0d21-43a6-8e66-51a18aae1b4a" providerId="ADAL" clId="{EFBE2365-C08E-40A4-A8AE-2F80C3DD86BE}" dt="2023-07-31T20:37:40.760" v="573" actId="20577"/>
          <ac:spMkLst>
            <pc:docMk/>
            <pc:sldMk cId="4223110314" sldId="261"/>
            <ac:spMk id="3" creationId="{91E27F51-7010-A9B6-38F8-6302D0C64020}"/>
          </ac:spMkLst>
        </pc:spChg>
        <pc:spChg chg="del">
          <ac:chgData name="Abels, Patrick" userId="ba666de4-0d21-43a6-8e66-51a18aae1b4a" providerId="ADAL" clId="{EFBE2365-C08E-40A4-A8AE-2F80C3DD86BE}" dt="2023-07-31T20:37:46.222" v="575" actId="478"/>
          <ac:spMkLst>
            <pc:docMk/>
            <pc:sldMk cId="4223110314" sldId="261"/>
            <ac:spMk id="6" creationId="{9309D2C6-9509-CDB1-E903-FA244ECEC803}"/>
          </ac:spMkLst>
        </pc:spChg>
        <pc:picChg chg="del">
          <ac:chgData name="Abels, Patrick" userId="ba666de4-0d21-43a6-8e66-51a18aae1b4a" providerId="ADAL" clId="{EFBE2365-C08E-40A4-A8AE-2F80C3DD86BE}" dt="2023-07-31T20:37:43.921" v="574" actId="478"/>
          <ac:picMkLst>
            <pc:docMk/>
            <pc:sldMk cId="4223110314" sldId="261"/>
            <ac:picMk id="5" creationId="{EBA4749D-6D20-F569-6F6F-5EF7857F438E}"/>
          </ac:picMkLst>
        </pc:picChg>
      </pc:sldChg>
      <pc:sldChg chg="delSp mod">
        <pc:chgData name="Abels, Patrick" userId="ba666de4-0d21-43a6-8e66-51a18aae1b4a" providerId="ADAL" clId="{EFBE2365-C08E-40A4-A8AE-2F80C3DD86BE}" dt="2023-07-31T20:37:57.062" v="582" actId="478"/>
        <pc:sldMkLst>
          <pc:docMk/>
          <pc:sldMk cId="4127666779" sldId="262"/>
        </pc:sldMkLst>
        <pc:picChg chg="del">
          <ac:chgData name="Abels, Patrick" userId="ba666de4-0d21-43a6-8e66-51a18aae1b4a" providerId="ADAL" clId="{EFBE2365-C08E-40A4-A8AE-2F80C3DD86BE}" dt="2023-07-31T20:37:54.262" v="577" actId="478"/>
          <ac:picMkLst>
            <pc:docMk/>
            <pc:sldMk cId="4127666779" sldId="262"/>
            <ac:picMk id="3" creationId="{F2BE7A5D-E3A0-FE57-04E1-EB1CC2B046EF}"/>
          </ac:picMkLst>
        </pc:picChg>
        <pc:picChg chg="del">
          <ac:chgData name="Abels, Patrick" userId="ba666de4-0d21-43a6-8e66-51a18aae1b4a" providerId="ADAL" clId="{EFBE2365-C08E-40A4-A8AE-2F80C3DD86BE}" dt="2023-07-31T20:37:56.389" v="581" actId="478"/>
          <ac:picMkLst>
            <pc:docMk/>
            <pc:sldMk cId="4127666779" sldId="262"/>
            <ac:picMk id="4" creationId="{B5735F8B-B5FD-B638-A40E-5958D472F4CB}"/>
          </ac:picMkLst>
        </pc:picChg>
        <pc:picChg chg="del">
          <ac:chgData name="Abels, Patrick" userId="ba666de4-0d21-43a6-8e66-51a18aae1b4a" providerId="ADAL" clId="{EFBE2365-C08E-40A4-A8AE-2F80C3DD86BE}" dt="2023-07-31T20:37:55.299" v="579" actId="478"/>
          <ac:picMkLst>
            <pc:docMk/>
            <pc:sldMk cId="4127666779" sldId="262"/>
            <ac:picMk id="5" creationId="{0C14C468-FDD3-DC2A-C5D3-4B4AE04187AF}"/>
          </ac:picMkLst>
        </pc:picChg>
        <pc:picChg chg="del">
          <ac:chgData name="Abels, Patrick" userId="ba666de4-0d21-43a6-8e66-51a18aae1b4a" providerId="ADAL" clId="{EFBE2365-C08E-40A4-A8AE-2F80C3DD86BE}" dt="2023-07-31T20:37:55.854" v="580" actId="478"/>
          <ac:picMkLst>
            <pc:docMk/>
            <pc:sldMk cId="4127666779" sldId="262"/>
            <ac:picMk id="6" creationId="{4C5A9455-99A3-89BC-5264-AAAB6F876188}"/>
          </ac:picMkLst>
        </pc:picChg>
        <pc:picChg chg="del">
          <ac:chgData name="Abels, Patrick" userId="ba666de4-0d21-43a6-8e66-51a18aae1b4a" providerId="ADAL" clId="{EFBE2365-C08E-40A4-A8AE-2F80C3DD86BE}" dt="2023-07-31T20:37:54.800" v="578" actId="478"/>
          <ac:picMkLst>
            <pc:docMk/>
            <pc:sldMk cId="4127666779" sldId="262"/>
            <ac:picMk id="7" creationId="{9CA0D277-68E3-CC6A-F2C7-FA519E0F4BBC}"/>
          </ac:picMkLst>
        </pc:picChg>
        <pc:picChg chg="del">
          <ac:chgData name="Abels, Patrick" userId="ba666de4-0d21-43a6-8e66-51a18aae1b4a" providerId="ADAL" clId="{EFBE2365-C08E-40A4-A8AE-2F80C3DD86BE}" dt="2023-07-31T20:37:57.062" v="582" actId="47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EFBE2365-C08E-40A4-A8AE-2F80C3DD86BE}" dt="2023-07-31T20:38:05.753" v="583" actId="47"/>
        <pc:sldMkLst>
          <pc:docMk/>
          <pc:sldMk cId="2628582133" sldId="265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463062427" sldId="266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865747485" sldId="267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931251602" sldId="268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EFBE2365-C08E-40A4-A8AE-2F80C3DD86BE}" dt="2023-07-31T20:51:27.036" v="982" actId="1036"/>
        <pc:sldMkLst>
          <pc:docMk/>
          <pc:sldMk cId="39607195" sldId="270"/>
        </pc:sldMkLst>
        <pc:spChg chg="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EFBE2365-C08E-40A4-A8AE-2F80C3DD86BE}" dt="2023-07-31T20:21:29.061" v="14" actId="14100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4" creationId="{C9D821A3-57D1-5441-04CD-32A439397542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5" creationId="{E37D54A5-5F7D-E334-1AD0-4C77AA12E40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6" creationId="{C6352948-7515-D8BF-E78F-5FCC08194C7C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8" creationId="{39938392-2326-8C73-9AF3-8305F8A1803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9" creationId="{B030334D-BDA1-B177-14AC-7CBE707BA9A6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0" creationId="{E36DFD04-3BB5-7CD1-72CD-F2570DE4ECE1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1" creationId="{52CE9DA6-6F46-BA79-6C1E-BF9FBA7C51D3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2" creationId="{8FEFDC21-5BFD-20AE-3C7E-945B2EAA3F2B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3" creationId="{058CA7ED-68A4-6D99-3D93-7DB1F37EF3AF}"/>
          </ac:spMkLst>
        </pc:spChg>
      </pc:sld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Hausaufgabe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Kopfübung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63" r:id="rId5"/>
    <p:sldLayoutId id="2147483671" r:id="rId6"/>
    <p:sldLayoutId id="2147483664" r:id="rId7"/>
    <p:sldLayoutId id="2147483665" r:id="rId8"/>
    <p:sldLayoutId id="2147483672" r:id="rId9"/>
    <p:sldLayoutId id="2147483668" r:id="rId10"/>
    <p:sldLayoutId id="2147483669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0.png"/><Relationship Id="rId7" Type="http://schemas.openxmlformats.org/officeDocument/2006/relationships/image" Target="../media/image23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2.png"/><Relationship Id="rId11" Type="http://schemas.openxmlformats.org/officeDocument/2006/relationships/image" Target="../media/image26.png"/><Relationship Id="rId5" Type="http://schemas.openxmlformats.org/officeDocument/2006/relationships/image" Target="../media/image21.png"/><Relationship Id="rId10" Type="http://schemas.openxmlformats.org/officeDocument/2006/relationships/hyperlink" Target="https://www.youtube.com/watch?v=8IZ_0qhZ36M" TargetMode="External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 dirty="0"/>
              <a:t> 9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B07DB424-5D60-EB8E-705E-00413050711F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218240" y="2036617"/>
                <a:ext cx="11534490" cy="4319359"/>
              </a:xfrm>
            </p:spPr>
            <p:txBody>
              <a:bodyPr/>
              <a:lstStyle/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GB" b="0" dirty="0"/>
                  <a:t>Flächenformel für </a:t>
                </a:r>
                <a:r>
                  <a:rPr lang="en-GB" b="0" dirty="0" err="1"/>
                  <a:t>ein</a:t>
                </a:r>
                <a:r>
                  <a:rPr lang="en-GB" b="0" dirty="0"/>
                  <a:t> </a:t>
                </a:r>
                <a:r>
                  <a:rPr lang="en-GB" b="0" dirty="0" err="1"/>
                  <a:t>Dreieck</a:t>
                </a:r>
                <a:r>
                  <a:rPr lang="en-GB" b="0" dirty="0"/>
                  <a:t>:</a:t>
                </a: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GB" dirty="0" err="1"/>
                  <a:t>Flächenformel</a:t>
                </a:r>
                <a:r>
                  <a:rPr lang="en-GB" dirty="0"/>
                  <a:t> für </a:t>
                </a:r>
                <a:r>
                  <a:rPr lang="en-GB" dirty="0" err="1"/>
                  <a:t>ein</a:t>
                </a:r>
                <a:r>
                  <a:rPr lang="en-GB" dirty="0"/>
                  <a:t> Quadrat:</a:t>
                </a: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GB" b="0" dirty="0"/>
                  <a:t>Stelle die </a:t>
                </a:r>
                <a:r>
                  <a:rPr lang="en-GB" b="0" dirty="0" err="1"/>
                  <a:t>Gleichung</a:t>
                </a:r>
                <a:r>
                  <a:rPr lang="en-GB" b="0" dirty="0"/>
                  <a:t> 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    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    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    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b="0" dirty="0"/>
                  <a:t>	</a:t>
                </a:r>
                <a:r>
                  <a:rPr lang="en-GB" b="0" dirty="0" err="1"/>
                  <a:t>jeweils</a:t>
                </a:r>
                <a:r>
                  <a:rPr lang="en-GB" b="0" dirty="0"/>
                  <a:t> um:</a:t>
                </a:r>
              </a:p>
              <a:p>
                <a:pPr marL="1028700" lvl="1" indent="-342900">
                  <a:lnSpc>
                    <a:spcPct val="150000"/>
                  </a:lnSpc>
                </a:pPr>
                <a:r>
                  <a:rPr lang="en-GB" b="0" dirty="0">
                    <a:solidFill>
                      <a:schemeClr val="bg1"/>
                    </a:solidFill>
                  </a:rPr>
                  <a:t> 	=</a:t>
                </a:r>
              </a:p>
              <a:p>
                <a:pPr marL="1028700" lvl="1" indent="-342900">
                  <a:lnSpc>
                    <a:spcPct val="150000"/>
                  </a:lnSpc>
                </a:pPr>
                <a:r>
                  <a:rPr lang="en-GB" dirty="0">
                    <a:solidFill>
                      <a:schemeClr val="bg1"/>
                    </a:solidFill>
                  </a:rPr>
                  <a:t> 	=</a:t>
                </a:r>
              </a:p>
              <a:p>
                <a:pPr marL="1028700" lvl="1" indent="-342900">
                  <a:lnSpc>
                    <a:spcPct val="150000"/>
                  </a:lnSpc>
                </a:pPr>
                <a:r>
                  <a:rPr lang="en-GB" b="0" dirty="0">
                    <a:solidFill>
                      <a:schemeClr val="bg1"/>
                    </a:solidFill>
                  </a:rPr>
                  <a:t> 	=</a:t>
                </a:r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B07DB424-5D60-EB8E-705E-00413050711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218240" y="2036617"/>
                <a:ext cx="11534490" cy="4319359"/>
              </a:xfrm>
              <a:blipFill>
                <a:blip r:embed="rId2"/>
                <a:stretch>
                  <a:fillRect l="-74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39FBE8D5-A4C4-A2A7-23DD-A1CC6459E36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018" b="92115" l="6343" r="95547">
                        <a14:foregroundMark x1="15655" y1="28136" x2="10526" y2="42473"/>
                        <a14:foregroundMark x1="10526" y1="42473" x2="19973" y2="41577"/>
                        <a14:foregroundMark x1="6343" y1="32079" x2="20513" y2="28495"/>
                        <a14:foregroundMark x1="32524" y1="43190" x2="30329" y2="27307"/>
                        <a14:foregroundMark x1="54048" y1="42949" x2="49460" y2="32118"/>
                        <a14:foregroundMark x1="72874" y1="44982" x2="68961" y2="27599"/>
                        <a14:foregroundMark x1="92982" y1="44265" x2="87045" y2="24194"/>
                        <a14:foregroundMark x1="95547" y1="21685" x2="86775" y2="5376"/>
                        <a14:foregroundMark x1="78677" y1="18459" x2="67611" y2="5018"/>
                        <a14:foregroundMark x1="48178" y1="15771" x2="44939" y2="7885"/>
                        <a14:foregroundMark x1="31849" y1="17204" x2="32794" y2="7706"/>
                        <a14:foregroundMark x1="11606" y1="15233" x2="11066" y2="11111"/>
                        <a14:foregroundMark x1="8502" y1="5018" x2="15385" y2="13799"/>
                        <a14:foregroundMark x1="8907" y1="91398" x2="12686" y2="78853"/>
                        <a14:foregroundMark x1="9447" y1="66667" x2="13630" y2="64875"/>
                        <a14:foregroundMark x1="28070" y1="55914" x2="31714" y2="62186"/>
                        <a14:foregroundMark x1="30094" y1="85125" x2="33468" y2="89785"/>
                        <a14:foregroundMark x1="51687" y1="80824" x2="52497" y2="90323"/>
                        <a14:foregroundMark x1="68286" y1="90860" x2="79082" y2="86380"/>
                        <a14:foregroundMark x1="91093" y1="84767" x2="90148" y2="92115"/>
                        <a14:foregroundMark x1="88934" y1="55018" x2="92173" y2="66129"/>
                        <a14:foregroundMark x1="47503" y1="65412" x2="58839" y2="62007"/>
                        <a14:foregroundMark x1="49933" y1="63799" x2="51687" y2="56631"/>
                        <a14:foregroundMark x1="48178" y1="60036" x2="52901" y2="60036"/>
                        <a14:foregroundMark x1="48583" y1="56989" x2="53846" y2="62186"/>
                        <a14:backgroundMark x1="29420" y1="23656" x2="30229" y2="24194"/>
                        <a14:backgroundMark x1="29150" y1="26165" x2="31039" y2="25627"/>
                        <a14:backgroundMark x1="48313" y1="29749" x2="48313" y2="29749"/>
                        <a14:backgroundMark x1="49123" y1="29749" x2="49123" y2="29749"/>
                        <a14:backgroundMark x1="49123" y1="29749" x2="47908" y2="29211"/>
                        <a14:backgroundMark x1="54926" y1="45520" x2="54926" y2="45520"/>
                        <a14:backgroundMark x1="55601" y1="45520" x2="55601" y2="45520"/>
                        <a14:backgroundMark x1="55601" y1="44982" x2="55601" y2="44982"/>
                        <a14:backgroundMark x1="55331" y1="44982" x2="55331" y2="44982"/>
                        <a14:backgroundMark x1="55331" y1="44982" x2="55331" y2="44982"/>
                        <a14:backgroundMark x1="54926" y1="45520" x2="54926" y2="45520"/>
                        <a14:backgroundMark x1="55331" y1="45520" x2="55331" y2="45520"/>
                        <a14:backgroundMark x1="55061" y1="45341" x2="55061" y2="45341"/>
                        <a14:backgroundMark x1="55870" y1="45520" x2="54926" y2="45520"/>
                      </a14:backgroundRemoval>
                    </a14:imgEffect>
                  </a14:imgLayer>
                </a14:imgProps>
              </a:ext>
            </a:extLst>
          </a:blip>
          <a:srcRect l="84103" t="74577"/>
          <a:stretch/>
        </p:blipFill>
        <p:spPr>
          <a:xfrm>
            <a:off x="6021352" y="3125174"/>
            <a:ext cx="1054283" cy="126964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C626054-478C-878D-0466-4DAC965A710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018" b="92115" l="6343" r="95547">
                        <a14:foregroundMark x1="15655" y1="28136" x2="10526" y2="42473"/>
                        <a14:foregroundMark x1="10526" y1="42473" x2="19973" y2="41577"/>
                        <a14:foregroundMark x1="6343" y1="32079" x2="20513" y2="28495"/>
                        <a14:foregroundMark x1="32524" y1="43190" x2="30329" y2="27307"/>
                        <a14:foregroundMark x1="54048" y1="42949" x2="49460" y2="32118"/>
                        <a14:foregroundMark x1="72874" y1="44982" x2="68961" y2="27599"/>
                        <a14:foregroundMark x1="92982" y1="44265" x2="87045" y2="24194"/>
                        <a14:foregroundMark x1="95547" y1="21685" x2="86775" y2="5376"/>
                        <a14:foregroundMark x1="78677" y1="18459" x2="67611" y2="5018"/>
                        <a14:foregroundMark x1="48178" y1="15771" x2="44939" y2="7885"/>
                        <a14:foregroundMark x1="31849" y1="17204" x2="32794" y2="7706"/>
                        <a14:foregroundMark x1="11606" y1="15233" x2="11066" y2="11111"/>
                        <a14:foregroundMark x1="8502" y1="5018" x2="15385" y2="13799"/>
                        <a14:foregroundMark x1="8907" y1="91398" x2="12686" y2="78853"/>
                        <a14:foregroundMark x1="9447" y1="66667" x2="13630" y2="64875"/>
                        <a14:foregroundMark x1="28070" y1="55914" x2="31714" y2="62186"/>
                        <a14:foregroundMark x1="30094" y1="85125" x2="33468" y2="89785"/>
                        <a14:foregroundMark x1="51687" y1="80824" x2="52497" y2="90323"/>
                        <a14:foregroundMark x1="68286" y1="90860" x2="79082" y2="86380"/>
                        <a14:foregroundMark x1="91093" y1="84767" x2="90148" y2="92115"/>
                        <a14:foregroundMark x1="88934" y1="55018" x2="92173" y2="66129"/>
                        <a14:foregroundMark x1="47503" y1="65412" x2="58839" y2="62007"/>
                        <a14:foregroundMark x1="49933" y1="63799" x2="51687" y2="56631"/>
                        <a14:foregroundMark x1="48178" y1="60036" x2="52901" y2="60036"/>
                        <a14:foregroundMark x1="48583" y1="56989" x2="53846" y2="62186"/>
                        <a14:backgroundMark x1="29420" y1="23656" x2="30229" y2="24194"/>
                        <a14:backgroundMark x1="29150" y1="26165" x2="31039" y2="25627"/>
                        <a14:backgroundMark x1="48313" y1="29749" x2="48313" y2="29749"/>
                        <a14:backgroundMark x1="49123" y1="29749" x2="49123" y2="29749"/>
                        <a14:backgroundMark x1="49123" y1="29749" x2="47908" y2="29211"/>
                        <a14:backgroundMark x1="54926" y1="45520" x2="54926" y2="45520"/>
                        <a14:backgroundMark x1="55601" y1="45520" x2="55601" y2="45520"/>
                        <a14:backgroundMark x1="55601" y1="44982" x2="55601" y2="44982"/>
                        <a14:backgroundMark x1="55331" y1="44982" x2="55331" y2="44982"/>
                        <a14:backgroundMark x1="55331" y1="44982" x2="55331" y2="44982"/>
                        <a14:backgroundMark x1="54926" y1="45520" x2="54926" y2="45520"/>
                        <a14:backgroundMark x1="55331" y1="45520" x2="55331" y2="45520"/>
                        <a14:backgroundMark x1="55061" y1="45341" x2="55061" y2="45341"/>
                        <a14:backgroundMark x1="55870" y1="45520" x2="54926" y2="45520"/>
                      </a14:backgroundRemoval>
                    </a14:imgEffect>
                  </a14:imgLayer>
                </a14:imgProps>
              </a:ext>
            </a:extLst>
          </a:blip>
          <a:srcRect l="45115" t="25152" r="41323" b="51462"/>
          <a:stretch/>
        </p:blipFill>
        <p:spPr>
          <a:xfrm>
            <a:off x="5007858" y="3367621"/>
            <a:ext cx="683198" cy="88713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6F4F51B-9974-B999-7525-8EA1EB08099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018" b="92115" l="6343" r="95547">
                        <a14:foregroundMark x1="15655" y1="28136" x2="10526" y2="42473"/>
                        <a14:foregroundMark x1="10526" y1="42473" x2="19973" y2="41577"/>
                        <a14:foregroundMark x1="6343" y1="32079" x2="20513" y2="28495"/>
                        <a14:foregroundMark x1="32524" y1="43190" x2="30329" y2="27307"/>
                        <a14:foregroundMark x1="54048" y1="42949" x2="49460" y2="32118"/>
                        <a14:foregroundMark x1="72874" y1="44982" x2="68961" y2="27599"/>
                        <a14:foregroundMark x1="92982" y1="44265" x2="87045" y2="24194"/>
                        <a14:foregroundMark x1="95547" y1="21685" x2="86775" y2="5376"/>
                        <a14:foregroundMark x1="78677" y1="18459" x2="67611" y2="5018"/>
                        <a14:foregroundMark x1="48178" y1="15771" x2="44939" y2="7885"/>
                        <a14:foregroundMark x1="31849" y1="17204" x2="32794" y2="7706"/>
                        <a14:foregroundMark x1="11606" y1="15233" x2="11066" y2="11111"/>
                        <a14:foregroundMark x1="8502" y1="5018" x2="15385" y2="13799"/>
                        <a14:foregroundMark x1="8907" y1="91398" x2="12686" y2="78853"/>
                        <a14:foregroundMark x1="9447" y1="66667" x2="13630" y2="64875"/>
                        <a14:foregroundMark x1="28070" y1="55914" x2="31714" y2="62186"/>
                        <a14:foregroundMark x1="30094" y1="85125" x2="33468" y2="89785"/>
                        <a14:foregroundMark x1="51687" y1="80824" x2="52497" y2="90323"/>
                        <a14:foregroundMark x1="68286" y1="90860" x2="79082" y2="86380"/>
                        <a14:foregroundMark x1="91093" y1="84767" x2="90148" y2="92115"/>
                        <a14:foregroundMark x1="88934" y1="55018" x2="92173" y2="66129"/>
                        <a14:foregroundMark x1="47503" y1="65412" x2="58839" y2="62007"/>
                        <a14:foregroundMark x1="49933" y1="63799" x2="51687" y2="56631"/>
                        <a14:foregroundMark x1="48178" y1="60036" x2="52901" y2="60036"/>
                        <a14:foregroundMark x1="48583" y1="56989" x2="53846" y2="62186"/>
                        <a14:backgroundMark x1="29420" y1="23656" x2="30229" y2="24194"/>
                        <a14:backgroundMark x1="29150" y1="26165" x2="31039" y2="25627"/>
                        <a14:backgroundMark x1="48313" y1="29749" x2="48313" y2="29749"/>
                        <a14:backgroundMark x1="49123" y1="29749" x2="49123" y2="29749"/>
                        <a14:backgroundMark x1="49123" y1="29749" x2="47908" y2="29211"/>
                        <a14:backgroundMark x1="54926" y1="45520" x2="54926" y2="45520"/>
                        <a14:backgroundMark x1="55601" y1="45520" x2="55601" y2="45520"/>
                        <a14:backgroundMark x1="55601" y1="44982" x2="55601" y2="44982"/>
                        <a14:backgroundMark x1="55331" y1="44982" x2="55331" y2="44982"/>
                        <a14:backgroundMark x1="55331" y1="44982" x2="55331" y2="44982"/>
                        <a14:backgroundMark x1="54926" y1="45520" x2="54926" y2="45520"/>
                        <a14:backgroundMark x1="55331" y1="45520" x2="55331" y2="45520"/>
                        <a14:backgroundMark x1="55061" y1="45341" x2="55061" y2="45341"/>
                        <a14:backgroundMark x1="55870" y1="45520" x2="54926" y2="45520"/>
                      </a14:backgroundRemoval>
                    </a14:imgEffect>
                  </a14:imgLayer>
                </a14:imgProps>
              </a:ext>
            </a:extLst>
          </a:blip>
          <a:srcRect l="24749" t="23035" r="60475" b="50353"/>
          <a:stretch/>
        </p:blipFill>
        <p:spPr>
          <a:xfrm>
            <a:off x="3819857" y="3299974"/>
            <a:ext cx="761474" cy="103268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E757E7F-7948-CBE2-C89D-1E94CED441F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018" b="92115" l="6343" r="95547">
                        <a14:foregroundMark x1="15655" y1="28136" x2="10526" y2="42473"/>
                        <a14:foregroundMark x1="10526" y1="42473" x2="19973" y2="41577"/>
                        <a14:foregroundMark x1="6343" y1="32079" x2="20513" y2="28495"/>
                        <a14:foregroundMark x1="32524" y1="43190" x2="30329" y2="27307"/>
                        <a14:foregroundMark x1="54048" y1="42949" x2="49460" y2="32118"/>
                        <a14:foregroundMark x1="72874" y1="44982" x2="68961" y2="27599"/>
                        <a14:foregroundMark x1="92982" y1="44265" x2="87045" y2="24194"/>
                        <a14:foregroundMark x1="95547" y1="21685" x2="86775" y2="5376"/>
                        <a14:foregroundMark x1="78677" y1="18459" x2="67611" y2="5018"/>
                        <a14:foregroundMark x1="48178" y1="15771" x2="44939" y2="7885"/>
                        <a14:foregroundMark x1="31849" y1="17204" x2="32794" y2="7706"/>
                        <a14:foregroundMark x1="11606" y1="15233" x2="11066" y2="11111"/>
                        <a14:foregroundMark x1="8502" y1="5018" x2="15385" y2="13799"/>
                        <a14:foregroundMark x1="8907" y1="91398" x2="12686" y2="78853"/>
                        <a14:foregroundMark x1="9447" y1="66667" x2="13630" y2="64875"/>
                        <a14:foregroundMark x1="28070" y1="55914" x2="31714" y2="62186"/>
                        <a14:foregroundMark x1="30094" y1="85125" x2="33468" y2="89785"/>
                        <a14:foregroundMark x1="51687" y1="80824" x2="52497" y2="90323"/>
                        <a14:foregroundMark x1="68286" y1="90860" x2="79082" y2="86380"/>
                        <a14:foregroundMark x1="91093" y1="84767" x2="90148" y2="92115"/>
                        <a14:foregroundMark x1="88934" y1="55018" x2="92173" y2="66129"/>
                        <a14:foregroundMark x1="47503" y1="65412" x2="58839" y2="62007"/>
                        <a14:foregroundMark x1="49933" y1="63799" x2="51687" y2="56631"/>
                        <a14:foregroundMark x1="48178" y1="60036" x2="52901" y2="60036"/>
                        <a14:foregroundMark x1="48583" y1="56989" x2="53846" y2="62186"/>
                        <a14:backgroundMark x1="29420" y1="23656" x2="30229" y2="24194"/>
                        <a14:backgroundMark x1="29150" y1="26165" x2="31039" y2="25627"/>
                        <a14:backgroundMark x1="48313" y1="29749" x2="48313" y2="29749"/>
                        <a14:backgroundMark x1="49123" y1="29749" x2="49123" y2="29749"/>
                        <a14:backgroundMark x1="49123" y1="29749" x2="47908" y2="29211"/>
                        <a14:backgroundMark x1="54926" y1="45520" x2="54926" y2="45520"/>
                        <a14:backgroundMark x1="55601" y1="45520" x2="55601" y2="45520"/>
                        <a14:backgroundMark x1="55601" y1="44982" x2="55601" y2="44982"/>
                        <a14:backgroundMark x1="55331" y1="44982" x2="55331" y2="44982"/>
                        <a14:backgroundMark x1="55331" y1="44982" x2="55331" y2="44982"/>
                        <a14:backgroundMark x1="54926" y1="45520" x2="54926" y2="45520"/>
                        <a14:backgroundMark x1="55331" y1="45520" x2="55331" y2="45520"/>
                        <a14:backgroundMark x1="55061" y1="45341" x2="55061" y2="45341"/>
                        <a14:backgroundMark x1="55870" y1="45520" x2="54926" y2="45520"/>
                      </a14:backgroundRemoval>
                    </a14:imgEffect>
                  </a14:imgLayer>
                </a14:imgProps>
              </a:ext>
            </a:extLst>
          </a:blip>
          <a:srcRect l="24749" t="23035" r="60475" b="50353"/>
          <a:stretch/>
        </p:blipFill>
        <p:spPr>
          <a:xfrm>
            <a:off x="1512631" y="3989433"/>
            <a:ext cx="593671" cy="80511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A3F1399-1E5F-7546-AD2A-4DB70912C4C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018" b="92115" l="6343" r="95547">
                        <a14:foregroundMark x1="15655" y1="28136" x2="10526" y2="42473"/>
                        <a14:foregroundMark x1="10526" y1="42473" x2="19973" y2="41577"/>
                        <a14:foregroundMark x1="6343" y1="32079" x2="20513" y2="28495"/>
                        <a14:foregroundMark x1="32524" y1="43190" x2="30329" y2="27307"/>
                        <a14:foregroundMark x1="54048" y1="42949" x2="49460" y2="32118"/>
                        <a14:foregroundMark x1="72874" y1="44982" x2="68961" y2="27599"/>
                        <a14:foregroundMark x1="92982" y1="44265" x2="87045" y2="24194"/>
                        <a14:foregroundMark x1="95547" y1="21685" x2="86775" y2="5376"/>
                        <a14:foregroundMark x1="78677" y1="18459" x2="67611" y2="5018"/>
                        <a14:foregroundMark x1="48178" y1="15771" x2="44939" y2="7885"/>
                        <a14:foregroundMark x1="31849" y1="17204" x2="32794" y2="7706"/>
                        <a14:foregroundMark x1="11606" y1="15233" x2="11066" y2="11111"/>
                        <a14:foregroundMark x1="8502" y1="5018" x2="15385" y2="13799"/>
                        <a14:foregroundMark x1="8907" y1="91398" x2="12686" y2="78853"/>
                        <a14:foregroundMark x1="9447" y1="66667" x2="13630" y2="64875"/>
                        <a14:foregroundMark x1="28070" y1="55914" x2="31714" y2="62186"/>
                        <a14:foregroundMark x1="30094" y1="85125" x2="33468" y2="89785"/>
                        <a14:foregroundMark x1="51687" y1="80824" x2="52497" y2="90323"/>
                        <a14:foregroundMark x1="68286" y1="90860" x2="79082" y2="86380"/>
                        <a14:foregroundMark x1="91093" y1="84767" x2="90148" y2="92115"/>
                        <a14:foregroundMark x1="88934" y1="55018" x2="92173" y2="66129"/>
                        <a14:foregroundMark x1="47503" y1="65412" x2="58839" y2="62007"/>
                        <a14:foregroundMark x1="49933" y1="63799" x2="51687" y2="56631"/>
                        <a14:foregroundMark x1="48178" y1="60036" x2="52901" y2="60036"/>
                        <a14:foregroundMark x1="48583" y1="56989" x2="53846" y2="62186"/>
                        <a14:backgroundMark x1="29420" y1="23656" x2="30229" y2="24194"/>
                        <a14:backgroundMark x1="29150" y1="26165" x2="31039" y2="25627"/>
                        <a14:backgroundMark x1="48313" y1="29749" x2="48313" y2="29749"/>
                        <a14:backgroundMark x1="49123" y1="29749" x2="49123" y2="29749"/>
                        <a14:backgroundMark x1="49123" y1="29749" x2="47908" y2="29211"/>
                        <a14:backgroundMark x1="54926" y1="45520" x2="54926" y2="45520"/>
                        <a14:backgroundMark x1="55601" y1="45520" x2="55601" y2="45520"/>
                        <a14:backgroundMark x1="55601" y1="44982" x2="55601" y2="44982"/>
                        <a14:backgroundMark x1="55331" y1="44982" x2="55331" y2="44982"/>
                        <a14:backgroundMark x1="55331" y1="44982" x2="55331" y2="44982"/>
                        <a14:backgroundMark x1="54926" y1="45520" x2="54926" y2="45520"/>
                        <a14:backgroundMark x1="55331" y1="45520" x2="55331" y2="45520"/>
                        <a14:backgroundMark x1="55061" y1="45341" x2="55061" y2="45341"/>
                        <a14:backgroundMark x1="55870" y1="45520" x2="54926" y2="45520"/>
                      </a14:backgroundRemoval>
                    </a14:imgEffect>
                  </a14:imgLayer>
                </a14:imgProps>
              </a:ext>
            </a:extLst>
          </a:blip>
          <a:srcRect l="45115" t="25152" r="41323" b="51462"/>
          <a:stretch/>
        </p:blipFill>
        <p:spPr>
          <a:xfrm>
            <a:off x="1592431" y="4689329"/>
            <a:ext cx="476547" cy="6188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AAB8580-29DC-A953-B125-592A34F69AF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018" b="92115" l="6343" r="95547">
                        <a14:foregroundMark x1="15655" y1="28136" x2="10526" y2="42473"/>
                        <a14:foregroundMark x1="10526" y1="42473" x2="19973" y2="41577"/>
                        <a14:foregroundMark x1="6343" y1="32079" x2="20513" y2="28495"/>
                        <a14:foregroundMark x1="32524" y1="43190" x2="30329" y2="27307"/>
                        <a14:foregroundMark x1="54048" y1="42949" x2="49460" y2="32118"/>
                        <a14:foregroundMark x1="72874" y1="44982" x2="68961" y2="27599"/>
                        <a14:foregroundMark x1="92982" y1="44265" x2="87045" y2="24194"/>
                        <a14:foregroundMark x1="95547" y1="21685" x2="86775" y2="5376"/>
                        <a14:foregroundMark x1="78677" y1="18459" x2="67611" y2="5018"/>
                        <a14:foregroundMark x1="48178" y1="15771" x2="44939" y2="7885"/>
                        <a14:foregroundMark x1="31849" y1="17204" x2="32794" y2="7706"/>
                        <a14:foregroundMark x1="11606" y1="15233" x2="11066" y2="11111"/>
                        <a14:foregroundMark x1="8502" y1="5018" x2="15385" y2="13799"/>
                        <a14:foregroundMark x1="8907" y1="91398" x2="12686" y2="78853"/>
                        <a14:foregroundMark x1="9447" y1="66667" x2="13630" y2="64875"/>
                        <a14:foregroundMark x1="28070" y1="55914" x2="31714" y2="62186"/>
                        <a14:foregroundMark x1="30094" y1="85125" x2="33468" y2="89785"/>
                        <a14:foregroundMark x1="51687" y1="80824" x2="52497" y2="90323"/>
                        <a14:foregroundMark x1="68286" y1="90860" x2="79082" y2="86380"/>
                        <a14:foregroundMark x1="91093" y1="84767" x2="90148" y2="92115"/>
                        <a14:foregroundMark x1="88934" y1="55018" x2="92173" y2="66129"/>
                        <a14:foregroundMark x1="47503" y1="65412" x2="58839" y2="62007"/>
                        <a14:foregroundMark x1="49933" y1="63799" x2="51687" y2="56631"/>
                        <a14:foregroundMark x1="48178" y1="60036" x2="52901" y2="60036"/>
                        <a14:foregroundMark x1="48583" y1="56989" x2="53846" y2="62186"/>
                        <a14:backgroundMark x1="29420" y1="23656" x2="30229" y2="24194"/>
                        <a14:backgroundMark x1="29150" y1="26165" x2="31039" y2="25627"/>
                        <a14:backgroundMark x1="48313" y1="29749" x2="48313" y2="29749"/>
                        <a14:backgroundMark x1="49123" y1="29749" x2="49123" y2="29749"/>
                        <a14:backgroundMark x1="49123" y1="29749" x2="47908" y2="29211"/>
                        <a14:backgroundMark x1="54926" y1="45520" x2="54926" y2="45520"/>
                        <a14:backgroundMark x1="55601" y1="45520" x2="55601" y2="45520"/>
                        <a14:backgroundMark x1="55601" y1="44982" x2="55601" y2="44982"/>
                        <a14:backgroundMark x1="55331" y1="44982" x2="55331" y2="44982"/>
                        <a14:backgroundMark x1="55331" y1="44982" x2="55331" y2="44982"/>
                        <a14:backgroundMark x1="54926" y1="45520" x2="54926" y2="45520"/>
                        <a14:backgroundMark x1="55331" y1="45520" x2="55331" y2="45520"/>
                        <a14:backgroundMark x1="55061" y1="45341" x2="55061" y2="45341"/>
                        <a14:backgroundMark x1="55870" y1="45520" x2="54926" y2="45520"/>
                      </a14:backgroundRemoval>
                    </a14:imgEffect>
                  </a14:imgLayer>
                </a14:imgProps>
              </a:ext>
            </a:extLst>
          </a:blip>
          <a:srcRect l="84103" t="74577"/>
          <a:stretch/>
        </p:blipFill>
        <p:spPr>
          <a:xfrm>
            <a:off x="1512631" y="5240232"/>
            <a:ext cx="736658" cy="887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14272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D335F7C-FFDC-7142-4278-B4B5DA55E10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Wie </a:t>
            </a:r>
            <a:r>
              <a:rPr lang="en-GB" dirty="0" err="1"/>
              <a:t>lautet</a:t>
            </a:r>
            <a:r>
              <a:rPr lang="en-GB" dirty="0"/>
              <a:t> der </a:t>
            </a:r>
            <a:r>
              <a:rPr lang="en-GB" dirty="0" err="1">
                <a:solidFill>
                  <a:srgbClr val="FFC000"/>
                </a:solidFill>
              </a:rPr>
              <a:t>Satz</a:t>
            </a:r>
            <a:r>
              <a:rPr lang="en-GB" dirty="0">
                <a:solidFill>
                  <a:srgbClr val="FFC000"/>
                </a:solidFill>
              </a:rPr>
              <a:t> des Pythagoras</a:t>
            </a:r>
            <a:r>
              <a:rPr lang="en-GB" dirty="0"/>
              <a:t>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85018923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2EE388D-7833-805C-9249-9BD206ACE42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251012"/>
            <a:ext cx="11915775" cy="3006537"/>
          </a:xfrm>
        </p:spPr>
        <p:txBody>
          <a:bodyPr/>
          <a:lstStyle/>
          <a:p>
            <a:r>
              <a:rPr lang="en-GB" dirty="0" err="1"/>
              <a:t>Vergleiche</a:t>
            </a:r>
            <a:r>
              <a:rPr lang="en-GB" dirty="0"/>
              <a:t> die </a:t>
            </a:r>
            <a:r>
              <a:rPr lang="en-GB" dirty="0" err="1"/>
              <a:t>Flächen</a:t>
            </a:r>
            <a:r>
              <a:rPr lang="en-GB" dirty="0"/>
              <a:t> der Quadrate.</a:t>
            </a:r>
          </a:p>
          <a:p>
            <a:r>
              <a:rPr lang="en-GB" dirty="0"/>
              <a:t>Was </a:t>
            </a:r>
            <a:r>
              <a:rPr lang="en-GB" dirty="0" err="1"/>
              <a:t>fällt</a:t>
            </a:r>
            <a:r>
              <a:rPr lang="en-GB" dirty="0"/>
              <a:t> </a:t>
            </a:r>
            <a:r>
              <a:rPr lang="en-GB" dirty="0" err="1"/>
              <a:t>dir</a:t>
            </a:r>
            <a:r>
              <a:rPr lang="en-GB" dirty="0"/>
              <a:t> auf ?</a:t>
            </a:r>
            <a:endParaRPr lang="en-DE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2A44E7C-EFBD-2E9A-AD6A-99EC4425F5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1918" y="3149542"/>
            <a:ext cx="8908161" cy="3089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940640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E614CEA6-CDDE-DF28-4CB5-61207FA7498E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89328" y="1952624"/>
                <a:ext cx="10983548" cy="4372133"/>
              </a:xfrm>
            </p:spPr>
            <p:txBody>
              <a:bodyPr/>
              <a:lstStyle/>
              <a:p>
                <a:r>
                  <a:rPr lang="en-GB" dirty="0"/>
                  <a:t>In </a:t>
                </a:r>
                <a:r>
                  <a:rPr lang="en-GB" dirty="0" err="1"/>
                  <a:t>jedem</a:t>
                </a:r>
                <a:r>
                  <a:rPr lang="en-GB" dirty="0"/>
                  <a:t> </a:t>
                </a:r>
                <a:r>
                  <a:rPr lang="en-GB" dirty="0" err="1"/>
                  <a:t>rechtwinkligen</a:t>
                </a:r>
                <a:r>
                  <a:rPr lang="en-GB" dirty="0"/>
                  <a:t> </a:t>
                </a:r>
                <a:r>
                  <a:rPr lang="en-GB" dirty="0" err="1"/>
                  <a:t>Dreieck</a:t>
                </a:r>
                <a:r>
                  <a:rPr lang="en-GB" dirty="0"/>
                  <a:t> </a:t>
                </a:r>
                <a:r>
                  <a:rPr lang="en-GB" dirty="0" err="1"/>
                  <a:t>haben</a:t>
                </a:r>
                <a:r>
                  <a:rPr lang="en-GB" dirty="0"/>
                  <a:t> die Quadrate </a:t>
                </a:r>
                <a:r>
                  <a:rPr lang="en-GB" dirty="0" err="1"/>
                  <a:t>über</a:t>
                </a:r>
                <a:r>
                  <a:rPr lang="en-GB" dirty="0"/>
                  <a:t> den </a:t>
                </a:r>
                <a:r>
                  <a:rPr lang="en-GB" dirty="0" err="1"/>
                  <a:t>Katheten</a:t>
                </a:r>
                <a:r>
                  <a:rPr lang="en-GB" dirty="0"/>
                  <a:t> zusammen </a:t>
                </a:r>
                <a:r>
                  <a:rPr lang="en-GB" dirty="0" err="1"/>
                  <a:t>denselben</a:t>
                </a:r>
                <a:r>
                  <a:rPr lang="en-GB" dirty="0"/>
                  <a:t> </a:t>
                </a:r>
                <a:r>
                  <a:rPr lang="en-GB" dirty="0" err="1"/>
                  <a:t>Flächeninhalt</a:t>
                </a:r>
                <a:r>
                  <a:rPr lang="en-GB" dirty="0"/>
                  <a:t> </a:t>
                </a:r>
                <a:r>
                  <a:rPr lang="en-GB" dirty="0" err="1"/>
                  <a:t>wie</a:t>
                </a:r>
                <a:r>
                  <a:rPr lang="en-GB" dirty="0"/>
                  <a:t> das Quadrat </a:t>
                </a:r>
                <a:r>
                  <a:rPr lang="en-GB" dirty="0" err="1"/>
                  <a:t>über</a:t>
                </a:r>
                <a:r>
                  <a:rPr lang="en-GB" dirty="0"/>
                  <a:t> der Hypothenuse.</a:t>
                </a:r>
              </a:p>
              <a:p>
                <a:endParaRPr lang="en-GB" dirty="0"/>
              </a:p>
              <a:p>
                <a:r>
                  <a:rPr lang="en-GB" dirty="0"/>
                  <a:t>Also gilt für </a:t>
                </a:r>
                <a:r>
                  <a:rPr lang="en-GB" dirty="0" err="1"/>
                  <a:t>jedes</a:t>
                </a:r>
                <a:r>
                  <a:rPr lang="en-GB" dirty="0"/>
                  <a:t> </a:t>
                </a:r>
                <a:r>
                  <a:rPr lang="en-GB" dirty="0" err="1"/>
                  <a:t>rechtwinklige</a:t>
                </a:r>
                <a:r>
                  <a:rPr lang="en-GB" dirty="0"/>
                  <a:t> </a:t>
                </a:r>
                <a:r>
                  <a:rPr lang="en-GB" dirty="0" err="1"/>
                  <a:t>Dreieck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𝐴𝐵𝐶</m:t>
                    </m:r>
                  </m:oMath>
                </a14:m>
                <a:r>
                  <a:rPr lang="en-GB" dirty="0"/>
                  <a:t> (hier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=90°</m:t>
                    </m:r>
                  </m:oMath>
                </a14:m>
                <a:r>
                  <a:rPr lang="en-GB" dirty="0"/>
                  <a:t>):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5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5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5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sz="5400" b="0" dirty="0"/>
              </a:p>
              <a:p>
                <a:r>
                  <a:rPr lang="de-DE" sz="5400"/>
                  <a:t>(+</a:t>
                </a:r>
                <a:r>
                  <a:rPr lang="de-DE" sz="5400" dirty="0"/>
                  <a:t>Beispiel)</a:t>
                </a:r>
                <a:endParaRPr lang="en-GB" sz="5400" dirty="0"/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E614CEA6-CDDE-DF28-4CB5-61207FA7498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89328" y="1952624"/>
                <a:ext cx="10983548" cy="4372133"/>
              </a:xfrm>
              <a:blipFill>
                <a:blip r:embed="rId2"/>
                <a:stretch>
                  <a:fillRect l="-3002" t="-173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2DBCCE-2A97-DB4C-69DD-33ABA0AD440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4744672" cy="646112"/>
          </a:xfrm>
        </p:spPr>
        <p:txBody>
          <a:bodyPr/>
          <a:lstStyle/>
          <a:p>
            <a:r>
              <a:rPr lang="en-GB" dirty="0" err="1"/>
              <a:t>Satz</a:t>
            </a:r>
            <a:r>
              <a:rPr lang="en-GB" dirty="0"/>
              <a:t> des Pythagoras</a:t>
            </a:r>
            <a:endParaRPr lang="en-DE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25DB12A-9DFC-2CF5-B445-BAEC1771727D}"/>
              </a:ext>
            </a:extLst>
          </p:cNvPr>
          <p:cNvGrpSpPr/>
          <p:nvPr/>
        </p:nvGrpSpPr>
        <p:grpSpPr>
          <a:xfrm>
            <a:off x="7842573" y="3250002"/>
            <a:ext cx="3475221" cy="2872659"/>
            <a:chOff x="5299398" y="3516702"/>
            <a:chExt cx="3475221" cy="2872659"/>
          </a:xfrm>
        </p:grpSpPr>
        <p:sp>
          <p:nvSpPr>
            <p:cNvPr id="6" name="Right Triangle 5">
              <a:extLst>
                <a:ext uri="{FF2B5EF4-FFF2-40B4-BE49-F238E27FC236}">
                  <a16:creationId xmlns:a16="http://schemas.microsoft.com/office/drawing/2014/main" id="{FB29B93A-A3E6-339D-B124-947434CF985B}"/>
                </a:ext>
              </a:extLst>
            </p:cNvPr>
            <p:cNvSpPr/>
            <p:nvPr/>
          </p:nvSpPr>
          <p:spPr>
            <a:xfrm rot="14221643">
              <a:off x="6322090" y="4461510"/>
              <a:ext cx="1425776" cy="920489"/>
            </a:xfrm>
            <a:prstGeom prst="rtTriangl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A1761AD0-9989-4498-84A5-5280A09160E3}"/>
                    </a:ext>
                  </a:extLst>
                </p:cNvPr>
                <p:cNvSpPr txBox="1"/>
                <p:nvPr/>
              </p:nvSpPr>
              <p:spPr>
                <a:xfrm>
                  <a:off x="7320996" y="5198753"/>
                  <a:ext cx="186781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A1761AD0-9989-4498-84A5-5280A09160E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20996" y="5198753"/>
                  <a:ext cx="186781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19355" r="-1290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6A7E8C53-3537-DEA4-4543-EF2B06264C3D}"/>
                    </a:ext>
                  </a:extLst>
                </p:cNvPr>
                <p:cNvSpPr txBox="1"/>
                <p:nvPr/>
              </p:nvSpPr>
              <p:spPr>
                <a:xfrm>
                  <a:off x="7308540" y="4662680"/>
                  <a:ext cx="18299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6A7E8C53-3537-DEA4-4543-EF2B06264C3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08540" y="4662680"/>
                  <a:ext cx="182999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33333" r="-26667" b="-6522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49B146AB-BBAB-FF2C-8BEB-258CBBB59872}"/>
                    </a:ext>
                  </a:extLst>
                </p:cNvPr>
                <p:cNvSpPr txBox="1"/>
                <p:nvPr/>
              </p:nvSpPr>
              <p:spPr>
                <a:xfrm>
                  <a:off x="7034978" y="4921754"/>
                  <a:ext cx="16600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49B146AB-BBAB-FF2C-8BEB-258CBBB5987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34978" y="4921754"/>
                  <a:ext cx="166007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22222" r="-14815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Arc 11">
              <a:extLst>
                <a:ext uri="{FF2B5EF4-FFF2-40B4-BE49-F238E27FC236}">
                  <a16:creationId xmlns:a16="http://schemas.microsoft.com/office/drawing/2014/main" id="{9951C25F-3713-E0B9-8B34-14C0BD43A8AE}"/>
                </a:ext>
              </a:extLst>
            </p:cNvPr>
            <p:cNvSpPr/>
            <p:nvPr/>
          </p:nvSpPr>
          <p:spPr>
            <a:xfrm rot="11897185">
              <a:off x="7549588" y="5112717"/>
              <a:ext cx="305499" cy="214788"/>
            </a:xfrm>
            <a:prstGeom prst="arc">
              <a:avLst>
                <a:gd name="adj1" fmla="val 16200000"/>
                <a:gd name="adj2" fmla="val 2766262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5827F70F-EDBE-6AC4-6075-D1486B3973BE}"/>
                    </a:ext>
                  </a:extLst>
                </p:cNvPr>
                <p:cNvSpPr txBox="1"/>
                <p:nvPr/>
              </p:nvSpPr>
              <p:spPr>
                <a:xfrm rot="7860140">
                  <a:off x="7669145" y="5117099"/>
                  <a:ext cx="10099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5827F70F-EDBE-6AC4-6075-D1486B3973B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7860140">
                  <a:off x="7669145" y="5117099"/>
                  <a:ext cx="100990" cy="276999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E54CD80-51C6-22A1-3500-C5332D27AD74}"/>
                </a:ext>
              </a:extLst>
            </p:cNvPr>
            <p:cNvSpPr/>
            <p:nvPr/>
          </p:nvSpPr>
          <p:spPr>
            <a:xfrm rot="19625404">
              <a:off x="7302219" y="3516702"/>
              <a:ext cx="1472400" cy="147302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45CAD3B-5176-2CCC-AF4D-1FF5D26EED1F}"/>
                </a:ext>
              </a:extLst>
            </p:cNvPr>
            <p:cNvSpPr/>
            <p:nvPr/>
          </p:nvSpPr>
          <p:spPr>
            <a:xfrm rot="16200000">
              <a:off x="5298822" y="4048925"/>
              <a:ext cx="1721951" cy="17208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FC69585-E7BD-10C0-E49C-08251A515BF2}"/>
                </a:ext>
              </a:extLst>
            </p:cNvPr>
            <p:cNvSpPr/>
            <p:nvPr/>
          </p:nvSpPr>
          <p:spPr>
            <a:xfrm rot="19625404">
              <a:off x="7210718" y="5449761"/>
              <a:ext cx="938229" cy="9396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40B2364-749B-273B-2167-175887F9D768}"/>
                </a:ext>
              </a:extLst>
            </p:cNvPr>
            <p:cNvSpPr txBox="1"/>
            <p:nvPr/>
          </p:nvSpPr>
          <p:spPr>
            <a:xfrm rot="3305548">
              <a:off x="7143714" y="4505344"/>
              <a:ext cx="83844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 err="1">
                  <a:solidFill>
                    <a:schemeClr val="bg1"/>
                  </a:solidFill>
                </a:rPr>
                <a:t>Kathete</a:t>
              </a:r>
              <a:endParaRPr lang="en-DE" sz="1100" dirty="0">
                <a:solidFill>
                  <a:schemeClr val="bg1"/>
                </a:solidFill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2128911-9F07-2008-42F2-F18B02A76B00}"/>
                </a:ext>
              </a:extLst>
            </p:cNvPr>
            <p:cNvSpPr txBox="1"/>
            <p:nvPr/>
          </p:nvSpPr>
          <p:spPr>
            <a:xfrm rot="19402174">
              <a:off x="7113356" y="5446635"/>
              <a:ext cx="83844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 err="1">
                  <a:solidFill>
                    <a:schemeClr val="bg1"/>
                  </a:solidFill>
                </a:rPr>
                <a:t>Kathete</a:t>
              </a:r>
              <a:endParaRPr lang="en-DE" sz="1100" dirty="0">
                <a:solidFill>
                  <a:schemeClr val="bg1"/>
                </a:solidFill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CF3C427-FF10-3F7A-812F-730DF5B10990}"/>
                </a:ext>
              </a:extLst>
            </p:cNvPr>
            <p:cNvSpPr txBox="1"/>
            <p:nvPr/>
          </p:nvSpPr>
          <p:spPr>
            <a:xfrm rot="16200000">
              <a:off x="6399841" y="4805373"/>
              <a:ext cx="106063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>
                  <a:solidFill>
                    <a:schemeClr val="bg1"/>
                  </a:solidFill>
                </a:rPr>
                <a:t>Hypothenuse</a:t>
              </a:r>
              <a:endParaRPr lang="en-DE" sz="1100" dirty="0">
                <a:solidFill>
                  <a:schemeClr val="bg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630D1C77-1F59-E2AC-3F26-1B06026DC528}"/>
                    </a:ext>
                  </a:extLst>
                </p:cNvPr>
                <p:cNvSpPr txBox="1"/>
                <p:nvPr/>
              </p:nvSpPr>
              <p:spPr>
                <a:xfrm>
                  <a:off x="7619333" y="5822683"/>
                  <a:ext cx="29411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630D1C77-1F59-E2AC-3F26-1B06026DC52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19333" y="5822683"/>
                  <a:ext cx="294118" cy="276999"/>
                </a:xfrm>
                <a:prstGeom prst="rect">
                  <a:avLst/>
                </a:prstGeom>
                <a:blipFill>
                  <a:blip r:embed="rId7"/>
                  <a:stretch>
                    <a:fillRect l="-12500" t="-4348" r="-833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9B78E726-BBE0-D9D9-3236-12B279B06920}"/>
                    </a:ext>
                  </a:extLst>
                </p:cNvPr>
                <p:cNvSpPr txBox="1"/>
                <p:nvPr/>
              </p:nvSpPr>
              <p:spPr>
                <a:xfrm>
                  <a:off x="7939669" y="4133318"/>
                  <a:ext cx="292581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9B78E726-BBE0-D9D9-3236-12B279B0692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39669" y="4133318"/>
                  <a:ext cx="292581" cy="276999"/>
                </a:xfrm>
                <a:prstGeom prst="rect">
                  <a:avLst/>
                </a:prstGeom>
                <a:blipFill>
                  <a:blip r:embed="rId8"/>
                  <a:stretch>
                    <a:fillRect l="-20833" t="-4348" r="-4167" b="-6522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BD8FAFB7-B864-94E7-2469-A9C056517473}"/>
                    </a:ext>
                  </a:extLst>
                </p:cNvPr>
                <p:cNvSpPr txBox="1"/>
                <p:nvPr/>
              </p:nvSpPr>
              <p:spPr>
                <a:xfrm>
                  <a:off x="6060972" y="4777799"/>
                  <a:ext cx="27731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BD8FAFB7-B864-94E7-2469-A9C05651747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60972" y="4777799"/>
                  <a:ext cx="277319" cy="276999"/>
                </a:xfrm>
                <a:prstGeom prst="rect">
                  <a:avLst/>
                </a:prstGeom>
                <a:blipFill>
                  <a:blip r:embed="rId9"/>
                  <a:stretch>
                    <a:fillRect l="-13043" t="-4444" r="-6522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26" name="Picture 25">
            <a:hlinkClick r:id="rId10"/>
            <a:extLst>
              <a:ext uri="{FF2B5EF4-FFF2-40B4-BE49-F238E27FC236}">
                <a16:creationId xmlns:a16="http://schemas.microsoft.com/office/drawing/2014/main" id="{4B69A6F9-7857-F31E-70DD-211C4D28A358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r="6211"/>
          <a:stretch/>
        </p:blipFill>
        <p:spPr>
          <a:xfrm>
            <a:off x="272158" y="5711683"/>
            <a:ext cx="1047749" cy="852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195299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ECBF5A-FC38-589B-9B3F-519D1EC2FC5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Fun63,64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5EE6BC2-9227-DDA5-57DA-D25BF4040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2745" y="434889"/>
            <a:ext cx="6127042" cy="440381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87F9CA3-6BE1-C05D-B500-4B67E9ABCC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2745" y="4838701"/>
            <a:ext cx="5831318" cy="1761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891004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AB4A751-8F07-093D-AF8D-F931909DA7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Fun65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8C1C302-9B50-7851-7400-C51CB54C5C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212" y="2609813"/>
            <a:ext cx="11055576" cy="2924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42794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</Words>
  <Application>Microsoft Office PowerPoint</Application>
  <PresentationFormat>Breitbild</PresentationFormat>
  <Paragraphs>30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Youtube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218</cp:revision>
  <dcterms:created xsi:type="dcterms:W3CDTF">2022-12-22T20:26:39Z</dcterms:created>
  <dcterms:modified xsi:type="dcterms:W3CDTF">2023-11-07T09:10:38Z</dcterms:modified>
</cp:coreProperties>
</file>