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74" r:id="rId4"/>
    <p:sldId id="275" r:id="rId5"/>
    <p:sldId id="276" r:id="rId6"/>
    <p:sldId id="272" r:id="rId7"/>
    <p:sldId id="273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7F7CA5-A0BC-4AE1-9A6B-593349AEBCDC}" v="201" dt="2023-11-06T19:47:07.462"/>
    <p1510:client id="{452C26ED-7AB8-4232-9D27-2971BD9B0251}" v="51" dt="2023-11-07T14:06:15.3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414" y="15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FC0F903D-4E86-4637-A930-82D54CC69AD8}"/>
    <pc:docChg chg="undo custSel addSld delSld modSld">
      <pc:chgData name="Abels, Patrick" userId="ba666de4-0d21-43a6-8e66-51a18aae1b4a" providerId="ADAL" clId="{FC0F903D-4E86-4637-A930-82D54CC69AD8}" dt="2023-10-08T12:12:33.119" v="551" actId="207"/>
      <pc:docMkLst>
        <pc:docMk/>
      </pc:docMkLst>
      <pc:sldChg chg="modSp mod">
        <pc:chgData name="Abels, Patrick" userId="ba666de4-0d21-43a6-8e66-51a18aae1b4a" providerId="ADAL" clId="{FC0F903D-4E86-4637-A930-82D54CC69AD8}" dt="2023-09-27T08:45:45.001" v="143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C0F903D-4E86-4637-A930-82D54CC69AD8}" dt="2023-09-27T08:45:45.001" v="143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C0F903D-4E86-4637-A930-82D54CC69AD8}" dt="2023-09-27T08:46:30.791" v="165" actId="6549"/>
        <pc:sldMkLst>
          <pc:docMk/>
          <pc:sldMk cId="3366437632" sldId="259"/>
        </pc:sldMkLst>
        <pc:spChg chg="mod">
          <ac:chgData name="Abels, Patrick" userId="ba666de4-0d21-43a6-8e66-51a18aae1b4a" providerId="ADAL" clId="{FC0F903D-4E86-4637-A930-82D54CC69AD8}" dt="2023-09-27T08:46:30.791" v="165" actId="6549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C0F903D-4E86-4637-A930-82D54CC69AD8}" dt="2023-09-27T08:54:01.367" v="319" actId="1036"/>
        <pc:sldMkLst>
          <pc:docMk/>
          <pc:sldMk cId="4223110314" sldId="261"/>
        </pc:sldMkLst>
        <pc:spChg chg="mod">
          <ac:chgData name="Abels, Patrick" userId="ba666de4-0d21-43a6-8e66-51a18aae1b4a" providerId="ADAL" clId="{FC0F903D-4E86-4637-A930-82D54CC69AD8}" dt="2023-09-27T08:46:52.898" v="173" actId="20577"/>
          <ac:spMkLst>
            <pc:docMk/>
            <pc:sldMk cId="4223110314" sldId="261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FC0F903D-4E86-4637-A930-82D54CC69AD8}" dt="2023-09-27T08:54:01.367" v="319" actId="1036"/>
          <ac:picMkLst>
            <pc:docMk/>
            <pc:sldMk cId="4223110314" sldId="261"/>
            <ac:picMk id="4" creationId="{CB95626A-6354-C019-BDC8-A3C9F3297522}"/>
          </ac:picMkLst>
        </pc:picChg>
        <pc:picChg chg="del">
          <ac:chgData name="Abels, Patrick" userId="ba666de4-0d21-43a6-8e66-51a18aae1b4a" providerId="ADAL" clId="{FC0F903D-4E86-4637-A930-82D54CC69AD8}" dt="2023-09-27T08:46:39.702" v="168" actId="478"/>
          <ac:picMkLst>
            <pc:docMk/>
            <pc:sldMk cId="4223110314" sldId="261"/>
            <ac:picMk id="5" creationId="{1A9A1F3E-DD95-1397-1815-D50558953F0B}"/>
          </ac:picMkLst>
        </pc:picChg>
        <pc:picChg chg="add del mod modCrop">
          <ac:chgData name="Abels, Patrick" userId="ba666de4-0d21-43a6-8e66-51a18aae1b4a" providerId="ADAL" clId="{FC0F903D-4E86-4637-A930-82D54CC69AD8}" dt="2023-09-27T08:50:00.240" v="185" actId="478"/>
          <ac:picMkLst>
            <pc:docMk/>
            <pc:sldMk cId="4223110314" sldId="261"/>
            <ac:picMk id="6" creationId="{33E4954A-F180-2A76-9BD3-9A54C337354B}"/>
          </ac:picMkLst>
        </pc:picChg>
        <pc:picChg chg="add del">
          <ac:chgData name="Abels, Patrick" userId="ba666de4-0d21-43a6-8e66-51a18aae1b4a" providerId="ADAL" clId="{FC0F903D-4E86-4637-A930-82D54CC69AD8}" dt="2023-09-27T08:50:34.273" v="187" actId="478"/>
          <ac:picMkLst>
            <pc:docMk/>
            <pc:sldMk cId="4223110314" sldId="261"/>
            <ac:picMk id="8" creationId="{4050309D-AF89-8EEF-C5CF-E3092541693C}"/>
          </ac:picMkLst>
        </pc:picChg>
        <pc:picChg chg="add del mod">
          <ac:chgData name="Abels, Patrick" userId="ba666de4-0d21-43a6-8e66-51a18aae1b4a" providerId="ADAL" clId="{FC0F903D-4E86-4637-A930-82D54CC69AD8}" dt="2023-09-27T08:51:05.017" v="194" actId="478"/>
          <ac:picMkLst>
            <pc:docMk/>
            <pc:sldMk cId="4223110314" sldId="261"/>
            <ac:picMk id="10" creationId="{2B92AB24-C2BD-3A5D-EC95-90BFBC1C27CE}"/>
          </ac:picMkLst>
        </pc:picChg>
        <pc:picChg chg="add del">
          <ac:chgData name="Abels, Patrick" userId="ba666de4-0d21-43a6-8e66-51a18aae1b4a" providerId="ADAL" clId="{FC0F903D-4E86-4637-A930-82D54CC69AD8}" dt="2023-09-27T08:51:11.633" v="196" actId="478"/>
          <ac:picMkLst>
            <pc:docMk/>
            <pc:sldMk cId="4223110314" sldId="261"/>
            <ac:picMk id="12" creationId="{67C67684-B569-424F-FDFA-715027A05B39}"/>
          </ac:picMkLst>
        </pc:picChg>
        <pc:picChg chg="add del">
          <ac:chgData name="Abels, Patrick" userId="ba666de4-0d21-43a6-8e66-51a18aae1b4a" providerId="ADAL" clId="{FC0F903D-4E86-4637-A930-82D54CC69AD8}" dt="2023-09-27T08:52:07.694" v="198" actId="478"/>
          <ac:picMkLst>
            <pc:docMk/>
            <pc:sldMk cId="4223110314" sldId="261"/>
            <ac:picMk id="14" creationId="{99A946F3-6761-005D-03EC-7181A570B79E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6" creationId="{6E43BED4-D273-045F-0C32-EED46FB2C2F9}"/>
          </ac:picMkLst>
        </pc:picChg>
        <pc:picChg chg="add mod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8" creationId="{EBADCEE7-5BB2-82B5-53B1-1844C0912DC3}"/>
          </ac:picMkLst>
        </pc:picChg>
        <pc:picChg chg="add mod modCrop">
          <ac:chgData name="Abels, Patrick" userId="ba666de4-0d21-43a6-8e66-51a18aae1b4a" providerId="ADAL" clId="{FC0F903D-4E86-4637-A930-82D54CC69AD8}" dt="2023-09-27T08:53:56.900" v="289" actId="1036"/>
          <ac:picMkLst>
            <pc:docMk/>
            <pc:sldMk cId="4223110314" sldId="261"/>
            <ac:picMk id="19" creationId="{3FD10B08-8970-CF0C-64E8-39F65E6F2F87}"/>
          </ac:picMkLst>
        </pc:picChg>
      </pc:sldChg>
      <pc:sldChg chg="addSp delSp modSp mod">
        <pc:chgData name="Abels, Patrick" userId="ba666de4-0d21-43a6-8e66-51a18aae1b4a" providerId="ADAL" clId="{FC0F903D-4E86-4637-A930-82D54CC69AD8}" dt="2023-09-27T08:58:34.879" v="422" actId="1036"/>
        <pc:sldMkLst>
          <pc:docMk/>
          <pc:sldMk cId="4127666779" sldId="262"/>
        </pc:sldMkLst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2" creationId="{0553A815-6B0A-651E-5087-15CA2098F92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5" creationId="{76317FCD-B8DC-9737-958D-363333E8C13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6" creationId="{544E3E5F-832F-7C25-22BD-60F06060947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7" creationId="{19863045-895C-B0D7-5560-7ABB3EFBB835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8" creationId="{216D099E-E732-1EC2-3D15-D0F6D13937F8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9" creationId="{47F214DC-559A-DBBD-1E81-B76EC78B98B1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0" creationId="{F1E9B465-D760-06C0-5D07-5837456C376E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1" creationId="{A7EF523E-874B-E49B-2DD8-4AD3381AC16D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2" creationId="{2188694F-F228-3E13-EA11-AE37A0932C54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3" creationId="{951DDAB8-B53A-5AF2-1CFF-A27F90516742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4" creationId="{1E34F42C-9313-47AA-9481-682EAB6B8DDC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5" creationId="{E4914977-EED4-9E32-A892-22B30AC9382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6" creationId="{B63F3C5E-E1B1-594B-8AC0-60B2AA9ABE8B}"/>
          </ac:spMkLst>
        </pc:spChg>
        <pc:spChg chg="add mod">
          <ac:chgData name="Abels, Patrick" userId="ba666de4-0d21-43a6-8e66-51a18aae1b4a" providerId="ADAL" clId="{FC0F903D-4E86-4637-A930-82D54CC69AD8}" dt="2023-09-27T08:58:34.879" v="422" actId="1036"/>
          <ac:spMkLst>
            <pc:docMk/>
            <pc:sldMk cId="4127666779" sldId="262"/>
            <ac:spMk id="17" creationId="{A311C548-AFE1-2B39-6775-CA9992CAFFB2}"/>
          </ac:spMkLst>
        </pc:spChg>
        <pc:picChg chg="del">
          <ac:chgData name="Abels, Patrick" userId="ba666de4-0d21-43a6-8e66-51a18aae1b4a" providerId="ADAL" clId="{FC0F903D-4E86-4637-A930-82D54CC69AD8}" dt="2023-09-27T08:56:37.276" v="320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FC0F903D-4E86-4637-A930-82D54CC69AD8}" dt="2023-09-27T08:56:38.150" v="32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new mod">
        <pc:chgData name="Abels, Patrick" userId="ba666de4-0d21-43a6-8e66-51a18aae1b4a" providerId="ADAL" clId="{FC0F903D-4E86-4637-A930-82D54CC69AD8}" dt="2023-10-08T12:12:33.119" v="551" actId="207"/>
        <pc:sldMkLst>
          <pc:docMk/>
          <pc:sldMk cId="3051316058" sldId="264"/>
        </pc:sldMkLst>
        <pc:spChg chg="del">
          <ac:chgData name="Abels, Patrick" userId="ba666de4-0d21-43a6-8e66-51a18aae1b4a" providerId="ADAL" clId="{FC0F903D-4E86-4637-A930-82D54CC69AD8}" dt="2023-10-08T12:06:26.472" v="432" actId="478"/>
          <ac:spMkLst>
            <pc:docMk/>
            <pc:sldMk cId="3051316058" sldId="264"/>
            <ac:spMk id="2" creationId="{38F0EA8B-4DDE-1502-7A5B-36FCE7F606DD}"/>
          </ac:spMkLst>
        </pc:spChg>
        <pc:spChg chg="mod">
          <ac:chgData name="Abels, Patrick" userId="ba666de4-0d21-43a6-8e66-51a18aae1b4a" providerId="ADAL" clId="{FC0F903D-4E86-4637-A930-82D54CC69AD8}" dt="2023-10-08T12:12:33.119" v="551" actId="207"/>
          <ac:spMkLst>
            <pc:docMk/>
            <pc:sldMk cId="3051316058" sldId="264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09:54.549" v="470" actId="1076"/>
          <ac:picMkLst>
            <pc:docMk/>
            <pc:sldMk cId="3051316058" sldId="264"/>
            <ac:picMk id="5" creationId="{7BFA2474-8C49-6079-90BC-F25DEF019981}"/>
          </ac:picMkLst>
        </pc:picChg>
        <pc:picChg chg="add del mod">
          <ac:chgData name="Abels, Patrick" userId="ba666de4-0d21-43a6-8e66-51a18aae1b4a" providerId="ADAL" clId="{FC0F903D-4E86-4637-A930-82D54CC69AD8}" dt="2023-10-08T12:09:35.906" v="467" actId="478"/>
          <ac:picMkLst>
            <pc:docMk/>
            <pc:sldMk cId="3051316058" sldId="264"/>
            <ac:picMk id="7" creationId="{E234FF6D-4439-C00F-483D-083691AA4793}"/>
          </ac:picMkLst>
        </pc:picChg>
        <pc:picChg chg="add del mod">
          <ac:chgData name="Abels, Patrick" userId="ba666de4-0d21-43a6-8e66-51a18aae1b4a" providerId="ADAL" clId="{FC0F903D-4E86-4637-A930-82D54CC69AD8}" dt="2023-10-08T12:09:35.311" v="466" actId="478"/>
          <ac:picMkLst>
            <pc:docMk/>
            <pc:sldMk cId="3051316058" sldId="264"/>
            <ac:picMk id="9" creationId="{DCFB0065-CE54-B5E7-630A-5953D3F9B1A1}"/>
          </ac:picMkLst>
        </pc:picChg>
      </pc:sldChg>
      <pc:sldChg chg="addSp delSp modSp add mod">
        <pc:chgData name="Abels, Patrick" userId="ba666de4-0d21-43a6-8e66-51a18aae1b4a" providerId="ADAL" clId="{FC0F903D-4E86-4637-A930-82D54CC69AD8}" dt="2023-10-08T12:12:30.279" v="550" actId="207"/>
        <pc:sldMkLst>
          <pc:docMk/>
          <pc:sldMk cId="4269764945" sldId="265"/>
        </pc:sldMkLst>
        <pc:spChg chg="mod">
          <ac:chgData name="Abels, Patrick" userId="ba666de4-0d21-43a6-8e66-51a18aae1b4a" providerId="ADAL" clId="{FC0F903D-4E86-4637-A930-82D54CC69AD8}" dt="2023-10-08T12:12:30.279" v="550" actId="207"/>
          <ac:spMkLst>
            <pc:docMk/>
            <pc:sldMk cId="4269764945" sldId="265"/>
            <ac:spMk id="3" creationId="{E5695764-6918-2C7D-76E7-532A2DFB8F23}"/>
          </ac:spMkLst>
        </pc:spChg>
        <pc:picChg chg="add mod modCrop">
          <ac:chgData name="Abels, Patrick" userId="ba666de4-0d21-43a6-8e66-51a18aae1b4a" providerId="ADAL" clId="{FC0F903D-4E86-4637-A930-82D54CC69AD8}" dt="2023-10-08T12:10:57.018" v="486" actId="1035"/>
          <ac:picMkLst>
            <pc:docMk/>
            <pc:sldMk cId="4269764945" sldId="265"/>
            <ac:picMk id="2" creationId="{063BEFD3-B943-C555-3251-13E36BFFB13C}"/>
          </ac:picMkLst>
        </pc:picChg>
        <pc:picChg chg="add del mod modCrop">
          <ac:chgData name="Abels, Patrick" userId="ba666de4-0d21-43a6-8e66-51a18aae1b4a" providerId="ADAL" clId="{FC0F903D-4E86-4637-A930-82D54CC69AD8}" dt="2023-10-08T12:10:52.725" v="482" actId="1076"/>
          <ac:picMkLst>
            <pc:docMk/>
            <pc:sldMk cId="4269764945" sldId="265"/>
            <ac:picMk id="5" creationId="{7BFA2474-8C49-6079-90BC-F25DEF019981}"/>
          </ac:picMkLst>
        </pc:picChg>
        <pc:picChg chg="del mod">
          <ac:chgData name="Abels, Patrick" userId="ba666de4-0d21-43a6-8e66-51a18aae1b4a" providerId="ADAL" clId="{FC0F903D-4E86-4637-A930-82D54CC69AD8}" dt="2023-10-08T12:10:12.858" v="472" actId="478"/>
          <ac:picMkLst>
            <pc:docMk/>
            <pc:sldMk cId="4269764945" sldId="265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0:12.117" v="471" actId="478"/>
          <ac:picMkLst>
            <pc:docMk/>
            <pc:sldMk cId="4269764945" sldId="265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7.175" v="549" actId="207"/>
        <pc:sldMkLst>
          <pc:docMk/>
          <pc:sldMk cId="1748216249" sldId="266"/>
        </pc:sldMkLst>
        <pc:spChg chg="mod">
          <ac:chgData name="Abels, Patrick" userId="ba666de4-0d21-43a6-8e66-51a18aae1b4a" providerId="ADAL" clId="{FC0F903D-4E86-4637-A930-82D54CC69AD8}" dt="2023-10-08T12:12:27.175" v="549" actId="207"/>
          <ac:spMkLst>
            <pc:docMk/>
            <pc:sldMk cId="1748216249" sldId="266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2.126" v="487" actId="478"/>
          <ac:picMkLst>
            <pc:docMk/>
            <pc:sldMk cId="1748216249" sldId="266"/>
            <ac:picMk id="5" creationId="{7BFA2474-8C49-6079-90BC-F25DEF019981}"/>
          </ac:picMkLst>
        </pc:picChg>
        <pc:picChg chg="mod modCrop">
          <ac:chgData name="Abels, Patrick" userId="ba666de4-0d21-43a6-8e66-51a18aae1b4a" providerId="ADAL" clId="{FC0F903D-4E86-4637-A930-82D54CC69AD8}" dt="2023-10-08T12:11:33.565" v="499" actId="1076"/>
          <ac:picMkLst>
            <pc:docMk/>
            <pc:sldMk cId="1748216249" sldId="266"/>
            <ac:picMk id="7" creationId="{E234FF6D-4439-C00F-483D-083691AA4793}"/>
          </ac:picMkLst>
        </pc:picChg>
        <pc:picChg chg="del mod">
          <ac:chgData name="Abels, Patrick" userId="ba666de4-0d21-43a6-8e66-51a18aae1b4a" providerId="ADAL" clId="{FC0F903D-4E86-4637-A930-82D54CC69AD8}" dt="2023-10-08T12:11:19.353" v="493" actId="478"/>
          <ac:picMkLst>
            <pc:docMk/>
            <pc:sldMk cId="1748216249" sldId="266"/>
            <ac:picMk id="9" creationId="{DCFB0065-CE54-B5E7-630A-5953D3F9B1A1}"/>
          </ac:picMkLst>
        </pc:picChg>
      </pc:sldChg>
      <pc:sldChg chg="delSp modSp add mod">
        <pc:chgData name="Abels, Patrick" userId="ba666de4-0d21-43a6-8e66-51a18aae1b4a" providerId="ADAL" clId="{FC0F903D-4E86-4637-A930-82D54CC69AD8}" dt="2023-10-08T12:12:23.908" v="548" actId="207"/>
        <pc:sldMkLst>
          <pc:docMk/>
          <pc:sldMk cId="1699506209" sldId="267"/>
        </pc:sldMkLst>
        <pc:spChg chg="mod">
          <ac:chgData name="Abels, Patrick" userId="ba666de4-0d21-43a6-8e66-51a18aae1b4a" providerId="ADAL" clId="{FC0F903D-4E86-4637-A930-82D54CC69AD8}" dt="2023-10-08T12:12:23.908" v="548" actId="207"/>
          <ac:spMkLst>
            <pc:docMk/>
            <pc:sldMk cId="1699506209" sldId="267"/>
            <ac:spMk id="3" creationId="{E5695764-6918-2C7D-76E7-532A2DFB8F23}"/>
          </ac:spMkLst>
        </pc:spChg>
        <pc:picChg chg="del">
          <ac:chgData name="Abels, Patrick" userId="ba666de4-0d21-43a6-8e66-51a18aae1b4a" providerId="ADAL" clId="{FC0F903D-4E86-4637-A930-82D54CC69AD8}" dt="2023-10-08T12:11:09.893" v="489" actId="478"/>
          <ac:picMkLst>
            <pc:docMk/>
            <pc:sldMk cId="1699506209" sldId="267"/>
            <ac:picMk id="5" creationId="{7BFA2474-8C49-6079-90BC-F25DEF019981}"/>
          </ac:picMkLst>
        </pc:picChg>
        <pc:picChg chg="del">
          <ac:chgData name="Abels, Patrick" userId="ba666de4-0d21-43a6-8e66-51a18aae1b4a" providerId="ADAL" clId="{FC0F903D-4E86-4637-A930-82D54CC69AD8}" dt="2023-10-08T12:11:11.212" v="490" actId="478"/>
          <ac:picMkLst>
            <pc:docMk/>
            <pc:sldMk cId="1699506209" sldId="267"/>
            <ac:picMk id="7" creationId="{E234FF6D-4439-C00F-483D-083691AA4793}"/>
          </ac:picMkLst>
        </pc:picChg>
        <pc:picChg chg="mod">
          <ac:chgData name="Abels, Patrick" userId="ba666de4-0d21-43a6-8e66-51a18aae1b4a" providerId="ADAL" clId="{FC0F903D-4E86-4637-A930-82D54CC69AD8}" dt="2023-10-08T12:11:15.517" v="492" actId="1076"/>
          <ac:picMkLst>
            <pc:docMk/>
            <pc:sldMk cId="1699506209" sldId="267"/>
            <ac:picMk id="9" creationId="{DCFB0065-CE54-B5E7-630A-5953D3F9B1A1}"/>
          </ac:picMkLst>
        </pc:picChg>
      </pc:sldChg>
      <pc:sldChg chg="del">
        <pc:chgData name="Abels, Patrick" userId="ba666de4-0d21-43a6-8e66-51a18aae1b4a" providerId="ADAL" clId="{FC0F903D-4E86-4637-A930-82D54CC69AD8}" dt="2023-09-27T08:46:36.688" v="167" actId="47"/>
        <pc:sldMkLst>
          <pc:docMk/>
          <pc:sldMk cId="39607195" sldId="270"/>
        </pc:sldMkLst>
      </pc:sldChg>
      <pc:sldChg chg="del">
        <pc:chgData name="Abels, Patrick" userId="ba666de4-0d21-43a6-8e66-51a18aae1b4a" providerId="ADAL" clId="{FC0F903D-4E86-4637-A930-82D54CC69AD8}" dt="2023-09-27T08:46:35.292" v="166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88A3672C-9F91-43AF-B363-100876002DF0}"/>
    <pc:docChg chg="undo redo custSel addSld delSld modSld">
      <pc:chgData name="Abels, Patrick" userId="ba666de4-0d21-43a6-8e66-51a18aae1b4a" providerId="ADAL" clId="{88A3672C-9F91-43AF-B363-100876002DF0}" dt="2023-10-31T22:22:15.262" v="945" actId="20577"/>
      <pc:docMkLst>
        <pc:docMk/>
      </pc:docMkLst>
      <pc:sldChg chg="modSp mod">
        <pc:chgData name="Abels, Patrick" userId="ba666de4-0d21-43a6-8e66-51a18aae1b4a" providerId="ADAL" clId="{88A3672C-9F91-43AF-B363-100876002DF0}" dt="2023-10-31T21:48:33.415" v="321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88A3672C-9F91-43AF-B363-100876002DF0}" dt="2023-10-31T21:48:33.415" v="321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addSp delSp modSp mod">
        <pc:chgData name="Abels, Patrick" userId="ba666de4-0d21-43a6-8e66-51a18aae1b4a" providerId="ADAL" clId="{88A3672C-9F91-43AF-B363-100876002DF0}" dt="2023-10-31T22:14:58.773" v="932" actId="166"/>
        <pc:sldMkLst>
          <pc:docMk/>
          <pc:sldMk cId="3366437632" sldId="259"/>
        </pc:sldMkLst>
        <pc:spChg chg="mod ord">
          <ac:chgData name="Abels, Patrick" userId="ba666de4-0d21-43a6-8e66-51a18aae1b4a" providerId="ADAL" clId="{88A3672C-9F91-43AF-B363-100876002DF0}" dt="2023-10-31T22:14:58.773" v="932" actId="166"/>
          <ac:spMkLst>
            <pc:docMk/>
            <pc:sldMk cId="3366437632" sldId="259"/>
            <ac:spMk id="2" creationId="{D75C1544-77A2-CE22-C31D-D08864B78BAE}"/>
          </ac:spMkLst>
        </pc:spChg>
        <pc:spChg chg="add mod">
          <ac:chgData name="Abels, Patrick" userId="ba666de4-0d21-43a6-8e66-51a18aae1b4a" providerId="ADAL" clId="{88A3672C-9F91-43AF-B363-100876002DF0}" dt="2023-10-31T22:14:25.177" v="926" actId="14100"/>
          <ac:spMkLst>
            <pc:docMk/>
            <pc:sldMk cId="3366437632" sldId="259"/>
            <ac:spMk id="15" creationId="{A4D9D0DC-EAD2-A663-BD8B-C6426B23B0E3}"/>
          </ac:spMkLst>
        </pc:spChg>
        <pc:spChg chg="add mod">
          <ac:chgData name="Abels, Patrick" userId="ba666de4-0d21-43a6-8e66-51a18aae1b4a" providerId="ADAL" clId="{88A3672C-9F91-43AF-B363-100876002DF0}" dt="2023-10-31T22:14:36.224" v="928" actId="1076"/>
          <ac:spMkLst>
            <pc:docMk/>
            <pc:sldMk cId="3366437632" sldId="259"/>
            <ac:spMk id="16" creationId="{E260A3EA-EF72-2CDB-70B2-03C70EB8ECFC}"/>
          </ac:spMkLst>
        </pc:spChg>
        <pc:spChg chg="add mod">
          <ac:chgData name="Abels, Patrick" userId="ba666de4-0d21-43a6-8e66-51a18aae1b4a" providerId="ADAL" clId="{88A3672C-9F91-43AF-B363-100876002DF0}" dt="2023-10-31T22:14:33.406" v="927" actId="1076"/>
          <ac:spMkLst>
            <pc:docMk/>
            <pc:sldMk cId="3366437632" sldId="259"/>
            <ac:spMk id="17" creationId="{073E519A-F8A0-35C6-E61D-BA250FFD2C38}"/>
          </ac:spMkLst>
        </pc:spChg>
        <pc:spChg chg="add mod">
          <ac:chgData name="Abels, Patrick" userId="ba666de4-0d21-43a6-8e66-51a18aae1b4a" providerId="ADAL" clId="{88A3672C-9F91-43AF-B363-100876002DF0}" dt="2023-10-31T22:14:38.840" v="929" actId="1076"/>
          <ac:spMkLst>
            <pc:docMk/>
            <pc:sldMk cId="3366437632" sldId="259"/>
            <ac:spMk id="20" creationId="{64FCF163-814E-31F5-0010-289B2D1EDD41}"/>
          </ac:spMkLst>
        </pc:spChg>
        <pc:spChg chg="add mod">
          <ac:chgData name="Abels, Patrick" userId="ba666de4-0d21-43a6-8e66-51a18aae1b4a" providerId="ADAL" clId="{88A3672C-9F91-43AF-B363-100876002DF0}" dt="2023-10-31T22:14:46.566" v="931" actId="1076"/>
          <ac:spMkLst>
            <pc:docMk/>
            <pc:sldMk cId="3366437632" sldId="259"/>
            <ac:spMk id="21" creationId="{6F8CD28C-88F3-BA97-F3F9-0E3257247E78}"/>
          </ac:spMkLst>
        </pc:spChg>
        <pc:picChg chg="add del mod">
          <ac:chgData name="Abels, Patrick" userId="ba666de4-0d21-43a6-8e66-51a18aae1b4a" providerId="ADAL" clId="{88A3672C-9F91-43AF-B363-100876002DF0}" dt="2023-10-31T22:06:05.045" v="815" actId="478"/>
          <ac:picMkLst>
            <pc:docMk/>
            <pc:sldMk cId="3366437632" sldId="259"/>
            <ac:picMk id="4" creationId="{45FA14CA-C616-2CFC-2CFD-31BB748D2020}"/>
          </ac:picMkLst>
        </pc:picChg>
        <pc:picChg chg="add del mod">
          <ac:chgData name="Abels, Patrick" userId="ba666de4-0d21-43a6-8e66-51a18aae1b4a" providerId="ADAL" clId="{88A3672C-9F91-43AF-B363-100876002DF0}" dt="2023-10-31T22:06:04.134" v="814" actId="478"/>
          <ac:picMkLst>
            <pc:docMk/>
            <pc:sldMk cId="3366437632" sldId="259"/>
            <ac:picMk id="6" creationId="{22B2884A-7E03-8018-32D2-FE533BECA452}"/>
          </ac:picMkLst>
        </pc:picChg>
        <pc:picChg chg="add del mod">
          <ac:chgData name="Abels, Patrick" userId="ba666de4-0d21-43a6-8e66-51a18aae1b4a" providerId="ADAL" clId="{88A3672C-9F91-43AF-B363-100876002DF0}" dt="2023-10-31T22:06:44.686" v="819" actId="478"/>
          <ac:picMkLst>
            <pc:docMk/>
            <pc:sldMk cId="3366437632" sldId="259"/>
            <ac:picMk id="8" creationId="{3851FCC6-3B54-EF31-5B7A-4AE04A33A924}"/>
          </ac:picMkLst>
        </pc:picChg>
        <pc:picChg chg="add del mod">
          <ac:chgData name="Abels, Patrick" userId="ba666de4-0d21-43a6-8e66-51a18aae1b4a" providerId="ADAL" clId="{88A3672C-9F91-43AF-B363-100876002DF0}" dt="2023-10-31T22:06:50.807" v="822" actId="478"/>
          <ac:picMkLst>
            <pc:docMk/>
            <pc:sldMk cId="3366437632" sldId="259"/>
            <ac:picMk id="10" creationId="{B730F4A1-867E-CD06-6DFA-883B2DDD843D}"/>
          </ac:picMkLst>
        </pc:picChg>
        <pc:picChg chg="add del mod">
          <ac:chgData name="Abels, Patrick" userId="ba666de4-0d21-43a6-8e66-51a18aae1b4a" providerId="ADAL" clId="{88A3672C-9F91-43AF-B363-100876002DF0}" dt="2023-10-31T22:08:01.696" v="833" actId="478"/>
          <ac:picMkLst>
            <pc:docMk/>
            <pc:sldMk cId="3366437632" sldId="259"/>
            <ac:picMk id="12" creationId="{7A670AF9-E222-8645-4A54-4C224212F9AE}"/>
          </ac:picMkLst>
        </pc:picChg>
        <pc:picChg chg="add del mod ord modCrop">
          <ac:chgData name="Abels, Patrick" userId="ba666de4-0d21-43a6-8e66-51a18aae1b4a" providerId="ADAL" clId="{88A3672C-9F91-43AF-B363-100876002DF0}" dt="2023-10-31T22:12:16.356" v="869" actId="478"/>
          <ac:picMkLst>
            <pc:docMk/>
            <pc:sldMk cId="3366437632" sldId="259"/>
            <ac:picMk id="14" creationId="{1434FA40-8069-9E42-442A-EA84A1E4E969}"/>
          </ac:picMkLst>
        </pc:picChg>
        <pc:picChg chg="add del mod">
          <ac:chgData name="Abels, Patrick" userId="ba666de4-0d21-43a6-8e66-51a18aae1b4a" providerId="ADAL" clId="{88A3672C-9F91-43AF-B363-100876002DF0}" dt="2023-10-31T22:13:32.007" v="900" actId="478"/>
          <ac:picMkLst>
            <pc:docMk/>
            <pc:sldMk cId="3366437632" sldId="259"/>
            <ac:picMk id="19" creationId="{61197180-A8A8-D57E-BB27-49C3C9AD7CA0}"/>
          </ac:picMkLst>
        </pc:pic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88A3672C-9F91-43AF-B363-100876002DF0}" dt="2023-10-31T21:49:04.689" v="323" actId="47"/>
        <pc:sldMkLst>
          <pc:docMk/>
          <pc:sldMk cId="4127666779" sldId="262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3051316058" sldId="264"/>
        </pc:sldMkLst>
      </pc:sldChg>
      <pc:sldChg chg="delSp modSp add del mod modTransition">
        <pc:chgData name="Abels, Patrick" userId="ba666de4-0d21-43a6-8e66-51a18aae1b4a" providerId="ADAL" clId="{88A3672C-9F91-43AF-B363-100876002DF0}" dt="2023-10-31T22:03:26.630" v="801" actId="47"/>
        <pc:sldMkLst>
          <pc:docMk/>
          <pc:sldMk cId="2628582133" sldId="265"/>
        </pc:sldMkLst>
        <pc:spChg chg="mod">
          <ac:chgData name="Abels, Patrick" userId="ba666de4-0d21-43a6-8e66-51a18aae1b4a" providerId="ADAL" clId="{88A3672C-9F91-43AF-B363-100876002DF0}" dt="2023-10-31T21:50:31.255" v="437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88A3672C-9F91-43AF-B363-100876002DF0}" dt="2023-10-31T21:50:08.427" v="435" actId="478"/>
          <ac:grpSpMkLst>
            <pc:docMk/>
            <pc:sldMk cId="2628582133" sldId="265"/>
            <ac:grpSpMk id="53" creationId="{44807126-5698-6910-23F8-DFBE934F1094}"/>
          </ac:grpSpMkLst>
        </pc:grpChg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4269764945" sldId="265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748216249" sldId="266"/>
        </pc:sldMkLst>
      </pc:sldChg>
      <pc:sldChg chg="del">
        <pc:chgData name="Abels, Patrick" userId="ba666de4-0d21-43a6-8e66-51a18aae1b4a" providerId="ADAL" clId="{88A3672C-9F91-43AF-B363-100876002DF0}" dt="2023-10-31T21:49:02.515" v="322" actId="47"/>
        <pc:sldMkLst>
          <pc:docMk/>
          <pc:sldMk cId="1699506209" sldId="267"/>
        </pc:sldMkLst>
      </pc:sldChg>
      <pc:sldChg chg="modSp add del mod modTransition">
        <pc:chgData name="Abels, Patrick" userId="ba666de4-0d21-43a6-8e66-51a18aae1b4a" providerId="ADAL" clId="{88A3672C-9F91-43AF-B363-100876002DF0}" dt="2023-10-31T21:43:15.528" v="69" actId="47"/>
        <pc:sldMkLst>
          <pc:docMk/>
          <pc:sldMk cId="3648078419" sldId="268"/>
        </pc:sldMkLst>
        <pc:spChg chg="mod">
          <ac:chgData name="Abels, Patrick" userId="ba666de4-0d21-43a6-8e66-51a18aae1b4a" providerId="ADAL" clId="{88A3672C-9F91-43AF-B363-100876002DF0}" dt="2023-10-31T21:41:45.467" v="39" actId="207"/>
          <ac:spMkLst>
            <pc:docMk/>
            <pc:sldMk cId="3648078419" sldId="268"/>
            <ac:spMk id="2" creationId="{D75C1544-77A2-CE22-C31D-D08864B78BAE}"/>
          </ac:spMkLst>
        </pc:spChg>
      </pc:sldChg>
      <pc:sldChg chg="modSp new mod modTransition">
        <pc:chgData name="Abels, Patrick" userId="ba666de4-0d21-43a6-8e66-51a18aae1b4a" providerId="ADAL" clId="{88A3672C-9F91-43AF-B363-100876002DF0}" dt="2023-10-31T21:43:45.315" v="109"/>
        <pc:sldMkLst>
          <pc:docMk/>
          <pc:sldMk cId="4195507967" sldId="268"/>
        </pc:sldMkLst>
        <pc:spChg chg="mod">
          <ac:chgData name="Abels, Patrick" userId="ba666de4-0d21-43a6-8e66-51a18aae1b4a" providerId="ADAL" clId="{88A3672C-9F91-43AF-B363-100876002DF0}" dt="2023-10-31T21:43:33.500" v="107" actId="403"/>
          <ac:spMkLst>
            <pc:docMk/>
            <pc:sldMk cId="4195507967" sldId="268"/>
            <ac:spMk id="2" creationId="{407CA8FE-FB1A-6EF9-C27E-FF38A12ABE76}"/>
          </ac:spMkLst>
        </pc:spChg>
      </pc:sldChg>
      <pc:sldChg chg="addSp delSp modSp new mod">
        <pc:chgData name="Abels, Patrick" userId="ba666de4-0d21-43a6-8e66-51a18aae1b4a" providerId="ADAL" clId="{88A3672C-9F91-43AF-B363-100876002DF0}" dt="2023-10-31T21:54:00.327" v="555" actId="1076"/>
        <pc:sldMkLst>
          <pc:docMk/>
          <pc:sldMk cId="1535252720" sldId="269"/>
        </pc:sldMkLst>
        <pc:spChg chg="del">
          <ac:chgData name="Abels, Patrick" userId="ba666de4-0d21-43a6-8e66-51a18aae1b4a" providerId="ADAL" clId="{88A3672C-9F91-43AF-B363-100876002DF0}" dt="2023-10-31T21:52:16.679" v="510" actId="478"/>
          <ac:spMkLst>
            <pc:docMk/>
            <pc:sldMk cId="1535252720" sldId="269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0:57.144" v="453" actId="20577"/>
          <ac:spMkLst>
            <pc:docMk/>
            <pc:sldMk cId="1535252720" sldId="269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3:52.567" v="552" actId="732"/>
          <ac:picMkLst>
            <pc:docMk/>
            <pc:sldMk cId="1535252720" sldId="269"/>
            <ac:picMk id="5" creationId="{A55768DE-1B32-730B-D638-4AA69C68A07E}"/>
          </ac:picMkLst>
        </pc:picChg>
        <pc:picChg chg="add mod modCrop">
          <ac:chgData name="Abels, Patrick" userId="ba666de4-0d21-43a6-8e66-51a18aae1b4a" providerId="ADAL" clId="{88A3672C-9F91-43AF-B363-100876002DF0}" dt="2023-10-31T21:53:10.228" v="549" actId="1037"/>
          <ac:picMkLst>
            <pc:docMk/>
            <pc:sldMk cId="1535252720" sldId="269"/>
            <ac:picMk id="6" creationId="{E8AAABB1-4D17-AEFF-D432-E227BB806A55}"/>
          </ac:picMkLst>
        </pc:picChg>
        <pc:picChg chg="add mod">
          <ac:chgData name="Abels, Patrick" userId="ba666de4-0d21-43a6-8e66-51a18aae1b4a" providerId="ADAL" clId="{88A3672C-9F91-43AF-B363-100876002DF0}" dt="2023-10-31T21:54:00.327" v="555" actId="1076"/>
          <ac:picMkLst>
            <pc:docMk/>
            <pc:sldMk cId="1535252720" sldId="269"/>
            <ac:picMk id="8" creationId="{6D3D9D43-53AE-659C-10CA-0077B713189A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5:52.363" v="591" actId="1035"/>
        <pc:sldMkLst>
          <pc:docMk/>
          <pc:sldMk cId="1511303105" sldId="270"/>
        </pc:sldMkLst>
        <pc:spChg chg="del">
          <ac:chgData name="Abels, Patrick" userId="ba666de4-0d21-43a6-8e66-51a18aae1b4a" providerId="ADAL" clId="{88A3672C-9F91-43AF-B363-100876002DF0}" dt="2023-10-31T21:54:35.785" v="556" actId="478"/>
          <ac:spMkLst>
            <pc:docMk/>
            <pc:sldMk cId="1511303105" sldId="270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0.485" v="479" actId="14100"/>
          <ac:spMkLst>
            <pc:docMk/>
            <pc:sldMk cId="1511303105" sldId="270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5:12.951" v="566" actId="732"/>
          <ac:picMkLst>
            <pc:docMk/>
            <pc:sldMk cId="1511303105" sldId="270"/>
            <ac:picMk id="5" creationId="{08E8891B-6FE1-7D33-3665-D81677EDED89}"/>
          </ac:picMkLst>
        </pc:picChg>
        <pc:picChg chg="add mod modCrop">
          <ac:chgData name="Abels, Patrick" userId="ba666de4-0d21-43a6-8e66-51a18aae1b4a" providerId="ADAL" clId="{88A3672C-9F91-43AF-B363-100876002DF0}" dt="2023-10-31T21:55:52.363" v="591" actId="1035"/>
          <ac:picMkLst>
            <pc:docMk/>
            <pc:sldMk cId="1511303105" sldId="270"/>
            <ac:picMk id="6" creationId="{39A7D646-2E6F-84D3-B312-FB24748BA7FA}"/>
          </ac:picMkLst>
        </pc:picChg>
        <pc:picChg chg="add mod">
          <ac:chgData name="Abels, Patrick" userId="ba666de4-0d21-43a6-8e66-51a18aae1b4a" providerId="ADAL" clId="{88A3672C-9F91-43AF-B363-100876002DF0}" dt="2023-10-31T21:55:50.313" v="578" actId="1035"/>
          <ac:picMkLst>
            <pc:docMk/>
            <pc:sldMk cId="1511303105" sldId="270"/>
            <ac:picMk id="8" creationId="{3A88B908-1912-AB3B-FE15-B2073CC5C68E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1:57:01.030" v="642" actId="1035"/>
        <pc:sldMkLst>
          <pc:docMk/>
          <pc:sldMk cId="1322635273" sldId="271"/>
        </pc:sldMkLst>
        <pc:spChg chg="del">
          <ac:chgData name="Abels, Patrick" userId="ba666de4-0d21-43a6-8e66-51a18aae1b4a" providerId="ADAL" clId="{88A3672C-9F91-43AF-B363-100876002DF0}" dt="2023-10-31T21:56:31.442" v="592" actId="478"/>
          <ac:spMkLst>
            <pc:docMk/>
            <pc:sldMk cId="1322635273" sldId="271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27.647" v="497" actId="20577"/>
          <ac:spMkLst>
            <pc:docMk/>
            <pc:sldMk cId="1322635273" sldId="271"/>
            <ac:spMk id="3" creationId="{01ECBF5A-FC38-589B-9B3F-519D1EC2FC51}"/>
          </ac:spMkLst>
        </pc:spChg>
        <pc:picChg chg="add mod modCrop">
          <ac:chgData name="Abels, Patrick" userId="ba666de4-0d21-43a6-8e66-51a18aae1b4a" providerId="ADAL" clId="{88A3672C-9F91-43AF-B363-100876002DF0}" dt="2023-10-31T21:56:53.455" v="603" actId="732"/>
          <ac:picMkLst>
            <pc:docMk/>
            <pc:sldMk cId="1322635273" sldId="271"/>
            <ac:picMk id="5" creationId="{17DF84FE-9B19-0B28-B11E-441462443B19}"/>
          </ac:picMkLst>
        </pc:picChg>
        <pc:picChg chg="add mod modCrop">
          <ac:chgData name="Abels, Patrick" userId="ba666de4-0d21-43a6-8e66-51a18aae1b4a" providerId="ADAL" clId="{88A3672C-9F91-43AF-B363-100876002DF0}" dt="2023-10-31T21:57:01.030" v="642" actId="1035"/>
          <ac:picMkLst>
            <pc:docMk/>
            <pc:sldMk cId="1322635273" sldId="271"/>
            <ac:picMk id="6" creationId="{B1537D5D-9C1B-0B2E-F6CE-C772C419C7F5}"/>
          </ac:picMkLst>
        </pc:picChg>
      </pc:sldChg>
      <pc:sldChg chg="addSp delSp modSp add mod">
        <pc:chgData name="Abels, Patrick" userId="ba666de4-0d21-43a6-8e66-51a18aae1b4a" providerId="ADAL" clId="{88A3672C-9F91-43AF-B363-100876002DF0}" dt="2023-10-31T22:00:18.462" v="670" actId="1076"/>
        <pc:sldMkLst>
          <pc:docMk/>
          <pc:sldMk cId="2650891004" sldId="272"/>
        </pc:sldMkLst>
        <pc:spChg chg="del">
          <ac:chgData name="Abels, Patrick" userId="ba666de4-0d21-43a6-8e66-51a18aae1b4a" providerId="ADAL" clId="{88A3672C-9F91-43AF-B363-100876002DF0}" dt="2023-10-31T21:57:57.603" v="643" actId="478"/>
          <ac:spMkLst>
            <pc:docMk/>
            <pc:sldMk cId="2650891004" sldId="272"/>
            <ac:spMk id="2" creationId="{10E2ADE9-92ED-8445-4F43-D0FC4C290D62}"/>
          </ac:spMkLst>
        </pc:spChg>
        <pc:spChg chg="mod">
          <ac:chgData name="Abels, Patrick" userId="ba666de4-0d21-43a6-8e66-51a18aae1b4a" providerId="ADAL" clId="{88A3672C-9F91-43AF-B363-100876002DF0}" dt="2023-10-31T21:51:34.615" v="509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88A3672C-9F91-43AF-B363-100876002DF0}" dt="2023-10-31T22:00:04.295" v="666" actId="1076"/>
          <ac:picMkLst>
            <pc:docMk/>
            <pc:sldMk cId="2650891004" sldId="272"/>
            <ac:picMk id="5" creationId="{3C9076B1-AB91-E798-B7CC-70FD50A42B2A}"/>
          </ac:picMkLst>
        </pc:picChg>
        <pc:picChg chg="add mod modCrop">
          <ac:chgData name="Abels, Patrick" userId="ba666de4-0d21-43a6-8e66-51a18aae1b4a" providerId="ADAL" clId="{88A3672C-9F91-43AF-B363-100876002DF0}" dt="2023-10-31T22:00:18.462" v="670" actId="1076"/>
          <ac:picMkLst>
            <pc:docMk/>
            <pc:sldMk cId="2650891004" sldId="272"/>
            <ac:picMk id="7" creationId="{011A03DD-6EC9-651A-0636-8D45FFBFA077}"/>
          </ac:picMkLst>
        </pc:picChg>
        <pc:picChg chg="add del mod modCrop">
          <ac:chgData name="Abels, Patrick" userId="ba666de4-0d21-43a6-8e66-51a18aae1b4a" providerId="ADAL" clId="{88A3672C-9F91-43AF-B363-100876002DF0}" dt="2023-10-31T21:59:55.991" v="663" actId="478"/>
          <ac:picMkLst>
            <pc:docMk/>
            <pc:sldMk cId="2650891004" sldId="272"/>
            <ac:picMk id="8" creationId="{30003FDD-6937-19A2-0A31-00922DBA7DCF}"/>
          </ac:picMkLst>
        </pc:picChg>
      </pc:sldChg>
      <pc:sldChg chg="modSp new mod">
        <pc:chgData name="Abels, Patrick" userId="ba666de4-0d21-43a6-8e66-51a18aae1b4a" providerId="ADAL" clId="{88A3672C-9F91-43AF-B363-100876002DF0}" dt="2023-10-31T22:22:15.262" v="9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88A3672C-9F91-43AF-B363-100876002DF0}" dt="2023-10-31T22:22:15.262" v="945" actId="20577"/>
          <ac:spMkLst>
            <pc:docMk/>
            <pc:sldMk cId="1722427942" sldId="273"/>
            <ac:spMk id="2" creationId="{9AB4A751-8F07-093D-AF8D-F931909DA7A8}"/>
          </ac:spMkLst>
        </pc:spChg>
      </pc:sldChg>
      <pc:sldChg chg="addSp modSp new mod modTransition">
        <pc:chgData name="Abels, Patrick" userId="ba666de4-0d21-43a6-8e66-51a18aae1b4a" providerId="ADAL" clId="{88A3672C-9F91-43AF-B363-100876002DF0}" dt="2023-10-31T22:03:33.927" v="803"/>
        <pc:sldMkLst>
          <pc:docMk/>
          <pc:sldMk cId="2066371292" sldId="274"/>
        </pc:sldMkLst>
        <pc:spChg chg="mod">
          <ac:chgData name="Abels, Patrick" userId="ba666de4-0d21-43a6-8e66-51a18aae1b4a" providerId="ADAL" clId="{88A3672C-9F91-43AF-B363-100876002DF0}" dt="2023-10-31T22:03:16.215" v="776" actId="14100"/>
          <ac:spMkLst>
            <pc:docMk/>
            <pc:sldMk cId="2066371292" sldId="274"/>
            <ac:spMk id="2" creationId="{819E8F8D-31D9-B7B0-30D7-BC7419B3BDA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4" creationId="{7351B586-6B87-52D6-5ABF-CCA0AE7A333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5" creationId="{BFF8A199-73CC-2C7F-8F91-FEA0E7AE842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6" creationId="{2681FE15-00BB-D7F4-698F-26685367A2B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7" creationId="{EC6712EA-8236-CC4C-2DE0-5DEA71AEE5E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8" creationId="{91E54009-C231-39EA-DF1B-7C3F05D692A6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0" creationId="{1E4A0B40-6446-335C-268B-1D3CF952F7BC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1" creationId="{1D804C96-EC7D-3517-05F2-467EC6F962F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2" creationId="{E1528EC1-E914-EAE5-5472-0D352C2516E9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3" creationId="{905660C6-B838-952A-BEDC-540F826E7BA2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4" creationId="{84903ED2-AD7B-47E6-7B61-A6B14AF96F2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6" creationId="{136C568E-9678-51E9-1ACB-769A70E7285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7" creationId="{5A54CC06-CD2C-06FD-0284-3D5AF319A11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8" creationId="{E871413C-EF6E-9D25-47DF-287F528D9923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19" creationId="{B926EDD1-66D0-28E8-9FD9-AE1307A5EFF7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0" creationId="{C04196CB-6030-4CC9-6AE3-3591E2598BF4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2" creationId="{5FC087FB-AB0B-8616-C829-FDF1FBFE8A48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3" creationId="{73D5F4DB-7DCC-AB87-E313-0D1562CB47BA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4" creationId="{6E883ED4-AF8E-661A-B375-14FA5BAAFB9B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5" creationId="{F3FB2F66-5723-5A4E-62E9-C897F379F18D}"/>
          </ac:spMkLst>
        </pc:spChg>
        <pc:spChg chg="mod">
          <ac:chgData name="Abels, Patrick" userId="ba666de4-0d21-43a6-8e66-51a18aae1b4a" providerId="ADAL" clId="{88A3672C-9F91-43AF-B363-100876002DF0}" dt="2023-10-31T22:03:08.518" v="774"/>
          <ac:spMkLst>
            <pc:docMk/>
            <pc:sldMk cId="2066371292" sldId="274"/>
            <ac:spMk id="26" creationId="{EECBBC7A-75D4-E230-0E5F-E01CC15A176C}"/>
          </ac:spMkLst>
        </pc:s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3" creationId="{6E2669C7-B48A-C21E-B145-D6687B8984A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9" creationId="{C9BD44CA-7DAE-79DF-E1EC-E644A71836CF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15" creationId="{97449E22-6BC9-BBD8-FCE7-DB3B329F76A7}"/>
          </ac:grpSpMkLst>
        </pc:grpChg>
        <pc:grpChg chg="add mod">
          <ac:chgData name="Abels, Patrick" userId="ba666de4-0d21-43a6-8e66-51a18aae1b4a" providerId="ADAL" clId="{88A3672C-9F91-43AF-B363-100876002DF0}" dt="2023-10-31T22:03:22.234" v="800" actId="1038"/>
          <ac:grpSpMkLst>
            <pc:docMk/>
            <pc:sldMk cId="2066371292" sldId="274"/>
            <ac:grpSpMk id="21" creationId="{A54DE072-1ACE-7B47-8B6F-3F5318761405}"/>
          </ac:grpSpMkLst>
        </pc:grpChg>
      </pc:sldChg>
    </pc:docChg>
  </pc:docChgLst>
  <pc:docChgLst>
    <pc:chgData name="Abels, Patrick" userId="ba666de4-0d21-43a6-8e66-51a18aae1b4a" providerId="ADAL" clId="{4EE53FE1-4BF7-5342-B001-BF43218A4B18}"/>
    <pc:docChg chg="undo custSel modSld">
      <pc:chgData name="Abels, Patrick" userId="ba666de4-0d21-43a6-8e66-51a18aae1b4a" providerId="ADAL" clId="{4EE53FE1-4BF7-5342-B001-BF43218A4B18}" dt="2023-11-07T18:35:00.713" v="417" actId="20577"/>
      <pc:docMkLst>
        <pc:docMk/>
      </pc:docMkLst>
      <pc:sldChg chg="delSp modSp">
        <pc:chgData name="Abels, Patrick" userId="ba666de4-0d21-43a6-8e66-51a18aae1b4a" providerId="ADAL" clId="{4EE53FE1-4BF7-5342-B001-BF43218A4B18}" dt="2023-11-07T18:35:00.713" v="417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4EE53FE1-4BF7-5342-B001-BF43218A4B18}" dt="2023-11-07T18:35:00.713" v="417" actId="20577"/>
          <ac:spMkLst>
            <pc:docMk/>
            <pc:sldMk cId="4053142725" sldId="258"/>
            <ac:spMk id="2" creationId="{B07DB424-5D60-EB8E-705E-00413050711F}"/>
          </ac:spMkLst>
        </pc:spChg>
        <pc:picChg chg="del">
          <ac:chgData name="Abels, Patrick" userId="ba666de4-0d21-43a6-8e66-51a18aae1b4a" providerId="ADAL" clId="{4EE53FE1-4BF7-5342-B001-BF43218A4B18}" dt="2023-11-07T18:25:45.333" v="204" actId="478"/>
          <ac:picMkLst>
            <pc:docMk/>
            <pc:sldMk cId="4053142725" sldId="258"/>
            <ac:picMk id="6" creationId="{39FBE8D5-A4C4-A2A7-23DD-A1CC6459E361}"/>
          </ac:picMkLst>
        </pc:picChg>
        <pc:picChg chg="del">
          <ac:chgData name="Abels, Patrick" userId="ba666de4-0d21-43a6-8e66-51a18aae1b4a" providerId="ADAL" clId="{4EE53FE1-4BF7-5342-B001-BF43218A4B18}" dt="2023-11-07T18:25:44.219" v="203" actId="478"/>
          <ac:picMkLst>
            <pc:docMk/>
            <pc:sldMk cId="4053142725" sldId="258"/>
            <ac:picMk id="7" creationId="{BC626054-478C-878D-0466-4DAC965A7109}"/>
          </ac:picMkLst>
        </pc:picChg>
        <pc:picChg chg="del">
          <ac:chgData name="Abels, Patrick" userId="ba666de4-0d21-43a6-8e66-51a18aae1b4a" providerId="ADAL" clId="{4EE53FE1-4BF7-5342-B001-BF43218A4B18}" dt="2023-11-07T18:25:43" v="202" actId="478"/>
          <ac:picMkLst>
            <pc:docMk/>
            <pc:sldMk cId="4053142725" sldId="258"/>
            <ac:picMk id="8" creationId="{96F4F51B-9974-B999-7525-8EA1EB080997}"/>
          </ac:picMkLst>
        </pc:picChg>
        <pc:picChg chg="del">
          <ac:chgData name="Abels, Patrick" userId="ba666de4-0d21-43a6-8e66-51a18aae1b4a" providerId="ADAL" clId="{4EE53FE1-4BF7-5342-B001-BF43218A4B18}" dt="2023-11-07T18:25:41.558" v="201" actId="478"/>
          <ac:picMkLst>
            <pc:docMk/>
            <pc:sldMk cId="4053142725" sldId="258"/>
            <ac:picMk id="9" creationId="{9E757E7F-7948-CBE2-C89D-1E94CED441FB}"/>
          </ac:picMkLst>
        </pc:picChg>
        <pc:picChg chg="del">
          <ac:chgData name="Abels, Patrick" userId="ba666de4-0d21-43a6-8e66-51a18aae1b4a" providerId="ADAL" clId="{4EE53FE1-4BF7-5342-B001-BF43218A4B18}" dt="2023-11-07T18:25:40.397" v="200" actId="478"/>
          <ac:picMkLst>
            <pc:docMk/>
            <pc:sldMk cId="4053142725" sldId="258"/>
            <ac:picMk id="10" creationId="{2A3F1399-1E5F-7546-AD2A-4DB70912C4CE}"/>
          </ac:picMkLst>
        </pc:picChg>
        <pc:picChg chg="del">
          <ac:chgData name="Abels, Patrick" userId="ba666de4-0d21-43a6-8e66-51a18aae1b4a" providerId="ADAL" clId="{4EE53FE1-4BF7-5342-B001-BF43218A4B18}" dt="2023-11-07T18:25:39.230" v="199" actId="478"/>
          <ac:picMkLst>
            <pc:docMk/>
            <pc:sldMk cId="4053142725" sldId="258"/>
            <ac:picMk id="11" creationId="{0AAB8580-29DC-A953-B125-592A34F69AF5}"/>
          </ac:picMkLst>
        </pc:picChg>
      </pc:sldChg>
    </pc:docChg>
  </pc:docChgLst>
  <pc:docChgLst>
    <pc:chgData name="Abels, Patrick" userId="ba666de4-0d21-43a6-8e66-51a18aae1b4a" providerId="ADAL" clId="{0E7F7CA5-A0BC-4AE1-9A6B-593349AEBCDC}"/>
    <pc:docChg chg="undo custSel addSld delSld modSld">
      <pc:chgData name="Abels, Patrick" userId="ba666de4-0d21-43a6-8e66-51a18aae1b4a" providerId="ADAL" clId="{0E7F7CA5-A0BC-4AE1-9A6B-593349AEBCDC}" dt="2023-11-06T19:47:25.502" v="1157" actId="1037"/>
      <pc:docMkLst>
        <pc:docMk/>
      </pc:docMkLst>
      <pc:sldChg chg="addSp delSp modSp mod">
        <pc:chgData name="Abels, Patrick" userId="ba666de4-0d21-43a6-8e66-51a18aae1b4a" providerId="ADAL" clId="{0E7F7CA5-A0BC-4AE1-9A6B-593349AEBCDC}" dt="2023-11-06T19:47:25.502" v="1157" actId="1037"/>
        <pc:sldMkLst>
          <pc:docMk/>
          <pc:sldMk cId="4053142725" sldId="258"/>
        </pc:sldMkLst>
        <pc:spChg chg="mod">
          <ac:chgData name="Abels, Patrick" userId="ba666de4-0d21-43a6-8e66-51a18aae1b4a" providerId="ADAL" clId="{0E7F7CA5-A0BC-4AE1-9A6B-593349AEBCDC}" dt="2023-11-06T19:46:47.646" v="1124" actId="20577"/>
          <ac:spMkLst>
            <pc:docMk/>
            <pc:sldMk cId="4053142725" sldId="258"/>
            <ac:spMk id="2" creationId="{B07DB424-5D60-EB8E-705E-00413050711F}"/>
          </ac:spMkLst>
        </pc:spChg>
        <pc:picChg chg="add del mod">
          <ac:chgData name="Abels, Patrick" userId="ba666de4-0d21-43a6-8e66-51a18aae1b4a" providerId="ADAL" clId="{0E7F7CA5-A0BC-4AE1-9A6B-593349AEBCDC}" dt="2023-11-06T19:46:11.582" v="1110" actId="478"/>
          <ac:picMkLst>
            <pc:docMk/>
            <pc:sldMk cId="4053142725" sldId="258"/>
            <ac:picMk id="4" creationId="{735F0BC1-872B-FE7F-9FF9-C5E23D724BAB}"/>
          </ac:picMkLst>
        </pc:picChg>
        <pc:picChg chg="add del mod modCrop">
          <ac:chgData name="Abels, Patrick" userId="ba666de4-0d21-43a6-8e66-51a18aae1b4a" providerId="ADAL" clId="{0E7F7CA5-A0BC-4AE1-9A6B-593349AEBCDC}" dt="2023-11-06T19:46:10.992" v="1109" actId="478"/>
          <ac:picMkLst>
            <pc:docMk/>
            <pc:sldMk cId="4053142725" sldId="258"/>
            <ac:picMk id="5" creationId="{C1A090F7-CD07-1ABD-E5D8-36516138068A}"/>
          </ac:picMkLst>
        </pc:picChg>
        <pc:picChg chg="add mod modCrop">
          <ac:chgData name="Abels, Patrick" userId="ba666de4-0d21-43a6-8e66-51a18aae1b4a" providerId="ADAL" clId="{0E7F7CA5-A0BC-4AE1-9A6B-593349AEBCDC}" dt="2023-11-06T19:47:04.406" v="1143" actId="1037"/>
          <ac:picMkLst>
            <pc:docMk/>
            <pc:sldMk cId="4053142725" sldId="258"/>
            <ac:picMk id="6" creationId="{39FBE8D5-A4C4-A2A7-23DD-A1CC6459E361}"/>
          </ac:picMkLst>
        </pc:picChg>
        <pc:picChg chg="add mod modCrop">
          <ac:chgData name="Abels, Patrick" userId="ba666de4-0d21-43a6-8e66-51a18aae1b4a" providerId="ADAL" clId="{0E7F7CA5-A0BC-4AE1-9A6B-593349AEBCDC}" dt="2023-11-06T19:46:32.553" v="1117" actId="14100"/>
          <ac:picMkLst>
            <pc:docMk/>
            <pc:sldMk cId="4053142725" sldId="258"/>
            <ac:picMk id="7" creationId="{BC626054-478C-878D-0466-4DAC965A7109}"/>
          </ac:picMkLst>
        </pc:picChg>
        <pc:picChg chg="add mod modCrop">
          <ac:chgData name="Abels, Patrick" userId="ba666de4-0d21-43a6-8e66-51a18aae1b4a" providerId="ADAL" clId="{0E7F7CA5-A0BC-4AE1-9A6B-593349AEBCDC}" dt="2023-11-06T19:46:53.214" v="1126" actId="14100"/>
          <ac:picMkLst>
            <pc:docMk/>
            <pc:sldMk cId="4053142725" sldId="258"/>
            <ac:picMk id="8" creationId="{96F4F51B-9974-B999-7525-8EA1EB080997}"/>
          </ac:picMkLst>
        </pc:picChg>
        <pc:picChg chg="add mod">
          <ac:chgData name="Abels, Patrick" userId="ba666de4-0d21-43a6-8e66-51a18aae1b4a" providerId="ADAL" clId="{0E7F7CA5-A0BC-4AE1-9A6B-593349AEBCDC}" dt="2023-11-06T19:47:15.736" v="1147" actId="1076"/>
          <ac:picMkLst>
            <pc:docMk/>
            <pc:sldMk cId="4053142725" sldId="258"/>
            <ac:picMk id="9" creationId="{9E757E7F-7948-CBE2-C89D-1E94CED441FB}"/>
          </ac:picMkLst>
        </pc:picChg>
        <pc:picChg chg="add mod">
          <ac:chgData name="Abels, Patrick" userId="ba666de4-0d21-43a6-8e66-51a18aae1b4a" providerId="ADAL" clId="{0E7F7CA5-A0BC-4AE1-9A6B-593349AEBCDC}" dt="2023-11-06T19:47:25.502" v="1157" actId="1037"/>
          <ac:picMkLst>
            <pc:docMk/>
            <pc:sldMk cId="4053142725" sldId="258"/>
            <ac:picMk id="10" creationId="{2A3F1399-1E5F-7546-AD2A-4DB70912C4CE}"/>
          </ac:picMkLst>
        </pc:picChg>
        <pc:picChg chg="add mod">
          <ac:chgData name="Abels, Patrick" userId="ba666de4-0d21-43a6-8e66-51a18aae1b4a" providerId="ADAL" clId="{0E7F7CA5-A0BC-4AE1-9A6B-593349AEBCDC}" dt="2023-11-06T19:47:19.639" v="1149" actId="1076"/>
          <ac:picMkLst>
            <pc:docMk/>
            <pc:sldMk cId="4053142725" sldId="258"/>
            <ac:picMk id="11" creationId="{0AAB8580-29DC-A953-B125-592A34F69AF5}"/>
          </ac:picMkLst>
        </pc:picChg>
      </pc:sldChg>
      <pc:sldChg chg="del">
        <pc:chgData name="Abels, Patrick" userId="ba666de4-0d21-43a6-8e66-51a18aae1b4a" providerId="ADAL" clId="{0E7F7CA5-A0BC-4AE1-9A6B-593349AEBCDC}" dt="2023-11-06T00:28:20.974" v="0" actId="47"/>
        <pc:sldMkLst>
          <pc:docMk/>
          <pc:sldMk cId="3366437632" sldId="259"/>
        </pc:sldMkLst>
      </pc:sldChg>
      <pc:sldChg chg="del">
        <pc:chgData name="Abels, Patrick" userId="ba666de4-0d21-43a6-8e66-51a18aae1b4a" providerId="ADAL" clId="{0E7F7CA5-A0BC-4AE1-9A6B-593349AEBCDC}" dt="2023-11-06T00:28:23.034" v="2" actId="47"/>
        <pc:sldMkLst>
          <pc:docMk/>
          <pc:sldMk cId="4195507967" sldId="268"/>
        </pc:sldMkLst>
      </pc:sldChg>
      <pc:sldChg chg="del">
        <pc:chgData name="Abels, Patrick" userId="ba666de4-0d21-43a6-8e66-51a18aae1b4a" providerId="ADAL" clId="{0E7F7CA5-A0BC-4AE1-9A6B-593349AEBCDC}" dt="2023-11-06T00:29:34.631" v="125" actId="47"/>
        <pc:sldMkLst>
          <pc:docMk/>
          <pc:sldMk cId="1535252720" sldId="269"/>
        </pc:sldMkLst>
      </pc:sldChg>
      <pc:sldChg chg="del">
        <pc:chgData name="Abels, Patrick" userId="ba666de4-0d21-43a6-8e66-51a18aae1b4a" providerId="ADAL" clId="{0E7F7CA5-A0BC-4AE1-9A6B-593349AEBCDC}" dt="2023-11-06T00:29:35.488" v="126" actId="47"/>
        <pc:sldMkLst>
          <pc:docMk/>
          <pc:sldMk cId="1511303105" sldId="270"/>
        </pc:sldMkLst>
      </pc:sldChg>
      <pc:sldChg chg="del">
        <pc:chgData name="Abels, Patrick" userId="ba666de4-0d21-43a6-8e66-51a18aae1b4a" providerId="ADAL" clId="{0E7F7CA5-A0BC-4AE1-9A6B-593349AEBCDC}" dt="2023-11-06T00:29:36.200" v="127" actId="47"/>
        <pc:sldMkLst>
          <pc:docMk/>
          <pc:sldMk cId="1322635273" sldId="271"/>
        </pc:sldMkLst>
      </pc:sldChg>
      <pc:sldChg chg="addSp delSp modSp mod">
        <pc:chgData name="Abels, Patrick" userId="ba666de4-0d21-43a6-8e66-51a18aae1b4a" providerId="ADAL" clId="{0E7F7CA5-A0BC-4AE1-9A6B-593349AEBCDC}" dt="2023-11-06T01:01:35.266" v="860" actId="1037"/>
        <pc:sldMkLst>
          <pc:docMk/>
          <pc:sldMk cId="2650891004" sldId="272"/>
        </pc:sldMkLst>
        <pc:spChg chg="mod">
          <ac:chgData name="Abels, Patrick" userId="ba666de4-0d21-43a6-8e66-51a18aae1b4a" providerId="ADAL" clId="{0E7F7CA5-A0BC-4AE1-9A6B-593349AEBCDC}" dt="2023-11-06T00:58:39.309" v="801" actId="20577"/>
          <ac:spMkLst>
            <pc:docMk/>
            <pc:sldMk cId="2650891004" sldId="272"/>
            <ac:spMk id="3" creationId="{01ECBF5A-FC38-589B-9B3F-519D1EC2FC51}"/>
          </ac:spMkLst>
        </pc:spChg>
        <pc:picChg chg="add mod">
          <ac:chgData name="Abels, Patrick" userId="ba666de4-0d21-43a6-8e66-51a18aae1b4a" providerId="ADAL" clId="{0E7F7CA5-A0BC-4AE1-9A6B-593349AEBCDC}" dt="2023-11-06T01:01:35.266" v="860" actId="1037"/>
          <ac:picMkLst>
            <pc:docMk/>
            <pc:sldMk cId="2650891004" sldId="272"/>
            <ac:picMk id="4" creationId="{75EE6BC2-9227-DDA5-57DA-D25BF404061B}"/>
          </ac:picMkLst>
        </pc:picChg>
        <pc:picChg chg="del">
          <ac:chgData name="Abels, Patrick" userId="ba666de4-0d21-43a6-8e66-51a18aae1b4a" providerId="ADAL" clId="{0E7F7CA5-A0BC-4AE1-9A6B-593349AEBCDC}" dt="2023-11-06T00:57:01.841" v="789" actId="478"/>
          <ac:picMkLst>
            <pc:docMk/>
            <pc:sldMk cId="2650891004" sldId="272"/>
            <ac:picMk id="5" creationId="{3C9076B1-AB91-E798-B7CC-70FD50A42B2A}"/>
          </ac:picMkLst>
        </pc:picChg>
        <pc:picChg chg="del">
          <ac:chgData name="Abels, Patrick" userId="ba666de4-0d21-43a6-8e66-51a18aae1b4a" providerId="ADAL" clId="{0E7F7CA5-A0BC-4AE1-9A6B-593349AEBCDC}" dt="2023-11-06T00:57:02.472" v="790" actId="478"/>
          <ac:picMkLst>
            <pc:docMk/>
            <pc:sldMk cId="2650891004" sldId="272"/>
            <ac:picMk id="7" creationId="{011A03DD-6EC9-651A-0636-8D45FFBFA077}"/>
          </ac:picMkLst>
        </pc:picChg>
        <pc:picChg chg="add mod">
          <ac:chgData name="Abels, Patrick" userId="ba666de4-0d21-43a6-8e66-51a18aae1b4a" providerId="ADAL" clId="{0E7F7CA5-A0BC-4AE1-9A6B-593349AEBCDC}" dt="2023-11-06T01:01:35.266" v="860" actId="1037"/>
          <ac:picMkLst>
            <pc:docMk/>
            <pc:sldMk cId="2650891004" sldId="272"/>
            <ac:picMk id="8" creationId="{487F9CA3-6BE1-C05D-B500-4B67E9ABCC68}"/>
          </ac:picMkLst>
        </pc:picChg>
      </pc:sldChg>
      <pc:sldChg chg="addSp modSp mod">
        <pc:chgData name="Abels, Patrick" userId="ba666de4-0d21-43a6-8e66-51a18aae1b4a" providerId="ADAL" clId="{0E7F7CA5-A0BC-4AE1-9A6B-593349AEBCDC}" dt="2023-11-06T01:01:16.443" v="810" actId="1076"/>
        <pc:sldMkLst>
          <pc:docMk/>
          <pc:sldMk cId="1722427942" sldId="273"/>
        </pc:sldMkLst>
        <pc:spChg chg="mod">
          <ac:chgData name="Abels, Patrick" userId="ba666de4-0d21-43a6-8e66-51a18aae1b4a" providerId="ADAL" clId="{0E7F7CA5-A0BC-4AE1-9A6B-593349AEBCDC}" dt="2023-11-06T01:01:08.688" v="806" actId="20577"/>
          <ac:spMkLst>
            <pc:docMk/>
            <pc:sldMk cId="1722427942" sldId="273"/>
            <ac:spMk id="2" creationId="{9AB4A751-8F07-093D-AF8D-F931909DA7A8}"/>
          </ac:spMkLst>
        </pc:spChg>
        <pc:picChg chg="add mod">
          <ac:chgData name="Abels, Patrick" userId="ba666de4-0d21-43a6-8e66-51a18aae1b4a" providerId="ADAL" clId="{0E7F7CA5-A0BC-4AE1-9A6B-593349AEBCDC}" dt="2023-11-06T01:01:16.443" v="810" actId="1076"/>
          <ac:picMkLst>
            <pc:docMk/>
            <pc:sldMk cId="1722427942" sldId="273"/>
            <ac:picMk id="4" creationId="{38C1C302-9B50-7851-7400-C51CB54C5CE4}"/>
          </ac:picMkLst>
        </pc:picChg>
      </pc:sldChg>
      <pc:sldChg chg="del">
        <pc:chgData name="Abels, Patrick" userId="ba666de4-0d21-43a6-8e66-51a18aae1b4a" providerId="ADAL" clId="{0E7F7CA5-A0BC-4AE1-9A6B-593349AEBCDC}" dt="2023-11-06T00:28:21.848" v="1" actId="47"/>
        <pc:sldMkLst>
          <pc:docMk/>
          <pc:sldMk cId="2066371292" sldId="274"/>
        </pc:sldMkLst>
      </pc:sldChg>
      <pc:sldChg chg="modSp new mod">
        <pc:chgData name="Abels, Patrick" userId="ba666de4-0d21-43a6-8e66-51a18aae1b4a" providerId="ADAL" clId="{0E7F7CA5-A0BC-4AE1-9A6B-593349AEBCDC}" dt="2023-11-06T00:29:31.886" v="124" actId="207"/>
        <pc:sldMkLst>
          <pc:docMk/>
          <pc:sldMk cId="3850189238" sldId="274"/>
        </pc:sldMkLst>
        <pc:spChg chg="mod">
          <ac:chgData name="Abels, Patrick" userId="ba666de4-0d21-43a6-8e66-51a18aae1b4a" providerId="ADAL" clId="{0E7F7CA5-A0BC-4AE1-9A6B-593349AEBCDC}" dt="2023-11-06T00:29:31.886" v="124" actId="207"/>
          <ac:spMkLst>
            <pc:docMk/>
            <pc:sldMk cId="3850189238" sldId="274"/>
            <ac:spMk id="2" creationId="{BD335F7C-FFDC-7142-4278-B4B5DA55E10C}"/>
          </ac:spMkLst>
        </pc:spChg>
      </pc:sldChg>
      <pc:sldChg chg="addSp delSp modSp new mod">
        <pc:chgData name="Abels, Patrick" userId="ba666de4-0d21-43a6-8e66-51a18aae1b4a" providerId="ADAL" clId="{0E7F7CA5-A0BC-4AE1-9A6B-593349AEBCDC}" dt="2023-11-06T00:33:21.449" v="222" actId="14100"/>
        <pc:sldMkLst>
          <pc:docMk/>
          <pc:sldMk cId="2528940640" sldId="275"/>
        </pc:sldMkLst>
        <pc:spChg chg="mod">
          <ac:chgData name="Abels, Patrick" userId="ba666de4-0d21-43a6-8e66-51a18aae1b4a" providerId="ADAL" clId="{0E7F7CA5-A0BC-4AE1-9A6B-593349AEBCDC}" dt="2023-11-06T00:33:21.449" v="222" actId="14100"/>
          <ac:spMkLst>
            <pc:docMk/>
            <pc:sldMk cId="2528940640" sldId="275"/>
            <ac:spMk id="2" creationId="{D2EE388D-7833-805C-9249-9BD206ACE42F}"/>
          </ac:spMkLst>
        </pc:spChg>
        <pc:picChg chg="add del mod">
          <ac:chgData name="Abels, Patrick" userId="ba666de4-0d21-43a6-8e66-51a18aae1b4a" providerId="ADAL" clId="{0E7F7CA5-A0BC-4AE1-9A6B-593349AEBCDC}" dt="2023-11-06T00:33:08.253" v="217" actId="478"/>
          <ac:picMkLst>
            <pc:docMk/>
            <pc:sldMk cId="2528940640" sldId="275"/>
            <ac:picMk id="4" creationId="{475E5F24-0536-0CB4-2FD3-FDBD4343CCB6}"/>
          </ac:picMkLst>
        </pc:picChg>
        <pc:picChg chg="add mod">
          <ac:chgData name="Abels, Patrick" userId="ba666de4-0d21-43a6-8e66-51a18aae1b4a" providerId="ADAL" clId="{0E7F7CA5-A0BC-4AE1-9A6B-593349AEBCDC}" dt="2023-11-06T00:33:18.841" v="221" actId="1076"/>
          <ac:picMkLst>
            <pc:docMk/>
            <pc:sldMk cId="2528940640" sldId="275"/>
            <ac:picMk id="12" creationId="{F2A44E7C-EFBD-2E9A-AD6A-99EC4425F593}"/>
          </ac:picMkLst>
        </pc:picChg>
        <pc:inkChg chg="add del">
          <ac:chgData name="Abels, Patrick" userId="ba666de4-0d21-43a6-8e66-51a18aae1b4a" providerId="ADAL" clId="{0E7F7CA5-A0BC-4AE1-9A6B-593349AEBCDC}" dt="2023-11-06T00:33:10.107" v="218" actId="478"/>
          <ac:inkMkLst>
            <pc:docMk/>
            <pc:sldMk cId="2528940640" sldId="275"/>
            <ac:inkMk id="5" creationId="{4974D351-868D-73F6-CFD8-B29B32F6F566}"/>
          </ac:inkMkLst>
        </pc:inkChg>
        <pc:inkChg chg="add del">
          <ac:chgData name="Abels, Patrick" userId="ba666de4-0d21-43a6-8e66-51a18aae1b4a" providerId="ADAL" clId="{0E7F7CA5-A0BC-4AE1-9A6B-593349AEBCDC}" dt="2023-11-06T00:33:10.107" v="218" actId="478"/>
          <ac:inkMkLst>
            <pc:docMk/>
            <pc:sldMk cId="2528940640" sldId="275"/>
            <ac:inkMk id="6" creationId="{9265E232-3D69-5646-54C4-F81018853D0A}"/>
          </ac:inkMkLst>
        </pc:inkChg>
        <pc:inkChg chg="add del">
          <ac:chgData name="Abels, Patrick" userId="ba666de4-0d21-43a6-8e66-51a18aae1b4a" providerId="ADAL" clId="{0E7F7CA5-A0BC-4AE1-9A6B-593349AEBCDC}" dt="2023-11-06T00:33:10.107" v="218" actId="478"/>
          <ac:inkMkLst>
            <pc:docMk/>
            <pc:sldMk cId="2528940640" sldId="275"/>
            <ac:inkMk id="7" creationId="{35DA4ED1-E049-66ED-6426-DE4BF8FA7C9C}"/>
          </ac:inkMkLst>
        </pc:inkChg>
        <pc:inkChg chg="add del">
          <ac:chgData name="Abels, Patrick" userId="ba666de4-0d21-43a6-8e66-51a18aae1b4a" providerId="ADAL" clId="{0E7F7CA5-A0BC-4AE1-9A6B-593349AEBCDC}" dt="2023-11-06T00:33:10.107" v="218" actId="478"/>
          <ac:inkMkLst>
            <pc:docMk/>
            <pc:sldMk cId="2528940640" sldId="275"/>
            <ac:inkMk id="8" creationId="{EBAD7019-6174-769E-B66D-53DCC81360EE}"/>
          </ac:inkMkLst>
        </pc:inkChg>
        <pc:cxnChg chg="add del">
          <ac:chgData name="Abels, Patrick" userId="ba666de4-0d21-43a6-8e66-51a18aae1b4a" providerId="ADAL" clId="{0E7F7CA5-A0BC-4AE1-9A6B-593349AEBCDC}" dt="2023-11-06T00:33:10.107" v="218" actId="478"/>
          <ac:cxnSpMkLst>
            <pc:docMk/>
            <pc:sldMk cId="2528940640" sldId="275"/>
            <ac:cxnSpMk id="10" creationId="{8DA04FB9-FB0D-C8CD-C09C-9F3CB5BED188}"/>
          </ac:cxnSpMkLst>
        </pc:cxnChg>
      </pc:sldChg>
      <pc:sldChg chg="addSp delSp modSp new mod">
        <pc:chgData name="Abels, Patrick" userId="ba666de4-0d21-43a6-8e66-51a18aae1b4a" providerId="ADAL" clId="{0E7F7CA5-A0BC-4AE1-9A6B-593349AEBCDC}" dt="2023-11-06T00:56:23.386" v="778" actId="1076"/>
        <pc:sldMkLst>
          <pc:docMk/>
          <pc:sldMk cId="3753195299" sldId="276"/>
        </pc:sldMkLst>
        <pc:spChg chg="mod">
          <ac:chgData name="Abels, Patrick" userId="ba666de4-0d21-43a6-8e66-51a18aae1b4a" providerId="ADAL" clId="{0E7F7CA5-A0BC-4AE1-9A6B-593349AEBCDC}" dt="2023-11-06T00:56:19.625" v="777" actId="20577"/>
          <ac:spMkLst>
            <pc:docMk/>
            <pc:sldMk cId="3753195299" sldId="276"/>
            <ac:spMk id="2" creationId="{E614CEA6-CDDE-DF28-4CB5-61207FA7498E}"/>
          </ac:spMkLst>
        </pc:spChg>
        <pc:spChg chg="mod">
          <ac:chgData name="Abels, Patrick" userId="ba666de4-0d21-43a6-8e66-51a18aae1b4a" providerId="ADAL" clId="{0E7F7CA5-A0BC-4AE1-9A6B-593349AEBCDC}" dt="2023-11-06T00:34:00.649" v="243" actId="14100"/>
          <ac:spMkLst>
            <pc:docMk/>
            <pc:sldMk cId="3753195299" sldId="276"/>
            <ac:spMk id="3" creationId="{DC2DBCCE-2A97-DB4C-69DD-33ABA0AD4409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6" creationId="{FB29B93A-A3E6-339D-B124-947434CF985B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7" creationId="{A1761AD0-9989-4498-84A5-5280A09160E3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8" creationId="{6A7E8C53-3537-DEA4-4543-EF2B06264C3D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9" creationId="{49B146AB-BBAB-FF2C-8BEB-258CBBB59872}"/>
          </ac:spMkLst>
        </pc:spChg>
        <pc:spChg chg="add del">
          <ac:chgData name="Abels, Patrick" userId="ba666de4-0d21-43a6-8e66-51a18aae1b4a" providerId="ADAL" clId="{0E7F7CA5-A0BC-4AE1-9A6B-593349AEBCDC}" dt="2023-11-06T00:39:35.642" v="523" actId="478"/>
          <ac:spMkLst>
            <pc:docMk/>
            <pc:sldMk cId="3753195299" sldId="276"/>
            <ac:spMk id="10" creationId="{F214266A-9699-0B0F-0147-CB2D0FDAF704}"/>
          </ac:spMkLst>
        </pc:spChg>
        <pc:spChg chg="add del">
          <ac:chgData name="Abels, Patrick" userId="ba666de4-0d21-43a6-8e66-51a18aae1b4a" providerId="ADAL" clId="{0E7F7CA5-A0BC-4AE1-9A6B-593349AEBCDC}" dt="2023-11-06T00:39:55.347" v="525" actId="478"/>
          <ac:spMkLst>
            <pc:docMk/>
            <pc:sldMk cId="3753195299" sldId="276"/>
            <ac:spMk id="11" creationId="{E554E499-5D77-8F75-A00F-8222A57C6B07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2" creationId="{9951C25F-3713-E0B9-8B34-14C0BD43A8AE}"/>
          </ac:spMkLst>
        </pc:spChg>
        <pc:spChg chg="add del mod">
          <ac:chgData name="Abels, Patrick" userId="ba666de4-0d21-43a6-8e66-51a18aae1b4a" providerId="ADAL" clId="{0E7F7CA5-A0BC-4AE1-9A6B-593349AEBCDC}" dt="2023-11-06T00:40:30.507" v="534" actId="478"/>
          <ac:spMkLst>
            <pc:docMk/>
            <pc:sldMk cId="3753195299" sldId="276"/>
            <ac:spMk id="13" creationId="{D80D18B7-98B1-FC9F-9850-6FC8771E8E6F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4" creationId="{5827F70F-EDBE-6AC4-6075-D1486B3973BE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5" creationId="{AE54CD80-51C6-22A1-3500-C5332D27AD74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6" creationId="{845CAD3B-5176-2CCC-AF4D-1FF5D26EED1F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7" creationId="{6FC69585-E7BD-10C0-E49C-08251A515BF2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8" creationId="{F40B2364-749B-273B-2167-175887F9D768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19" creationId="{E2128911-9F07-2008-42F2-F18B02A76B00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20" creationId="{DCF3C427-FF10-3F7A-812F-730DF5B10990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21" creationId="{630D1C77-1F59-E2AC-3F26-1B06026DC528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22" creationId="{9B78E726-BBE0-D9D9-3236-12B279B06920}"/>
          </ac:spMkLst>
        </pc:spChg>
        <pc:spChg chg="add mod">
          <ac:chgData name="Abels, Patrick" userId="ba666de4-0d21-43a6-8e66-51a18aae1b4a" providerId="ADAL" clId="{0E7F7CA5-A0BC-4AE1-9A6B-593349AEBCDC}" dt="2023-11-06T00:49:03.014" v="733" actId="164"/>
          <ac:spMkLst>
            <pc:docMk/>
            <pc:sldMk cId="3753195299" sldId="276"/>
            <ac:spMk id="23" creationId="{BD8FAFB7-B864-94E7-2469-A9C056517473}"/>
          </ac:spMkLst>
        </pc:spChg>
        <pc:grpChg chg="add mod">
          <ac:chgData name="Abels, Patrick" userId="ba666de4-0d21-43a6-8e66-51a18aae1b4a" providerId="ADAL" clId="{0E7F7CA5-A0BC-4AE1-9A6B-593349AEBCDC}" dt="2023-11-06T00:49:25.322" v="740" actId="1076"/>
          <ac:grpSpMkLst>
            <pc:docMk/>
            <pc:sldMk cId="3753195299" sldId="276"/>
            <ac:grpSpMk id="24" creationId="{B25DB12A-9DFC-2CF5-B445-BAEC1771727D}"/>
          </ac:grpSpMkLst>
        </pc:grpChg>
        <pc:picChg chg="add del mod">
          <ac:chgData name="Abels, Patrick" userId="ba666de4-0d21-43a6-8e66-51a18aae1b4a" providerId="ADAL" clId="{0E7F7CA5-A0BC-4AE1-9A6B-593349AEBCDC}" dt="2023-11-06T00:37:35.517" v="494" actId="478"/>
          <ac:picMkLst>
            <pc:docMk/>
            <pc:sldMk cId="3753195299" sldId="276"/>
            <ac:picMk id="5" creationId="{A32E4949-C8FD-9955-C92F-9E60C4E46436}"/>
          </ac:picMkLst>
        </pc:picChg>
        <pc:picChg chg="add mod modCrop">
          <ac:chgData name="Abels, Patrick" userId="ba666de4-0d21-43a6-8e66-51a18aae1b4a" providerId="ADAL" clId="{0E7F7CA5-A0BC-4AE1-9A6B-593349AEBCDC}" dt="2023-11-06T00:56:23.386" v="778" actId="1076"/>
          <ac:picMkLst>
            <pc:docMk/>
            <pc:sldMk cId="3753195299" sldId="276"/>
            <ac:picMk id="26" creationId="{4B69A6F9-7857-F31E-70DD-211C4D28A358}"/>
          </ac:picMkLst>
        </pc:picChg>
      </pc:sldChg>
    </pc:docChg>
  </pc:docChgLst>
  <pc:docChgLst>
    <pc:chgData name="Abels, Patrick" userId="ba666de4-0d21-43a6-8e66-51a18aae1b4a" providerId="ADAL" clId="{951A3788-3BD2-8943-BC76-DA0EE90E3325}"/>
    <pc:docChg chg="modSld">
      <pc:chgData name="Abels, Patrick" userId="ba666de4-0d21-43a6-8e66-51a18aae1b4a" providerId="ADAL" clId="{951A3788-3BD2-8943-BC76-DA0EE90E3325}" dt="2023-11-07T09:10:37.932" v="33" actId="20577"/>
      <pc:docMkLst>
        <pc:docMk/>
      </pc:docMkLst>
      <pc:sldChg chg="modSp">
        <pc:chgData name="Abels, Patrick" userId="ba666de4-0d21-43a6-8e66-51a18aae1b4a" providerId="ADAL" clId="{951A3788-3BD2-8943-BC76-DA0EE90E3325}" dt="2023-11-07T09:10:37.932" v="33" actId="20577"/>
        <pc:sldMkLst>
          <pc:docMk/>
          <pc:sldMk cId="3753195299" sldId="276"/>
        </pc:sldMkLst>
        <pc:spChg chg="mod">
          <ac:chgData name="Abels, Patrick" userId="ba666de4-0d21-43a6-8e66-51a18aae1b4a" providerId="ADAL" clId="{951A3788-3BD2-8943-BC76-DA0EE90E3325}" dt="2023-11-07T09:10:37.932" v="33" actId="20577"/>
          <ac:spMkLst>
            <pc:docMk/>
            <pc:sldMk cId="3753195299" sldId="276"/>
            <ac:spMk id="2" creationId="{E614CEA6-CDDE-DF28-4CB5-61207FA7498E}"/>
          </ac:spMkLst>
        </pc:sp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452C26ED-7AB8-4232-9D27-2971BD9B0251}"/>
    <pc:docChg chg="custSel modSld">
      <pc:chgData name="Abels, Patrick" userId="ba666de4-0d21-43a6-8e66-51a18aae1b4a" providerId="ADAL" clId="{452C26ED-7AB8-4232-9D27-2971BD9B0251}" dt="2023-11-07T14:10:05.429" v="447" actId="6549"/>
      <pc:docMkLst>
        <pc:docMk/>
      </pc:docMkLst>
      <pc:sldChg chg="addSp delSp modSp mod">
        <pc:chgData name="Abels, Patrick" userId="ba666de4-0d21-43a6-8e66-51a18aae1b4a" providerId="ADAL" clId="{452C26ED-7AB8-4232-9D27-2971BD9B0251}" dt="2023-11-07T14:10:05.429" v="447" actId="6549"/>
        <pc:sldMkLst>
          <pc:docMk/>
          <pc:sldMk cId="2650891004" sldId="272"/>
        </pc:sldMkLst>
        <pc:spChg chg="mod">
          <ac:chgData name="Abels, Patrick" userId="ba666de4-0d21-43a6-8e66-51a18aae1b4a" providerId="ADAL" clId="{452C26ED-7AB8-4232-9D27-2971BD9B0251}" dt="2023-11-07T14:10:05.429" v="447" actId="6549"/>
          <ac:spMkLst>
            <pc:docMk/>
            <pc:sldMk cId="2650891004" sldId="272"/>
            <ac:spMk id="3" creationId="{01ECBF5A-FC38-589B-9B3F-519D1EC2FC51}"/>
          </ac:spMkLst>
        </pc:spChg>
        <pc:picChg chg="del">
          <ac:chgData name="Abels, Patrick" userId="ba666de4-0d21-43a6-8e66-51a18aae1b4a" providerId="ADAL" clId="{452C26ED-7AB8-4232-9D27-2971BD9B0251}" dt="2023-11-07T14:07:04.231" v="421" actId="478"/>
          <ac:picMkLst>
            <pc:docMk/>
            <pc:sldMk cId="2650891004" sldId="272"/>
            <ac:picMk id="4" creationId="{75EE6BC2-9227-DDA5-57DA-D25BF404061B}"/>
          </ac:picMkLst>
        </pc:picChg>
        <pc:picChg chg="add mod">
          <ac:chgData name="Abels, Patrick" userId="ba666de4-0d21-43a6-8e66-51a18aae1b4a" providerId="ADAL" clId="{452C26ED-7AB8-4232-9D27-2971BD9B0251}" dt="2023-11-07T14:07:42.009" v="436" actId="1076"/>
          <ac:picMkLst>
            <pc:docMk/>
            <pc:sldMk cId="2650891004" sldId="272"/>
            <ac:picMk id="5" creationId="{DC97C4BC-CCBA-65C0-567C-970ADA1208F9}"/>
          </ac:picMkLst>
        </pc:picChg>
        <pc:picChg chg="del">
          <ac:chgData name="Abels, Patrick" userId="ba666de4-0d21-43a6-8e66-51a18aae1b4a" providerId="ADAL" clId="{452C26ED-7AB8-4232-9D27-2971BD9B0251}" dt="2023-11-07T14:07:05.146" v="422" actId="478"/>
          <ac:picMkLst>
            <pc:docMk/>
            <pc:sldMk cId="2650891004" sldId="272"/>
            <ac:picMk id="8" creationId="{487F9CA3-6BE1-C05D-B500-4B67E9ABCC68}"/>
          </ac:picMkLst>
        </pc:picChg>
      </pc:sldChg>
      <pc:sldChg chg="addSp delSp modSp mod">
        <pc:chgData name="Abels, Patrick" userId="ba666de4-0d21-43a6-8e66-51a18aae1b4a" providerId="ADAL" clId="{452C26ED-7AB8-4232-9D27-2971BD9B0251}" dt="2023-11-07T14:09:56.360" v="445" actId="20577"/>
        <pc:sldMkLst>
          <pc:docMk/>
          <pc:sldMk cId="1722427942" sldId="273"/>
        </pc:sldMkLst>
        <pc:spChg chg="mod">
          <ac:chgData name="Abels, Patrick" userId="ba666de4-0d21-43a6-8e66-51a18aae1b4a" providerId="ADAL" clId="{452C26ED-7AB8-4232-9D27-2971BD9B0251}" dt="2023-11-07T14:09:56.360" v="445" actId="20577"/>
          <ac:spMkLst>
            <pc:docMk/>
            <pc:sldMk cId="1722427942" sldId="273"/>
            <ac:spMk id="2" creationId="{9AB4A751-8F07-093D-AF8D-F931909DA7A8}"/>
          </ac:spMkLst>
        </pc:spChg>
        <pc:picChg chg="del">
          <ac:chgData name="Abels, Patrick" userId="ba666de4-0d21-43a6-8e66-51a18aae1b4a" providerId="ADAL" clId="{452C26ED-7AB8-4232-9D27-2971BD9B0251}" dt="2023-11-07T14:09:35.473" v="437" actId="478"/>
          <ac:picMkLst>
            <pc:docMk/>
            <pc:sldMk cId="1722427942" sldId="273"/>
            <ac:picMk id="4" creationId="{38C1C302-9B50-7851-7400-C51CB54C5CE4}"/>
          </ac:picMkLst>
        </pc:picChg>
        <pc:picChg chg="add mod">
          <ac:chgData name="Abels, Patrick" userId="ba666de4-0d21-43a6-8e66-51a18aae1b4a" providerId="ADAL" clId="{452C26ED-7AB8-4232-9D27-2971BD9B0251}" dt="2023-11-07T14:09:43.174" v="441" actId="1076"/>
          <ac:picMkLst>
            <pc:docMk/>
            <pc:sldMk cId="1722427942" sldId="273"/>
            <ac:picMk id="5" creationId="{7B8D79A8-7355-359F-39F8-EF0087474033}"/>
          </ac:picMkLst>
        </pc:picChg>
      </pc:sldChg>
      <pc:sldChg chg="modSp mod">
        <pc:chgData name="Abels, Patrick" userId="ba666de4-0d21-43a6-8e66-51a18aae1b4a" providerId="ADAL" clId="{452C26ED-7AB8-4232-9D27-2971BD9B0251}" dt="2023-11-07T14:01:37.009" v="31" actId="20577"/>
        <pc:sldMkLst>
          <pc:docMk/>
          <pc:sldMk cId="3850189238" sldId="274"/>
        </pc:sldMkLst>
        <pc:spChg chg="mod">
          <ac:chgData name="Abels, Patrick" userId="ba666de4-0d21-43a6-8e66-51a18aae1b4a" providerId="ADAL" clId="{452C26ED-7AB8-4232-9D27-2971BD9B0251}" dt="2023-11-07T14:01:37.009" v="31" actId="20577"/>
          <ac:spMkLst>
            <pc:docMk/>
            <pc:sldMk cId="3850189238" sldId="274"/>
            <ac:spMk id="2" creationId="{BD335F7C-FFDC-7142-4278-B4B5DA55E10C}"/>
          </ac:spMkLst>
        </pc:spChg>
      </pc:sldChg>
      <pc:sldChg chg="addSp delSp modSp mod">
        <pc:chgData name="Abels, Patrick" userId="ba666de4-0d21-43a6-8e66-51a18aae1b4a" providerId="ADAL" clId="{452C26ED-7AB8-4232-9D27-2971BD9B0251}" dt="2023-11-07T14:03:30.331" v="159" actId="14100"/>
        <pc:sldMkLst>
          <pc:docMk/>
          <pc:sldMk cId="2528940640" sldId="275"/>
        </pc:sldMkLst>
        <pc:spChg chg="mod">
          <ac:chgData name="Abels, Patrick" userId="ba666de4-0d21-43a6-8e66-51a18aae1b4a" providerId="ADAL" clId="{452C26ED-7AB8-4232-9D27-2971BD9B0251}" dt="2023-11-07T14:03:30.331" v="159" actId="14100"/>
          <ac:spMkLst>
            <pc:docMk/>
            <pc:sldMk cId="2528940640" sldId="275"/>
            <ac:spMk id="2" creationId="{D2EE388D-7833-805C-9249-9BD206ACE42F}"/>
          </ac:spMkLst>
        </pc:spChg>
        <pc:picChg chg="add mod">
          <ac:chgData name="Abels, Patrick" userId="ba666de4-0d21-43a6-8e66-51a18aae1b4a" providerId="ADAL" clId="{452C26ED-7AB8-4232-9D27-2971BD9B0251}" dt="2023-11-07T14:03:23.389" v="157" actId="1076"/>
          <ac:picMkLst>
            <pc:docMk/>
            <pc:sldMk cId="2528940640" sldId="275"/>
            <ac:picMk id="4" creationId="{CA49DE5F-A8FF-AED7-9E2B-AD1EA660D28F}"/>
          </ac:picMkLst>
        </pc:picChg>
        <pc:picChg chg="del">
          <ac:chgData name="Abels, Patrick" userId="ba666de4-0d21-43a6-8e66-51a18aae1b4a" providerId="ADAL" clId="{452C26ED-7AB8-4232-9D27-2971BD9B0251}" dt="2023-11-07T14:02:50.413" v="154" actId="478"/>
          <ac:picMkLst>
            <pc:docMk/>
            <pc:sldMk cId="2528940640" sldId="275"/>
            <ac:picMk id="12" creationId="{F2A44E7C-EFBD-2E9A-AD6A-99EC4425F593}"/>
          </ac:picMkLst>
        </pc:picChg>
      </pc:sldChg>
      <pc:sldChg chg="delSp modSp mod">
        <pc:chgData name="Abels, Patrick" userId="ba666de4-0d21-43a6-8e66-51a18aae1b4a" providerId="ADAL" clId="{452C26ED-7AB8-4232-9D27-2971BD9B0251}" dt="2023-11-07T14:06:15.369" v="420" actId="207"/>
        <pc:sldMkLst>
          <pc:docMk/>
          <pc:sldMk cId="3753195299" sldId="276"/>
        </pc:sldMkLst>
        <pc:spChg chg="mod">
          <ac:chgData name="Abels, Patrick" userId="ba666de4-0d21-43a6-8e66-51a18aae1b4a" providerId="ADAL" clId="{452C26ED-7AB8-4232-9D27-2971BD9B0251}" dt="2023-11-07T14:06:15.369" v="420" actId="207"/>
          <ac:spMkLst>
            <pc:docMk/>
            <pc:sldMk cId="3753195299" sldId="276"/>
            <ac:spMk id="2" creationId="{E614CEA6-CDDE-DF28-4CB5-61207FA7498E}"/>
          </ac:spMkLst>
        </pc:spChg>
        <pc:spChg chg="mod">
          <ac:chgData name="Abels, Patrick" userId="ba666de4-0d21-43a6-8e66-51a18aae1b4a" providerId="ADAL" clId="{452C26ED-7AB8-4232-9D27-2971BD9B0251}" dt="2023-11-07T14:03:54.919" v="178" actId="14100"/>
          <ac:spMkLst>
            <pc:docMk/>
            <pc:sldMk cId="3753195299" sldId="276"/>
            <ac:spMk id="3" creationId="{DC2DBCCE-2A97-DB4C-69DD-33ABA0AD4409}"/>
          </ac:spMkLst>
        </pc:spChg>
        <pc:grpChg chg="del">
          <ac:chgData name="Abels, Patrick" userId="ba666de4-0d21-43a6-8e66-51a18aae1b4a" providerId="ADAL" clId="{452C26ED-7AB8-4232-9D27-2971BD9B0251}" dt="2023-11-07T14:05:03.289" v="363" actId="478"/>
          <ac:grpSpMkLst>
            <pc:docMk/>
            <pc:sldMk cId="3753195299" sldId="276"/>
            <ac:grpSpMk id="24" creationId="{B25DB12A-9DFC-2CF5-B445-BAEC1771727D}"/>
          </ac:grpSpMkLst>
        </pc:grpChg>
        <pc:picChg chg="del">
          <ac:chgData name="Abels, Patrick" userId="ba666de4-0d21-43a6-8e66-51a18aae1b4a" providerId="ADAL" clId="{452C26ED-7AB8-4232-9D27-2971BD9B0251}" dt="2023-11-07T14:05:05.796" v="364" actId="478"/>
          <ac:picMkLst>
            <pc:docMk/>
            <pc:sldMk cId="3753195299" sldId="276"/>
            <ac:picMk id="26" creationId="{4B69A6F9-7857-F31E-70DD-211C4D28A35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9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07DB424-5D60-EB8E-705E-00413050711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8240" y="2036617"/>
            <a:ext cx="11534490" cy="4319359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Welche Bedingung muss ein Dreieck erfüllen, damit der Satz des </a:t>
            </a:r>
            <a:r>
              <a:rPr lang="de-DE"/>
              <a:t>Pythagoras gilt?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/>
              <a:t>Stelle die Gleichung u^2+v^2=w^2 nach v um.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b="0" dirty="0"/>
              <a:t>Bestimme </a:t>
            </a:r>
            <a:r>
              <a:rPr lang="de-DE" dirty="0"/>
              <a:t>g</a:t>
            </a:r>
            <a:r>
              <a:rPr lang="de-DE" b="0" dirty="0"/>
              <a:t>, sodass für </a:t>
            </a:r>
            <a:r>
              <a:rPr lang="de-DE" dirty="0"/>
              <a:t>f</a:t>
            </a:r>
            <a:r>
              <a:rPr lang="de-DE" b="0" dirty="0"/>
              <a:t>=3 und h=5 gilt. </a:t>
            </a:r>
            <a:r>
              <a:rPr lang="de-DE" dirty="0"/>
              <a:t>f</a:t>
            </a:r>
            <a:r>
              <a:rPr lang="de-DE" b="0" dirty="0"/>
              <a:t>^2+g^2=h^2.</a:t>
            </a:r>
            <a:endParaRPr lang="en-GB" b="0" dirty="0"/>
          </a:p>
        </p:txBody>
      </p:sp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D335F7C-FFDC-7142-4278-B4B5DA55E1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lautet</a:t>
            </a:r>
            <a:r>
              <a:rPr lang="en-GB" dirty="0"/>
              <a:t> die </a:t>
            </a:r>
            <a:r>
              <a:rPr lang="en-GB" dirty="0" err="1">
                <a:solidFill>
                  <a:srgbClr val="FFC000"/>
                </a:solidFill>
              </a:rPr>
              <a:t>Umkehrung</a:t>
            </a:r>
            <a:r>
              <a:rPr lang="en-GB" dirty="0"/>
              <a:t> des </a:t>
            </a:r>
            <a:r>
              <a:rPr lang="en-GB" dirty="0" err="1"/>
              <a:t>Satzes</a:t>
            </a:r>
            <a:r>
              <a:rPr lang="en-GB" dirty="0"/>
              <a:t> des Pythagoras?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85018923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2EE388D-7833-805C-9249-9BD206ACE42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251012"/>
            <a:ext cx="11915775" cy="3857610"/>
          </a:xfrm>
        </p:spPr>
        <p:txBody>
          <a:bodyPr/>
          <a:lstStyle/>
          <a:p>
            <a:r>
              <a:rPr lang="en-GB" sz="5400" dirty="0" err="1"/>
              <a:t>Mit</a:t>
            </a:r>
            <a:r>
              <a:rPr lang="en-GB" sz="5400" dirty="0"/>
              <a:t> </a:t>
            </a:r>
            <a:r>
              <a:rPr lang="en-GB" sz="5400" dirty="0" err="1"/>
              <a:t>wie</a:t>
            </a:r>
            <a:r>
              <a:rPr lang="en-GB" sz="5400" dirty="0"/>
              <a:t> </a:t>
            </a:r>
            <a:r>
              <a:rPr lang="en-GB" sz="5400" dirty="0" err="1"/>
              <a:t>vielen</a:t>
            </a:r>
            <a:r>
              <a:rPr lang="en-GB" sz="5400" dirty="0"/>
              <a:t> </a:t>
            </a:r>
            <a:r>
              <a:rPr lang="en-GB" sz="5400" dirty="0" err="1"/>
              <a:t>Büroklammern</a:t>
            </a:r>
            <a:r>
              <a:rPr lang="en-GB" sz="5400" dirty="0"/>
              <a:t> </a:t>
            </a:r>
            <a:r>
              <a:rPr lang="en-GB" sz="5400" dirty="0" err="1"/>
              <a:t>lässt</a:t>
            </a:r>
            <a:r>
              <a:rPr lang="en-GB" sz="5400" dirty="0"/>
              <a:t> sich </a:t>
            </a:r>
            <a:r>
              <a:rPr lang="en-GB" sz="5400" dirty="0" err="1"/>
              <a:t>ein</a:t>
            </a:r>
            <a:r>
              <a:rPr lang="en-GB" sz="5400" dirty="0"/>
              <a:t> </a:t>
            </a:r>
            <a:r>
              <a:rPr lang="en-GB" sz="5400" dirty="0" err="1"/>
              <a:t>rechtwinkliges</a:t>
            </a:r>
            <a:r>
              <a:rPr lang="en-GB" sz="5400" dirty="0"/>
              <a:t> </a:t>
            </a:r>
            <a:r>
              <a:rPr lang="en-GB" sz="5400" dirty="0" err="1"/>
              <a:t>Dreieck</a:t>
            </a:r>
            <a:r>
              <a:rPr lang="en-GB" sz="5400" dirty="0"/>
              <a:t> </a:t>
            </a:r>
            <a:r>
              <a:rPr lang="en-GB" sz="5400" dirty="0" err="1"/>
              <a:t>formen</a:t>
            </a:r>
            <a:r>
              <a:rPr lang="en-GB" sz="5400" dirty="0"/>
              <a:t>?</a:t>
            </a:r>
            <a:endParaRPr lang="en-DE" sz="5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A49DE5F-A8FF-AED7-9E2B-AD1EA660D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3821" y="3429000"/>
            <a:ext cx="5244356" cy="2532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894064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614CEA6-CDDE-DF28-4CB5-61207FA7498E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589328" y="1952624"/>
                <a:ext cx="10983548" cy="4372133"/>
              </a:xfrm>
            </p:spPr>
            <p:txBody>
              <a:bodyPr/>
              <a:lstStyle/>
              <a:p>
                <a:r>
                  <a:rPr lang="en-GB" dirty="0"/>
                  <a:t>Wenn in einem </a:t>
                </a:r>
                <a:r>
                  <a:rPr lang="en-GB" dirty="0" err="1"/>
                  <a:t>Dreieck</a:t>
                </a:r>
                <a:r>
                  <a:rPr lang="en-GB" dirty="0"/>
                  <a:t> die Quadrate </a:t>
                </a:r>
                <a:r>
                  <a:rPr lang="en-GB" dirty="0" err="1"/>
                  <a:t>über</a:t>
                </a:r>
                <a:r>
                  <a:rPr lang="en-GB" dirty="0"/>
                  <a:t> </a:t>
                </a:r>
                <a:r>
                  <a:rPr lang="en-GB" dirty="0" err="1"/>
                  <a:t>zwei</a:t>
                </a:r>
                <a:r>
                  <a:rPr lang="en-GB" dirty="0"/>
                  <a:t> Seiten zusammen </a:t>
                </a:r>
                <a:r>
                  <a:rPr lang="en-GB" dirty="0" err="1"/>
                  <a:t>denselben</a:t>
                </a:r>
                <a:r>
                  <a:rPr lang="en-GB" dirty="0"/>
                  <a:t> </a:t>
                </a:r>
                <a:r>
                  <a:rPr lang="en-GB" dirty="0" err="1"/>
                  <a:t>Flächeninhalt</a:t>
                </a:r>
                <a:r>
                  <a:rPr lang="en-GB" dirty="0"/>
                  <a:t> </a:t>
                </a:r>
                <a:r>
                  <a:rPr lang="en-GB" dirty="0" err="1"/>
                  <a:t>haben</a:t>
                </a:r>
                <a:r>
                  <a:rPr lang="en-GB" dirty="0"/>
                  <a:t> </a:t>
                </a:r>
                <a:r>
                  <a:rPr lang="en-GB" dirty="0" err="1"/>
                  <a:t>wie</a:t>
                </a:r>
                <a:r>
                  <a:rPr lang="en-GB" dirty="0"/>
                  <a:t> das Quadrat </a:t>
                </a:r>
                <a:r>
                  <a:rPr lang="en-GB" dirty="0" err="1"/>
                  <a:t>über</a:t>
                </a:r>
                <a:r>
                  <a:rPr lang="en-GB" dirty="0"/>
                  <a:t> der </a:t>
                </a:r>
                <a:r>
                  <a:rPr lang="en-GB" dirty="0" err="1"/>
                  <a:t>dritten</a:t>
                </a:r>
                <a:r>
                  <a:rPr lang="en-GB" dirty="0"/>
                  <a:t> </a:t>
                </a:r>
                <a:r>
                  <a:rPr lang="en-GB" dirty="0" err="1"/>
                  <a:t>Seite</a:t>
                </a:r>
                <a:r>
                  <a:rPr lang="en-GB" dirty="0"/>
                  <a:t>, so </a:t>
                </a:r>
                <a:r>
                  <a:rPr lang="en-GB" dirty="0" err="1"/>
                  <a:t>ist</a:t>
                </a:r>
                <a:r>
                  <a:rPr lang="en-GB" dirty="0"/>
                  <a:t> das </a:t>
                </a:r>
                <a:r>
                  <a:rPr lang="en-GB" dirty="0" err="1"/>
                  <a:t>Dreieck</a:t>
                </a:r>
                <a:r>
                  <a:rPr lang="en-GB" dirty="0"/>
                  <a:t> </a:t>
                </a:r>
                <a:r>
                  <a:rPr lang="en-GB" dirty="0" err="1"/>
                  <a:t>rechtwinklig</a:t>
                </a:r>
                <a:r>
                  <a:rPr lang="en-GB" dirty="0"/>
                  <a:t>.</a:t>
                </a:r>
              </a:p>
              <a:p>
                <a:endParaRPr lang="en-GB" dirty="0"/>
              </a:p>
              <a:p>
                <a:r>
                  <a:rPr lang="en-GB" dirty="0"/>
                  <a:t>Also gilt für </a:t>
                </a:r>
                <a:r>
                  <a:rPr lang="en-GB" dirty="0" err="1"/>
                  <a:t>jedes</a:t>
                </a:r>
                <a:r>
                  <a:rPr lang="en-GB" dirty="0"/>
                  <a:t> </a:t>
                </a:r>
                <a:r>
                  <a:rPr lang="en-GB" dirty="0" err="1"/>
                  <a:t>Dreieck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𝐴𝐵𝐶</m:t>
                    </m:r>
                  </m:oMath>
                </a14:m>
                <a:r>
                  <a:rPr lang="en-GB" dirty="0"/>
                  <a:t>: </a:t>
                </a:r>
              </a:p>
              <a:p>
                <a:endParaRPr lang="en-GB" dirty="0"/>
              </a:p>
              <a:p>
                <a:pPr algn="ctr"/>
                <a:r>
                  <a:rPr lang="en-GB" sz="3600" dirty="0"/>
                  <a:t>Wenn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36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sz="36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6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36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36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6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6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p>
                        <m:r>
                          <a:rPr lang="en-GB" sz="36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3600" dirty="0"/>
                  <a:t>, </a:t>
                </a:r>
                <a:r>
                  <a:rPr lang="en-GB" sz="3600" dirty="0" err="1"/>
                  <a:t>dann</a:t>
                </a:r>
                <a:r>
                  <a:rPr lang="en-GB" sz="3600" dirty="0"/>
                  <a:t> </a:t>
                </a:r>
                <a:r>
                  <a:rPr lang="en-GB" sz="3600" dirty="0" err="1"/>
                  <a:t>ist</a:t>
                </a:r>
                <a:r>
                  <a:rPr lang="en-GB" sz="3600" dirty="0"/>
                  <a:t>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𝛾</m:t>
                    </m:r>
                    <m:r>
                      <a:rPr lang="en-GB" sz="3600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=90°</m:t>
                    </m:r>
                  </m:oMath>
                </a14:m>
                <a:r>
                  <a:rPr lang="en-GB" sz="3600" dirty="0">
                    <a:solidFill>
                      <a:srgbClr val="00B0F0"/>
                    </a:solidFill>
                  </a:rPr>
                  <a:t>.</a:t>
                </a:r>
                <a:endParaRPr lang="en-GB" sz="3600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E614CEA6-CDDE-DF28-4CB5-61207FA7498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589328" y="1952624"/>
                <a:ext cx="10983548" cy="4372133"/>
              </a:xfrm>
              <a:blipFill>
                <a:blip r:embed="rId2"/>
                <a:stretch>
                  <a:fillRect l="-888" t="-195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2DBCCE-2A97-DB4C-69DD-33ABA0AD440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8" y="781533"/>
            <a:ext cx="8292138" cy="646112"/>
          </a:xfrm>
        </p:spPr>
        <p:txBody>
          <a:bodyPr/>
          <a:lstStyle/>
          <a:p>
            <a:r>
              <a:rPr lang="en-GB" dirty="0" err="1"/>
              <a:t>Umkehrung</a:t>
            </a:r>
            <a:r>
              <a:rPr lang="en-GB" dirty="0"/>
              <a:t> des </a:t>
            </a:r>
            <a:r>
              <a:rPr lang="en-GB" dirty="0" err="1"/>
              <a:t>Satzes</a:t>
            </a:r>
            <a:r>
              <a:rPr lang="en-GB" dirty="0"/>
              <a:t> des Pythagoras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753195299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CBF5A-FC38-589B-9B3F-519D1EC2FC5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/>
              <a:t>Fun71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97C4BC-CCBA-65C0-567C-970ADA1208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2502" y="618513"/>
            <a:ext cx="6523907" cy="5620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89100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AB4A751-8F07-093D-AF8D-F931909DA7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Fun73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8D79A8-7355-359F-39F8-EF0087474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675" y="2737022"/>
            <a:ext cx="10586650" cy="2699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42794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Breitbild</PresentationFormat>
  <Paragraphs>17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Youtube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219</cp:revision>
  <dcterms:created xsi:type="dcterms:W3CDTF">2022-12-22T20:26:39Z</dcterms:created>
  <dcterms:modified xsi:type="dcterms:W3CDTF">2023-11-07T18:35:01Z</dcterms:modified>
</cp:coreProperties>
</file>