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7" r:id="rId3"/>
    <p:sldId id="274" r:id="rId4"/>
    <p:sldId id="278" r:id="rId5"/>
    <p:sldId id="276" r:id="rId6"/>
    <p:sldId id="280" r:id="rId7"/>
    <p:sldId id="281" r:id="rId8"/>
    <p:sldId id="279" r:id="rId9"/>
    <p:sldId id="282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E3B9B2-70E4-4E1C-AF6F-45F1CAF9FA8D}" v="373" dt="2023-11-12T23:10:30.5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314" d="100"/>
          <a:sy n="314" d="100"/>
        </p:scale>
        <p:origin x="-13686" y="-79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951A3788-3BD2-8943-BC76-DA0EE90E3325}"/>
    <pc:docChg chg="modSld">
      <pc:chgData name="Abels, Patrick" userId="ba666de4-0d21-43a6-8e66-51a18aae1b4a" providerId="ADAL" clId="{951A3788-3BD2-8943-BC76-DA0EE90E3325}" dt="2023-11-07T09:10:37.932" v="33" actId="20577"/>
      <pc:docMkLst>
        <pc:docMk/>
      </pc:docMkLst>
      <pc:sldChg chg="modSp">
        <pc:chgData name="Abels, Patrick" userId="ba666de4-0d21-43a6-8e66-51a18aae1b4a" providerId="ADAL" clId="{951A3788-3BD2-8943-BC76-DA0EE90E3325}" dt="2023-11-07T09:10:37.932" v="33" actId="20577"/>
        <pc:sldMkLst>
          <pc:docMk/>
          <pc:sldMk cId="3753195299" sldId="276"/>
        </pc:sldMkLst>
        <pc:spChg chg="mod">
          <ac:chgData name="Abels, Patrick" userId="ba666de4-0d21-43a6-8e66-51a18aae1b4a" providerId="ADAL" clId="{951A3788-3BD2-8943-BC76-DA0EE90E3325}" dt="2023-11-07T09:10:37.932" v="33" actId="20577"/>
          <ac:spMkLst>
            <pc:docMk/>
            <pc:sldMk cId="3753195299" sldId="276"/>
            <ac:spMk id="2" creationId="{E614CEA6-CDDE-DF28-4CB5-61207FA7498E}"/>
          </ac:spMkLst>
        </pc:sp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DEE3B9B2-70E4-4E1C-AF6F-45F1CAF9FA8D}"/>
    <pc:docChg chg="undo custSel addSld delSld modSld modMainMaster">
      <pc:chgData name="Abels, Patrick" userId="ba666de4-0d21-43a6-8e66-51a18aae1b4a" providerId="ADAL" clId="{DEE3B9B2-70E4-4E1C-AF6F-45F1CAF9FA8D}" dt="2023-11-12T23:13:17.084" v="1194" actId="9405"/>
      <pc:docMkLst>
        <pc:docMk/>
      </pc:docMkLst>
      <pc:sldChg chg="modSp del mod">
        <pc:chgData name="Abels, Patrick" userId="ba666de4-0d21-43a6-8e66-51a18aae1b4a" providerId="ADAL" clId="{DEE3B9B2-70E4-4E1C-AF6F-45F1CAF9FA8D}" dt="2023-11-12T15:58:40.942" v="229" actId="47"/>
        <pc:sldMkLst>
          <pc:docMk/>
          <pc:sldMk cId="4053142725" sldId="258"/>
        </pc:sldMkLst>
        <pc:spChg chg="mod">
          <ac:chgData name="Abels, Patrick" userId="ba666de4-0d21-43a6-8e66-51a18aae1b4a" providerId="ADAL" clId="{DEE3B9B2-70E4-4E1C-AF6F-45F1CAF9FA8D}" dt="2023-11-12T15:52:34.557" v="16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del">
        <pc:chgData name="Abels, Patrick" userId="ba666de4-0d21-43a6-8e66-51a18aae1b4a" providerId="ADAL" clId="{DEE3B9B2-70E4-4E1C-AF6F-45F1CAF9FA8D}" dt="2023-11-12T15:58:50.760" v="230" actId="47"/>
        <pc:sldMkLst>
          <pc:docMk/>
          <pc:sldMk cId="2650891004" sldId="272"/>
        </pc:sldMkLst>
      </pc:sldChg>
      <pc:sldChg chg="del">
        <pc:chgData name="Abels, Patrick" userId="ba666de4-0d21-43a6-8e66-51a18aae1b4a" providerId="ADAL" clId="{DEE3B9B2-70E4-4E1C-AF6F-45F1CAF9FA8D}" dt="2023-11-12T15:58:52.600" v="231" actId="47"/>
        <pc:sldMkLst>
          <pc:docMk/>
          <pc:sldMk cId="1722427942" sldId="273"/>
        </pc:sldMkLst>
      </pc:sldChg>
      <pc:sldChg chg="modSp mod">
        <pc:chgData name="Abels, Patrick" userId="ba666de4-0d21-43a6-8e66-51a18aae1b4a" providerId="ADAL" clId="{DEE3B9B2-70E4-4E1C-AF6F-45F1CAF9FA8D}" dt="2023-11-12T15:48:18.456" v="24" actId="207"/>
        <pc:sldMkLst>
          <pc:docMk/>
          <pc:sldMk cId="3850189238" sldId="274"/>
        </pc:sldMkLst>
        <pc:spChg chg="mod">
          <ac:chgData name="Abels, Patrick" userId="ba666de4-0d21-43a6-8e66-51a18aae1b4a" providerId="ADAL" clId="{DEE3B9B2-70E4-4E1C-AF6F-45F1CAF9FA8D}" dt="2023-11-12T15:48:18.456" v="24" actId="207"/>
          <ac:spMkLst>
            <pc:docMk/>
            <pc:sldMk cId="3850189238" sldId="274"/>
            <ac:spMk id="2" creationId="{BD335F7C-FFDC-7142-4278-B4B5DA55E10C}"/>
          </ac:spMkLst>
        </pc:spChg>
      </pc:sldChg>
      <pc:sldChg chg="del">
        <pc:chgData name="Abels, Patrick" userId="ba666de4-0d21-43a6-8e66-51a18aae1b4a" providerId="ADAL" clId="{DEE3B9B2-70E4-4E1C-AF6F-45F1CAF9FA8D}" dt="2023-11-12T15:57:53.860" v="217" actId="47"/>
        <pc:sldMkLst>
          <pc:docMk/>
          <pc:sldMk cId="2528940640" sldId="275"/>
        </pc:sldMkLst>
      </pc:sldChg>
      <pc:sldChg chg="addSp modSp mod">
        <pc:chgData name="Abels, Patrick" userId="ba666de4-0d21-43a6-8e66-51a18aae1b4a" providerId="ADAL" clId="{DEE3B9B2-70E4-4E1C-AF6F-45F1CAF9FA8D}" dt="2023-11-12T22:12:56.547" v="1080" actId="404"/>
        <pc:sldMkLst>
          <pc:docMk/>
          <pc:sldMk cId="3753195299" sldId="276"/>
        </pc:sldMkLst>
        <pc:spChg chg="mod">
          <ac:chgData name="Abels, Patrick" userId="ba666de4-0d21-43a6-8e66-51a18aae1b4a" providerId="ADAL" clId="{DEE3B9B2-70E4-4E1C-AF6F-45F1CAF9FA8D}" dt="2023-11-12T22:12:56.547" v="1080" actId="404"/>
          <ac:spMkLst>
            <pc:docMk/>
            <pc:sldMk cId="3753195299" sldId="276"/>
            <ac:spMk id="2" creationId="{E614CEA6-CDDE-DF28-4CB5-61207FA7498E}"/>
          </ac:spMkLst>
        </pc:spChg>
        <pc:spChg chg="mod">
          <ac:chgData name="Abels, Patrick" userId="ba666de4-0d21-43a6-8e66-51a18aae1b4a" providerId="ADAL" clId="{DEE3B9B2-70E4-4E1C-AF6F-45F1CAF9FA8D}" dt="2023-11-12T15:48:00.287" v="8" actId="20577"/>
          <ac:spMkLst>
            <pc:docMk/>
            <pc:sldMk cId="3753195299" sldId="276"/>
            <ac:spMk id="3" creationId="{DC2DBCCE-2A97-DB4C-69DD-33ABA0AD4409}"/>
          </ac:spMkLst>
        </pc:spChg>
        <pc:picChg chg="add mod">
          <ac:chgData name="Abels, Patrick" userId="ba666de4-0d21-43a6-8e66-51a18aae1b4a" providerId="ADAL" clId="{DEE3B9B2-70E4-4E1C-AF6F-45F1CAF9FA8D}" dt="2023-11-12T21:52:14.331" v="642" actId="1076"/>
          <ac:picMkLst>
            <pc:docMk/>
            <pc:sldMk cId="3753195299" sldId="276"/>
            <ac:picMk id="5" creationId="{2FD21140-34FC-A843-4AB2-AEC5ABA7BE43}"/>
          </ac:picMkLst>
        </pc:picChg>
      </pc:sldChg>
      <pc:sldChg chg="delSp modSp new mod">
        <pc:chgData name="Abels, Patrick" userId="ba666de4-0d21-43a6-8e66-51a18aae1b4a" providerId="ADAL" clId="{DEE3B9B2-70E4-4E1C-AF6F-45F1CAF9FA8D}" dt="2023-11-12T22:16:29.009" v="1108" actId="478"/>
        <pc:sldMkLst>
          <pc:docMk/>
          <pc:sldMk cId="2203704011" sldId="277"/>
        </pc:sldMkLst>
        <pc:spChg chg="mod">
          <ac:chgData name="Abels, Patrick" userId="ba666de4-0d21-43a6-8e66-51a18aae1b4a" providerId="ADAL" clId="{DEE3B9B2-70E4-4E1C-AF6F-45F1CAF9FA8D}" dt="2023-11-12T15:58:37.178" v="228"/>
          <ac:spMkLst>
            <pc:docMk/>
            <pc:sldMk cId="2203704011" sldId="277"/>
            <ac:spMk id="2" creationId="{FB80AAA7-BACC-0323-E12E-10130D77BFDA}"/>
          </ac:spMkLst>
        </pc:spChg>
        <pc:spChg chg="del mod">
          <ac:chgData name="Abels, Patrick" userId="ba666de4-0d21-43a6-8e66-51a18aae1b4a" providerId="ADAL" clId="{DEE3B9B2-70E4-4E1C-AF6F-45F1CAF9FA8D}" dt="2023-11-12T22:16:29.009" v="1108" actId="478"/>
          <ac:spMkLst>
            <pc:docMk/>
            <pc:sldMk cId="2203704011" sldId="277"/>
            <ac:spMk id="3" creationId="{7742616A-CD03-2E77-B0D3-36FD6DE48E06}"/>
          </ac:spMkLst>
        </pc:spChg>
      </pc:sldChg>
      <pc:sldChg chg="addSp delSp modSp new mod">
        <pc:chgData name="Abels, Patrick" userId="ba666de4-0d21-43a6-8e66-51a18aae1b4a" providerId="ADAL" clId="{DEE3B9B2-70E4-4E1C-AF6F-45F1CAF9FA8D}" dt="2023-11-12T22:16:22.097" v="1107" actId="478"/>
        <pc:sldMkLst>
          <pc:docMk/>
          <pc:sldMk cId="1083678386" sldId="278"/>
        </pc:sldMkLst>
        <pc:spChg chg="mod">
          <ac:chgData name="Abels, Patrick" userId="ba666de4-0d21-43a6-8e66-51a18aae1b4a" providerId="ADAL" clId="{DEE3B9B2-70E4-4E1C-AF6F-45F1CAF9FA8D}" dt="2023-11-12T16:01:20.920" v="257" actId="14100"/>
          <ac:spMkLst>
            <pc:docMk/>
            <pc:sldMk cId="1083678386" sldId="278"/>
            <ac:spMk id="2" creationId="{0AACFFDC-B1CB-D864-7BB2-18550B47C33A}"/>
          </ac:spMkLst>
        </pc:spChg>
        <pc:spChg chg="del mod">
          <ac:chgData name="Abels, Patrick" userId="ba666de4-0d21-43a6-8e66-51a18aae1b4a" providerId="ADAL" clId="{DEE3B9B2-70E4-4E1C-AF6F-45F1CAF9FA8D}" dt="2023-11-12T22:16:22.097" v="1107" actId="478"/>
          <ac:spMkLst>
            <pc:docMk/>
            <pc:sldMk cId="1083678386" sldId="278"/>
            <ac:spMk id="3" creationId="{79C8E4AC-93D1-021E-3A69-4EFAC5965E81}"/>
          </ac:spMkLst>
        </pc:spChg>
        <pc:spChg chg="add del mod ord">
          <ac:chgData name="Abels, Patrick" userId="ba666de4-0d21-43a6-8e66-51a18aae1b4a" providerId="ADAL" clId="{DEE3B9B2-70E4-4E1C-AF6F-45F1CAF9FA8D}" dt="2023-11-12T21:46:27.973" v="395" actId="478"/>
          <ac:spMkLst>
            <pc:docMk/>
            <pc:sldMk cId="1083678386" sldId="278"/>
            <ac:spMk id="17" creationId="{DCD7DCC1-DAE2-5831-B43B-4E563CBC3E7B}"/>
          </ac:spMkLst>
        </pc:spChg>
        <pc:picChg chg="add del mod">
          <ac:chgData name="Abels, Patrick" userId="ba666de4-0d21-43a6-8e66-51a18aae1b4a" providerId="ADAL" clId="{DEE3B9B2-70E4-4E1C-AF6F-45F1CAF9FA8D}" dt="2023-11-12T21:47:00.538" v="397" actId="478"/>
          <ac:picMkLst>
            <pc:docMk/>
            <pc:sldMk cId="1083678386" sldId="278"/>
            <ac:picMk id="5" creationId="{7EE569CD-AB5B-373C-7D15-E029BBEAB49F}"/>
          </ac:picMkLst>
        </pc:picChg>
        <pc:picChg chg="add mod">
          <ac:chgData name="Abels, Patrick" userId="ba666de4-0d21-43a6-8e66-51a18aae1b4a" providerId="ADAL" clId="{DEE3B9B2-70E4-4E1C-AF6F-45F1CAF9FA8D}" dt="2023-11-12T21:48:40.818" v="406" actId="14861"/>
          <ac:picMkLst>
            <pc:docMk/>
            <pc:sldMk cId="1083678386" sldId="278"/>
            <ac:picMk id="19" creationId="{0B8E69D1-6992-8F85-7B18-91595EE081FF}"/>
          </ac:picMkLst>
        </pc:picChg>
        <pc:inkChg chg="add del">
          <ac:chgData name="Abels, Patrick" userId="ba666de4-0d21-43a6-8e66-51a18aae1b4a" providerId="ADAL" clId="{DEE3B9B2-70E4-4E1C-AF6F-45F1CAF9FA8D}" dt="2023-11-12T16:02:23.144" v="264" actId="9405"/>
          <ac:inkMkLst>
            <pc:docMk/>
            <pc:sldMk cId="1083678386" sldId="278"/>
            <ac:inkMk id="6" creationId="{8C2F665F-FF80-BC2C-BF1A-772B6595350D}"/>
          </ac:inkMkLst>
        </pc:inkChg>
        <pc:inkChg chg="add del">
          <ac:chgData name="Abels, Patrick" userId="ba666de4-0d21-43a6-8e66-51a18aae1b4a" providerId="ADAL" clId="{DEE3B9B2-70E4-4E1C-AF6F-45F1CAF9FA8D}" dt="2023-11-12T16:02:50.244" v="266" actId="9405"/>
          <ac:inkMkLst>
            <pc:docMk/>
            <pc:sldMk cId="1083678386" sldId="278"/>
            <ac:inkMk id="7" creationId="{CAEF7F8C-EB9A-5826-C003-E2C171372604}"/>
          </ac:inkMkLst>
        </pc:inkChg>
        <pc:inkChg chg="add del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8" creationId="{6AD328CA-00E7-043D-644B-76A8C6E8D29A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9" creationId="{C313E75B-A871-7E9E-C02B-2904EBCFF0C0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10" creationId="{66D72685-D003-D80F-D558-525BA413A69A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11" creationId="{CAD499E9-1735-3991-3707-DA331C8EBB61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12" creationId="{43D275F9-9631-B541-9A74-D69CEE275AD5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13" creationId="{F2DEACEC-3A65-D9C1-3EF6-8494395C647A}"/>
          </ac:inkMkLst>
        </pc:inkChg>
        <pc:inkChg chg="add del mod">
          <ac:chgData name="Abels, Patrick" userId="ba666de4-0d21-43a6-8e66-51a18aae1b4a" providerId="ADAL" clId="{DEE3B9B2-70E4-4E1C-AF6F-45F1CAF9FA8D}" dt="2023-11-12T21:47:00.538" v="397" actId="478"/>
          <ac:inkMkLst>
            <pc:docMk/>
            <pc:sldMk cId="1083678386" sldId="278"/>
            <ac:inkMk id="14" creationId="{E5ABAB4D-E401-53A2-CDB0-268BF65713A1}"/>
          </ac:inkMkLst>
        </pc:inkChg>
        <pc:inkChg chg="add del mod">
          <ac:chgData name="Abels, Patrick" userId="ba666de4-0d21-43a6-8e66-51a18aae1b4a" providerId="ADAL" clId="{DEE3B9B2-70E4-4E1C-AF6F-45F1CAF9FA8D}" dt="2023-11-12T21:47:00.538" v="397" actId="478"/>
          <ac:inkMkLst>
            <pc:docMk/>
            <pc:sldMk cId="1083678386" sldId="278"/>
            <ac:inkMk id="15" creationId="{2AEE35B5-22AC-48AE-E63B-B13703583871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16" creationId="{F8614536-1887-EDD3-90B0-2312BF66257E}"/>
          </ac:inkMkLst>
        </pc:inkChg>
      </pc:sldChg>
      <pc:sldChg chg="addSp delSp modSp new mod">
        <pc:chgData name="Abels, Patrick" userId="ba666de4-0d21-43a6-8e66-51a18aae1b4a" providerId="ADAL" clId="{DEE3B9B2-70E4-4E1C-AF6F-45F1CAF9FA8D}" dt="2023-11-12T23:13:17.084" v="1194" actId="9405"/>
        <pc:sldMkLst>
          <pc:docMk/>
          <pc:sldMk cId="3968510381" sldId="279"/>
        </pc:sldMkLst>
        <pc:spChg chg="mod">
          <ac:chgData name="Abels, Patrick" userId="ba666de4-0d21-43a6-8e66-51a18aae1b4a" providerId="ADAL" clId="{DEE3B9B2-70E4-4E1C-AF6F-45F1CAF9FA8D}" dt="2023-11-12T22:14:42.785" v="1088" actId="20577"/>
          <ac:spMkLst>
            <pc:docMk/>
            <pc:sldMk cId="3968510381" sldId="279"/>
            <ac:spMk id="2" creationId="{9FE7F498-3AC7-07CC-4F61-3B0B0977EDC7}"/>
          </ac:spMkLst>
        </pc:spChg>
        <pc:spChg chg="del">
          <ac:chgData name="Abels, Patrick" userId="ba666de4-0d21-43a6-8e66-51a18aae1b4a" providerId="ADAL" clId="{DEE3B9B2-70E4-4E1C-AF6F-45F1CAF9FA8D}" dt="2023-11-12T22:14:29.768" v="1083" actId="478"/>
          <ac:spMkLst>
            <pc:docMk/>
            <pc:sldMk cId="3968510381" sldId="279"/>
            <ac:spMk id="3" creationId="{C8AF786F-A0F3-4334-A18C-71409FF89903}"/>
          </ac:spMkLst>
        </pc:spChg>
        <pc:spChg chg="del mod">
          <ac:chgData name="Abels, Patrick" userId="ba666de4-0d21-43a6-8e66-51a18aae1b4a" providerId="ADAL" clId="{DEE3B9B2-70E4-4E1C-AF6F-45F1CAF9FA8D}" dt="2023-11-12T22:16:40.359" v="1110" actId="478"/>
          <ac:spMkLst>
            <pc:docMk/>
            <pc:sldMk cId="3968510381" sldId="279"/>
            <ac:spMk id="4" creationId="{27049B53-A715-30B7-57E3-CFEB11225B1C}"/>
          </ac:spMkLst>
        </pc:spChg>
        <pc:grpChg chg="mod">
          <ac:chgData name="Abels, Patrick" userId="ba666de4-0d21-43a6-8e66-51a18aae1b4a" providerId="ADAL" clId="{DEE3B9B2-70E4-4E1C-AF6F-45F1CAF9FA8D}" dt="2023-11-12T23:10:30.582" v="1154"/>
          <ac:grpSpMkLst>
            <pc:docMk/>
            <pc:sldMk cId="3968510381" sldId="279"/>
            <ac:grpSpMk id="30" creationId="{37244E32-E761-849C-881A-8F6B0EEF6660}"/>
          </ac:grpSpMkLst>
        </pc:grpChg>
        <pc:picChg chg="add mod">
          <ac:chgData name="Abels, Patrick" userId="ba666de4-0d21-43a6-8e66-51a18aae1b4a" providerId="ADAL" clId="{DEE3B9B2-70E4-4E1C-AF6F-45F1CAF9FA8D}" dt="2023-11-12T22:14:35.930" v="1086" actId="1076"/>
          <ac:picMkLst>
            <pc:docMk/>
            <pc:sldMk cId="3968510381" sldId="279"/>
            <ac:picMk id="6" creationId="{32EFD5E4-1922-F294-71DA-8599DF72375E}"/>
          </ac:picMkLst>
        </pc:picChg>
        <pc:inkChg chg="add">
          <ac:chgData name="Abels, Patrick" userId="ba666de4-0d21-43a6-8e66-51a18aae1b4a" providerId="ADAL" clId="{DEE3B9B2-70E4-4E1C-AF6F-45F1CAF9FA8D}" dt="2023-11-12T23:08:17.273" v="1126" actId="9405"/>
          <ac:inkMkLst>
            <pc:docMk/>
            <pc:sldMk cId="3968510381" sldId="279"/>
            <ac:inkMk id="3" creationId="{920E8D13-C1E4-2419-B5C6-FB236E42E70E}"/>
          </ac:inkMkLst>
        </pc:inkChg>
        <pc:inkChg chg="add">
          <ac:chgData name="Abels, Patrick" userId="ba666de4-0d21-43a6-8e66-51a18aae1b4a" providerId="ADAL" clId="{DEE3B9B2-70E4-4E1C-AF6F-45F1CAF9FA8D}" dt="2023-11-12T23:08:20.624" v="1127" actId="9405"/>
          <ac:inkMkLst>
            <pc:docMk/>
            <pc:sldMk cId="3968510381" sldId="279"/>
            <ac:inkMk id="4" creationId="{E924455C-A172-BE91-62AC-6391E673CA36}"/>
          </ac:inkMkLst>
        </pc:inkChg>
        <pc:inkChg chg="add">
          <ac:chgData name="Abels, Patrick" userId="ba666de4-0d21-43a6-8e66-51a18aae1b4a" providerId="ADAL" clId="{DEE3B9B2-70E4-4E1C-AF6F-45F1CAF9FA8D}" dt="2023-11-12T23:08:21.457" v="1128" actId="9405"/>
          <ac:inkMkLst>
            <pc:docMk/>
            <pc:sldMk cId="3968510381" sldId="279"/>
            <ac:inkMk id="5" creationId="{BE19F648-042B-70F1-87FE-5C0B2D44B30A}"/>
          </ac:inkMkLst>
        </pc:inkChg>
        <pc:inkChg chg="add">
          <ac:chgData name="Abels, Patrick" userId="ba666de4-0d21-43a6-8e66-51a18aae1b4a" providerId="ADAL" clId="{DEE3B9B2-70E4-4E1C-AF6F-45F1CAF9FA8D}" dt="2023-11-12T23:08:23.138" v="1129" actId="9405"/>
          <ac:inkMkLst>
            <pc:docMk/>
            <pc:sldMk cId="3968510381" sldId="279"/>
            <ac:inkMk id="7" creationId="{318271FE-2E84-57E8-8AEF-1DD854217407}"/>
          </ac:inkMkLst>
        </pc:inkChg>
        <pc:inkChg chg="add">
          <ac:chgData name="Abels, Patrick" userId="ba666de4-0d21-43a6-8e66-51a18aae1b4a" providerId="ADAL" clId="{DEE3B9B2-70E4-4E1C-AF6F-45F1CAF9FA8D}" dt="2023-11-12T23:08:31.563" v="1130" actId="9405"/>
          <ac:inkMkLst>
            <pc:docMk/>
            <pc:sldMk cId="3968510381" sldId="279"/>
            <ac:inkMk id="8" creationId="{81E67519-42B7-FF76-DBDD-F3399BB84C1E}"/>
          </ac:inkMkLst>
        </pc:inkChg>
        <pc:inkChg chg="add del">
          <ac:chgData name="Abels, Patrick" userId="ba666de4-0d21-43a6-8e66-51a18aae1b4a" providerId="ADAL" clId="{DEE3B9B2-70E4-4E1C-AF6F-45F1CAF9FA8D}" dt="2023-11-12T23:08:54.360" v="1134" actId="9405"/>
          <ac:inkMkLst>
            <pc:docMk/>
            <pc:sldMk cId="3968510381" sldId="279"/>
            <ac:inkMk id="9" creationId="{7C334018-D16A-9B09-AC8F-093CB94EB843}"/>
          </ac:inkMkLst>
        </pc:inkChg>
        <pc:inkChg chg="add del">
          <ac:chgData name="Abels, Patrick" userId="ba666de4-0d21-43a6-8e66-51a18aae1b4a" providerId="ADAL" clId="{DEE3B9B2-70E4-4E1C-AF6F-45F1CAF9FA8D}" dt="2023-11-12T23:08:53.967" v="1133" actId="9405"/>
          <ac:inkMkLst>
            <pc:docMk/>
            <pc:sldMk cId="3968510381" sldId="279"/>
            <ac:inkMk id="10" creationId="{B9EF3A60-F01F-D5E7-E98F-897E6F89F83E}"/>
          </ac:inkMkLst>
        </pc:inkChg>
        <pc:inkChg chg="add">
          <ac:chgData name="Abels, Patrick" userId="ba666de4-0d21-43a6-8e66-51a18aae1b4a" providerId="ADAL" clId="{DEE3B9B2-70E4-4E1C-AF6F-45F1CAF9FA8D}" dt="2023-11-12T23:09:01.211" v="1135" actId="9405"/>
          <ac:inkMkLst>
            <pc:docMk/>
            <pc:sldMk cId="3968510381" sldId="279"/>
            <ac:inkMk id="11" creationId="{1F5D13D5-DBF1-EC28-B958-7234399A3539}"/>
          </ac:inkMkLst>
        </pc:inkChg>
        <pc:inkChg chg="add">
          <ac:chgData name="Abels, Patrick" userId="ba666de4-0d21-43a6-8e66-51a18aae1b4a" providerId="ADAL" clId="{DEE3B9B2-70E4-4E1C-AF6F-45F1CAF9FA8D}" dt="2023-11-12T23:09:09.813" v="1136" actId="9405"/>
          <ac:inkMkLst>
            <pc:docMk/>
            <pc:sldMk cId="3968510381" sldId="279"/>
            <ac:inkMk id="12" creationId="{391FA725-2973-8025-D4DE-53DC093B5163}"/>
          </ac:inkMkLst>
        </pc:inkChg>
        <pc:inkChg chg="add">
          <ac:chgData name="Abels, Patrick" userId="ba666de4-0d21-43a6-8e66-51a18aae1b4a" providerId="ADAL" clId="{DEE3B9B2-70E4-4E1C-AF6F-45F1CAF9FA8D}" dt="2023-11-12T23:09:12.080" v="1137" actId="9405"/>
          <ac:inkMkLst>
            <pc:docMk/>
            <pc:sldMk cId="3968510381" sldId="279"/>
            <ac:inkMk id="13" creationId="{F50F295E-9086-68E9-84B1-A9E416CDA341}"/>
          </ac:inkMkLst>
        </pc:inkChg>
        <pc:inkChg chg="add">
          <ac:chgData name="Abels, Patrick" userId="ba666de4-0d21-43a6-8e66-51a18aae1b4a" providerId="ADAL" clId="{DEE3B9B2-70E4-4E1C-AF6F-45F1CAF9FA8D}" dt="2023-11-12T23:09:13.890" v="1138" actId="9405"/>
          <ac:inkMkLst>
            <pc:docMk/>
            <pc:sldMk cId="3968510381" sldId="279"/>
            <ac:inkMk id="14" creationId="{5C304C53-1757-BBAD-3C24-F202683E59D2}"/>
          </ac:inkMkLst>
        </pc:inkChg>
        <pc:inkChg chg="add">
          <ac:chgData name="Abels, Patrick" userId="ba666de4-0d21-43a6-8e66-51a18aae1b4a" providerId="ADAL" clId="{DEE3B9B2-70E4-4E1C-AF6F-45F1CAF9FA8D}" dt="2023-11-12T23:09:25.927" v="1139" actId="9405"/>
          <ac:inkMkLst>
            <pc:docMk/>
            <pc:sldMk cId="3968510381" sldId="279"/>
            <ac:inkMk id="15" creationId="{0652FBCA-737D-4110-163F-C63F1AAE63EC}"/>
          </ac:inkMkLst>
        </pc:inkChg>
        <pc:inkChg chg="add">
          <ac:chgData name="Abels, Patrick" userId="ba666de4-0d21-43a6-8e66-51a18aae1b4a" providerId="ADAL" clId="{DEE3B9B2-70E4-4E1C-AF6F-45F1CAF9FA8D}" dt="2023-11-12T23:09:32.697" v="1140" actId="9405"/>
          <ac:inkMkLst>
            <pc:docMk/>
            <pc:sldMk cId="3968510381" sldId="279"/>
            <ac:inkMk id="16" creationId="{261A7724-1337-5098-D8D8-579AF7A7B711}"/>
          </ac:inkMkLst>
        </pc:inkChg>
        <pc:inkChg chg="add">
          <ac:chgData name="Abels, Patrick" userId="ba666de4-0d21-43a6-8e66-51a18aae1b4a" providerId="ADAL" clId="{DEE3B9B2-70E4-4E1C-AF6F-45F1CAF9FA8D}" dt="2023-11-12T23:09:34.129" v="1141" actId="9405"/>
          <ac:inkMkLst>
            <pc:docMk/>
            <pc:sldMk cId="3968510381" sldId="279"/>
            <ac:inkMk id="17" creationId="{126FEBFD-CB9B-7AF6-366B-18EBEE6AAE61}"/>
          </ac:inkMkLst>
        </pc:inkChg>
        <pc:inkChg chg="add">
          <ac:chgData name="Abels, Patrick" userId="ba666de4-0d21-43a6-8e66-51a18aae1b4a" providerId="ADAL" clId="{DEE3B9B2-70E4-4E1C-AF6F-45F1CAF9FA8D}" dt="2023-11-12T23:09:35.763" v="1142" actId="9405"/>
          <ac:inkMkLst>
            <pc:docMk/>
            <pc:sldMk cId="3968510381" sldId="279"/>
            <ac:inkMk id="18" creationId="{9A3C7DCE-B111-0DBF-703A-B8498039EEE2}"/>
          </ac:inkMkLst>
        </pc:inkChg>
        <pc:inkChg chg="add">
          <ac:chgData name="Abels, Patrick" userId="ba666de4-0d21-43a6-8e66-51a18aae1b4a" providerId="ADAL" clId="{DEE3B9B2-70E4-4E1C-AF6F-45F1CAF9FA8D}" dt="2023-11-12T23:09:40.705" v="1143" actId="9405"/>
          <ac:inkMkLst>
            <pc:docMk/>
            <pc:sldMk cId="3968510381" sldId="279"/>
            <ac:inkMk id="19" creationId="{E7F06B55-3CEB-2D80-A64B-2C47448B338B}"/>
          </ac:inkMkLst>
        </pc:inkChg>
        <pc:inkChg chg="add">
          <ac:chgData name="Abels, Patrick" userId="ba666de4-0d21-43a6-8e66-51a18aae1b4a" providerId="ADAL" clId="{DEE3B9B2-70E4-4E1C-AF6F-45F1CAF9FA8D}" dt="2023-11-12T23:09:42.197" v="1144" actId="9405"/>
          <ac:inkMkLst>
            <pc:docMk/>
            <pc:sldMk cId="3968510381" sldId="279"/>
            <ac:inkMk id="20" creationId="{A613F2A9-3402-0A27-B38B-887A22E34787}"/>
          </ac:inkMkLst>
        </pc:inkChg>
        <pc:inkChg chg="add">
          <ac:chgData name="Abels, Patrick" userId="ba666de4-0d21-43a6-8e66-51a18aae1b4a" providerId="ADAL" clId="{DEE3B9B2-70E4-4E1C-AF6F-45F1CAF9FA8D}" dt="2023-11-12T23:09:43.111" v="1145" actId="9405"/>
          <ac:inkMkLst>
            <pc:docMk/>
            <pc:sldMk cId="3968510381" sldId="279"/>
            <ac:inkMk id="21" creationId="{39D8C187-D9AF-6A58-950D-108D8C73AC1F}"/>
          </ac:inkMkLst>
        </pc:inkChg>
        <pc:inkChg chg="add">
          <ac:chgData name="Abels, Patrick" userId="ba666de4-0d21-43a6-8e66-51a18aae1b4a" providerId="ADAL" clId="{DEE3B9B2-70E4-4E1C-AF6F-45F1CAF9FA8D}" dt="2023-11-12T23:10:15.967" v="1146" actId="9405"/>
          <ac:inkMkLst>
            <pc:docMk/>
            <pc:sldMk cId="3968510381" sldId="279"/>
            <ac:inkMk id="22" creationId="{DB70B634-3168-F8CE-C66D-BEE549FF2FF9}"/>
          </ac:inkMkLst>
        </pc:inkChg>
        <pc:inkChg chg="add">
          <ac:chgData name="Abels, Patrick" userId="ba666de4-0d21-43a6-8e66-51a18aae1b4a" providerId="ADAL" clId="{DEE3B9B2-70E4-4E1C-AF6F-45F1CAF9FA8D}" dt="2023-11-12T23:10:17.365" v="1147" actId="9405"/>
          <ac:inkMkLst>
            <pc:docMk/>
            <pc:sldMk cId="3968510381" sldId="279"/>
            <ac:inkMk id="23" creationId="{E716B85A-7BF5-29A5-94D1-C8F847342377}"/>
          </ac:inkMkLst>
        </pc:inkChg>
        <pc:inkChg chg="add">
          <ac:chgData name="Abels, Patrick" userId="ba666de4-0d21-43a6-8e66-51a18aae1b4a" providerId="ADAL" clId="{DEE3B9B2-70E4-4E1C-AF6F-45F1CAF9FA8D}" dt="2023-11-12T23:10:19.222" v="1148" actId="9405"/>
          <ac:inkMkLst>
            <pc:docMk/>
            <pc:sldMk cId="3968510381" sldId="279"/>
            <ac:inkMk id="24" creationId="{2836DE60-9A36-72CC-D2F4-CE553801E389}"/>
          </ac:inkMkLst>
        </pc:inkChg>
        <pc:inkChg chg="add">
          <ac:chgData name="Abels, Patrick" userId="ba666de4-0d21-43a6-8e66-51a18aae1b4a" providerId="ADAL" clId="{DEE3B9B2-70E4-4E1C-AF6F-45F1CAF9FA8D}" dt="2023-11-12T23:10:20.354" v="1149" actId="9405"/>
          <ac:inkMkLst>
            <pc:docMk/>
            <pc:sldMk cId="3968510381" sldId="279"/>
            <ac:inkMk id="25" creationId="{0E6F3F94-9BE5-4B57-7A01-68C41AB9E031}"/>
          </ac:inkMkLst>
        </pc:inkChg>
        <pc:inkChg chg="add">
          <ac:chgData name="Abels, Patrick" userId="ba666de4-0d21-43a6-8e66-51a18aae1b4a" providerId="ADAL" clId="{DEE3B9B2-70E4-4E1C-AF6F-45F1CAF9FA8D}" dt="2023-11-12T23:10:21.157" v="1150" actId="9405"/>
          <ac:inkMkLst>
            <pc:docMk/>
            <pc:sldMk cId="3968510381" sldId="279"/>
            <ac:inkMk id="26" creationId="{F6E8B021-B6A0-2CB5-525C-E0DC95713B12}"/>
          </ac:inkMkLst>
        </pc:inkChg>
        <pc:inkChg chg="add mod">
          <ac:chgData name="Abels, Patrick" userId="ba666de4-0d21-43a6-8e66-51a18aae1b4a" providerId="ADAL" clId="{DEE3B9B2-70E4-4E1C-AF6F-45F1CAF9FA8D}" dt="2023-11-12T23:10:30.582" v="1154"/>
          <ac:inkMkLst>
            <pc:docMk/>
            <pc:sldMk cId="3968510381" sldId="279"/>
            <ac:inkMk id="27" creationId="{7334FC18-1AD2-7A1F-1F76-114A454886AA}"/>
          </ac:inkMkLst>
        </pc:inkChg>
        <pc:inkChg chg="add mod">
          <ac:chgData name="Abels, Patrick" userId="ba666de4-0d21-43a6-8e66-51a18aae1b4a" providerId="ADAL" clId="{DEE3B9B2-70E4-4E1C-AF6F-45F1CAF9FA8D}" dt="2023-11-12T23:10:30.582" v="1154"/>
          <ac:inkMkLst>
            <pc:docMk/>
            <pc:sldMk cId="3968510381" sldId="279"/>
            <ac:inkMk id="28" creationId="{E0A4EDB4-206B-4EC1-1DEF-DE05958C1235}"/>
          </ac:inkMkLst>
        </pc:inkChg>
        <pc:inkChg chg="add mod">
          <ac:chgData name="Abels, Patrick" userId="ba666de4-0d21-43a6-8e66-51a18aae1b4a" providerId="ADAL" clId="{DEE3B9B2-70E4-4E1C-AF6F-45F1CAF9FA8D}" dt="2023-11-12T23:10:30.582" v="1154"/>
          <ac:inkMkLst>
            <pc:docMk/>
            <pc:sldMk cId="3968510381" sldId="279"/>
            <ac:inkMk id="29" creationId="{70B9A0DC-F470-7FE6-D949-C79AED99CC2C}"/>
          </ac:inkMkLst>
        </pc:inkChg>
        <pc:inkChg chg="add">
          <ac:chgData name="Abels, Patrick" userId="ba666de4-0d21-43a6-8e66-51a18aae1b4a" providerId="ADAL" clId="{DEE3B9B2-70E4-4E1C-AF6F-45F1CAF9FA8D}" dt="2023-11-12T23:10:38.303" v="1155" actId="9405"/>
          <ac:inkMkLst>
            <pc:docMk/>
            <pc:sldMk cId="3968510381" sldId="279"/>
            <ac:inkMk id="31" creationId="{F89726D0-B260-857C-E9CD-88258BB2E125}"/>
          </ac:inkMkLst>
        </pc:inkChg>
        <pc:inkChg chg="add">
          <ac:chgData name="Abels, Patrick" userId="ba666de4-0d21-43a6-8e66-51a18aae1b4a" providerId="ADAL" clId="{DEE3B9B2-70E4-4E1C-AF6F-45F1CAF9FA8D}" dt="2023-11-12T23:10:41.020" v="1156" actId="9405"/>
          <ac:inkMkLst>
            <pc:docMk/>
            <pc:sldMk cId="3968510381" sldId="279"/>
            <ac:inkMk id="32" creationId="{DF19A51A-40A5-43B8-13EE-ED6FD73B7A7D}"/>
          </ac:inkMkLst>
        </pc:inkChg>
        <pc:inkChg chg="add">
          <ac:chgData name="Abels, Patrick" userId="ba666de4-0d21-43a6-8e66-51a18aae1b4a" providerId="ADAL" clId="{DEE3B9B2-70E4-4E1C-AF6F-45F1CAF9FA8D}" dt="2023-11-12T23:10:46.305" v="1157" actId="9405"/>
          <ac:inkMkLst>
            <pc:docMk/>
            <pc:sldMk cId="3968510381" sldId="279"/>
            <ac:inkMk id="33" creationId="{8AE2DDBF-1FF3-A4C1-0F4C-D1AD13563447}"/>
          </ac:inkMkLst>
        </pc:inkChg>
        <pc:inkChg chg="add">
          <ac:chgData name="Abels, Patrick" userId="ba666de4-0d21-43a6-8e66-51a18aae1b4a" providerId="ADAL" clId="{DEE3B9B2-70E4-4E1C-AF6F-45F1CAF9FA8D}" dt="2023-11-12T23:10:49.545" v="1158" actId="9405"/>
          <ac:inkMkLst>
            <pc:docMk/>
            <pc:sldMk cId="3968510381" sldId="279"/>
            <ac:inkMk id="34" creationId="{D25CD782-4392-A1AB-4C1D-2CE56C8DA0BF}"/>
          </ac:inkMkLst>
        </pc:inkChg>
        <pc:inkChg chg="add">
          <ac:chgData name="Abels, Patrick" userId="ba666de4-0d21-43a6-8e66-51a18aae1b4a" providerId="ADAL" clId="{DEE3B9B2-70E4-4E1C-AF6F-45F1CAF9FA8D}" dt="2023-11-12T23:10:59.640" v="1159" actId="9405"/>
          <ac:inkMkLst>
            <pc:docMk/>
            <pc:sldMk cId="3968510381" sldId="279"/>
            <ac:inkMk id="35" creationId="{430612D3-CB47-CF7C-1629-0D9D552DE0D9}"/>
          </ac:inkMkLst>
        </pc:inkChg>
        <pc:inkChg chg="add">
          <ac:chgData name="Abels, Patrick" userId="ba666de4-0d21-43a6-8e66-51a18aae1b4a" providerId="ADAL" clId="{DEE3B9B2-70E4-4E1C-AF6F-45F1CAF9FA8D}" dt="2023-11-12T23:11:00.017" v="1160" actId="9405"/>
          <ac:inkMkLst>
            <pc:docMk/>
            <pc:sldMk cId="3968510381" sldId="279"/>
            <ac:inkMk id="36" creationId="{72B908F4-B554-B164-2A6D-DA8894D81F9D}"/>
          </ac:inkMkLst>
        </pc:inkChg>
        <pc:inkChg chg="add">
          <ac:chgData name="Abels, Patrick" userId="ba666de4-0d21-43a6-8e66-51a18aae1b4a" providerId="ADAL" clId="{DEE3B9B2-70E4-4E1C-AF6F-45F1CAF9FA8D}" dt="2023-11-12T23:11:00.834" v="1161" actId="9405"/>
          <ac:inkMkLst>
            <pc:docMk/>
            <pc:sldMk cId="3968510381" sldId="279"/>
            <ac:inkMk id="37" creationId="{6548874B-2A90-85EC-A2BF-92295CB5288C}"/>
          </ac:inkMkLst>
        </pc:inkChg>
        <pc:inkChg chg="add">
          <ac:chgData name="Abels, Patrick" userId="ba666de4-0d21-43a6-8e66-51a18aae1b4a" providerId="ADAL" clId="{DEE3B9B2-70E4-4E1C-AF6F-45F1CAF9FA8D}" dt="2023-11-12T23:11:02.769" v="1162" actId="9405"/>
          <ac:inkMkLst>
            <pc:docMk/>
            <pc:sldMk cId="3968510381" sldId="279"/>
            <ac:inkMk id="38" creationId="{C572768C-9AA6-5D41-08EE-631D7945F660}"/>
          </ac:inkMkLst>
        </pc:inkChg>
        <pc:inkChg chg="add">
          <ac:chgData name="Abels, Patrick" userId="ba666de4-0d21-43a6-8e66-51a18aae1b4a" providerId="ADAL" clId="{DEE3B9B2-70E4-4E1C-AF6F-45F1CAF9FA8D}" dt="2023-11-12T23:11:03.874" v="1163" actId="9405"/>
          <ac:inkMkLst>
            <pc:docMk/>
            <pc:sldMk cId="3968510381" sldId="279"/>
            <ac:inkMk id="39" creationId="{BC8C2A1F-733C-D3D1-103B-B9B1CF57C8FF}"/>
          </ac:inkMkLst>
        </pc:inkChg>
        <pc:inkChg chg="add">
          <ac:chgData name="Abels, Patrick" userId="ba666de4-0d21-43a6-8e66-51a18aae1b4a" providerId="ADAL" clId="{DEE3B9B2-70E4-4E1C-AF6F-45F1CAF9FA8D}" dt="2023-11-12T23:11:10.482" v="1164" actId="9405"/>
          <ac:inkMkLst>
            <pc:docMk/>
            <pc:sldMk cId="3968510381" sldId="279"/>
            <ac:inkMk id="40" creationId="{2C4FB922-1DC3-F5E0-C8BA-62E66C0B266B}"/>
          </ac:inkMkLst>
        </pc:inkChg>
        <pc:inkChg chg="add">
          <ac:chgData name="Abels, Patrick" userId="ba666de4-0d21-43a6-8e66-51a18aae1b4a" providerId="ADAL" clId="{DEE3B9B2-70E4-4E1C-AF6F-45F1CAF9FA8D}" dt="2023-11-12T23:11:12.149" v="1165" actId="9405"/>
          <ac:inkMkLst>
            <pc:docMk/>
            <pc:sldMk cId="3968510381" sldId="279"/>
            <ac:inkMk id="41" creationId="{D3AB9728-76D7-95F1-6BF8-59DEA44537AE}"/>
          </ac:inkMkLst>
        </pc:inkChg>
        <pc:inkChg chg="add">
          <ac:chgData name="Abels, Patrick" userId="ba666de4-0d21-43a6-8e66-51a18aae1b4a" providerId="ADAL" clId="{DEE3B9B2-70E4-4E1C-AF6F-45F1CAF9FA8D}" dt="2023-11-12T23:11:15.091" v="1166" actId="9405"/>
          <ac:inkMkLst>
            <pc:docMk/>
            <pc:sldMk cId="3968510381" sldId="279"/>
            <ac:inkMk id="42" creationId="{7B4F0314-BD5E-A9BB-086F-C82515757078}"/>
          </ac:inkMkLst>
        </pc:inkChg>
        <pc:inkChg chg="add">
          <ac:chgData name="Abels, Patrick" userId="ba666de4-0d21-43a6-8e66-51a18aae1b4a" providerId="ADAL" clId="{DEE3B9B2-70E4-4E1C-AF6F-45F1CAF9FA8D}" dt="2023-11-12T23:11:16.884" v="1167" actId="9405"/>
          <ac:inkMkLst>
            <pc:docMk/>
            <pc:sldMk cId="3968510381" sldId="279"/>
            <ac:inkMk id="43" creationId="{A0A1E1C6-74D1-F288-ECCF-E9855852AA96}"/>
          </ac:inkMkLst>
        </pc:inkChg>
        <pc:inkChg chg="add">
          <ac:chgData name="Abels, Patrick" userId="ba666de4-0d21-43a6-8e66-51a18aae1b4a" providerId="ADAL" clId="{DEE3B9B2-70E4-4E1C-AF6F-45F1CAF9FA8D}" dt="2023-11-12T23:11:30.728" v="1168" actId="9405"/>
          <ac:inkMkLst>
            <pc:docMk/>
            <pc:sldMk cId="3968510381" sldId="279"/>
            <ac:inkMk id="44" creationId="{819B87DD-B4B0-73B5-A3E6-BDAE04A48D07}"/>
          </ac:inkMkLst>
        </pc:inkChg>
        <pc:inkChg chg="add">
          <ac:chgData name="Abels, Patrick" userId="ba666de4-0d21-43a6-8e66-51a18aae1b4a" providerId="ADAL" clId="{DEE3B9B2-70E4-4E1C-AF6F-45F1CAF9FA8D}" dt="2023-11-12T23:11:37.371" v="1169" actId="9405"/>
          <ac:inkMkLst>
            <pc:docMk/>
            <pc:sldMk cId="3968510381" sldId="279"/>
            <ac:inkMk id="45" creationId="{4EA77AB8-89AA-C2A6-F3CD-605F7FF13DB2}"/>
          </ac:inkMkLst>
        </pc:inkChg>
        <pc:inkChg chg="add">
          <ac:chgData name="Abels, Patrick" userId="ba666de4-0d21-43a6-8e66-51a18aae1b4a" providerId="ADAL" clId="{DEE3B9B2-70E4-4E1C-AF6F-45F1CAF9FA8D}" dt="2023-11-12T23:11:37.812" v="1170" actId="9405"/>
          <ac:inkMkLst>
            <pc:docMk/>
            <pc:sldMk cId="3968510381" sldId="279"/>
            <ac:inkMk id="46" creationId="{FA7F209E-AF8A-83D1-6802-CD96B121167D}"/>
          </ac:inkMkLst>
        </pc:inkChg>
        <pc:inkChg chg="add">
          <ac:chgData name="Abels, Patrick" userId="ba666de4-0d21-43a6-8e66-51a18aae1b4a" providerId="ADAL" clId="{DEE3B9B2-70E4-4E1C-AF6F-45F1CAF9FA8D}" dt="2023-11-12T23:11:40.217" v="1171" actId="9405"/>
          <ac:inkMkLst>
            <pc:docMk/>
            <pc:sldMk cId="3968510381" sldId="279"/>
            <ac:inkMk id="47" creationId="{840F2815-988E-0948-C246-FD5B1548030A}"/>
          </ac:inkMkLst>
        </pc:inkChg>
        <pc:inkChg chg="add">
          <ac:chgData name="Abels, Patrick" userId="ba666de4-0d21-43a6-8e66-51a18aae1b4a" providerId="ADAL" clId="{DEE3B9B2-70E4-4E1C-AF6F-45F1CAF9FA8D}" dt="2023-11-12T23:11:46.128" v="1172" actId="9405"/>
          <ac:inkMkLst>
            <pc:docMk/>
            <pc:sldMk cId="3968510381" sldId="279"/>
            <ac:inkMk id="48" creationId="{161CC4E8-D23F-2740-70FE-BC99B499D5F7}"/>
          </ac:inkMkLst>
        </pc:inkChg>
        <pc:inkChg chg="add">
          <ac:chgData name="Abels, Patrick" userId="ba666de4-0d21-43a6-8e66-51a18aae1b4a" providerId="ADAL" clId="{DEE3B9B2-70E4-4E1C-AF6F-45F1CAF9FA8D}" dt="2023-11-12T23:11:50.238" v="1173" actId="9405"/>
          <ac:inkMkLst>
            <pc:docMk/>
            <pc:sldMk cId="3968510381" sldId="279"/>
            <ac:inkMk id="49" creationId="{D351DC76-E90B-09BA-3342-F7FB97D55603}"/>
          </ac:inkMkLst>
        </pc:inkChg>
        <pc:inkChg chg="add">
          <ac:chgData name="Abels, Patrick" userId="ba666de4-0d21-43a6-8e66-51a18aae1b4a" providerId="ADAL" clId="{DEE3B9B2-70E4-4E1C-AF6F-45F1CAF9FA8D}" dt="2023-11-12T23:11:51.071" v="1174" actId="9405"/>
          <ac:inkMkLst>
            <pc:docMk/>
            <pc:sldMk cId="3968510381" sldId="279"/>
            <ac:inkMk id="50" creationId="{5BCAC5DC-29AD-4B16-7908-F9F3DE37FF25}"/>
          </ac:inkMkLst>
        </pc:inkChg>
        <pc:inkChg chg="add">
          <ac:chgData name="Abels, Patrick" userId="ba666de4-0d21-43a6-8e66-51a18aae1b4a" providerId="ADAL" clId="{DEE3B9B2-70E4-4E1C-AF6F-45F1CAF9FA8D}" dt="2023-11-12T23:11:51.983" v="1175" actId="9405"/>
          <ac:inkMkLst>
            <pc:docMk/>
            <pc:sldMk cId="3968510381" sldId="279"/>
            <ac:inkMk id="51" creationId="{8F56E735-D473-0265-5E9E-5137DE816AF8}"/>
          </ac:inkMkLst>
        </pc:inkChg>
        <pc:inkChg chg="add">
          <ac:chgData name="Abels, Patrick" userId="ba666de4-0d21-43a6-8e66-51a18aae1b4a" providerId="ADAL" clId="{DEE3B9B2-70E4-4E1C-AF6F-45F1CAF9FA8D}" dt="2023-11-12T23:12:02.841" v="1176" actId="9405"/>
          <ac:inkMkLst>
            <pc:docMk/>
            <pc:sldMk cId="3968510381" sldId="279"/>
            <ac:inkMk id="52" creationId="{0E222C6A-8864-C6EC-B33D-83BE15FAAE1A}"/>
          </ac:inkMkLst>
        </pc:inkChg>
        <pc:inkChg chg="add">
          <ac:chgData name="Abels, Patrick" userId="ba666de4-0d21-43a6-8e66-51a18aae1b4a" providerId="ADAL" clId="{DEE3B9B2-70E4-4E1C-AF6F-45F1CAF9FA8D}" dt="2023-11-12T23:12:04.211" v="1177" actId="9405"/>
          <ac:inkMkLst>
            <pc:docMk/>
            <pc:sldMk cId="3968510381" sldId="279"/>
            <ac:inkMk id="53" creationId="{6CEB3DE7-0307-B314-FD76-A5F6BE78F365}"/>
          </ac:inkMkLst>
        </pc:inkChg>
        <pc:inkChg chg="add">
          <ac:chgData name="Abels, Patrick" userId="ba666de4-0d21-43a6-8e66-51a18aae1b4a" providerId="ADAL" clId="{DEE3B9B2-70E4-4E1C-AF6F-45F1CAF9FA8D}" dt="2023-11-12T23:12:06.068" v="1178" actId="9405"/>
          <ac:inkMkLst>
            <pc:docMk/>
            <pc:sldMk cId="3968510381" sldId="279"/>
            <ac:inkMk id="54" creationId="{E1B39426-6F8D-7D1F-2931-D26CD5891B1A}"/>
          </ac:inkMkLst>
        </pc:inkChg>
        <pc:inkChg chg="add">
          <ac:chgData name="Abels, Patrick" userId="ba666de4-0d21-43a6-8e66-51a18aae1b4a" providerId="ADAL" clId="{DEE3B9B2-70E4-4E1C-AF6F-45F1CAF9FA8D}" dt="2023-11-12T23:12:11.068" v="1179" actId="9405"/>
          <ac:inkMkLst>
            <pc:docMk/>
            <pc:sldMk cId="3968510381" sldId="279"/>
            <ac:inkMk id="55" creationId="{AF58FC6C-42E8-B92E-3EDC-057BA838B7B9}"/>
          </ac:inkMkLst>
        </pc:inkChg>
        <pc:inkChg chg="add">
          <ac:chgData name="Abels, Patrick" userId="ba666de4-0d21-43a6-8e66-51a18aae1b4a" providerId="ADAL" clId="{DEE3B9B2-70E4-4E1C-AF6F-45F1CAF9FA8D}" dt="2023-11-12T23:12:18.036" v="1180" actId="9405"/>
          <ac:inkMkLst>
            <pc:docMk/>
            <pc:sldMk cId="3968510381" sldId="279"/>
            <ac:inkMk id="56" creationId="{EA3F2163-BD0C-FE24-0949-4900A18351DF}"/>
          </ac:inkMkLst>
        </pc:inkChg>
        <pc:inkChg chg="add">
          <ac:chgData name="Abels, Patrick" userId="ba666de4-0d21-43a6-8e66-51a18aae1b4a" providerId="ADAL" clId="{DEE3B9B2-70E4-4E1C-AF6F-45F1CAF9FA8D}" dt="2023-11-12T23:12:19.530" v="1181" actId="9405"/>
          <ac:inkMkLst>
            <pc:docMk/>
            <pc:sldMk cId="3968510381" sldId="279"/>
            <ac:inkMk id="57" creationId="{72759698-102A-6BA4-C371-223684E35578}"/>
          </ac:inkMkLst>
        </pc:inkChg>
        <pc:inkChg chg="add">
          <ac:chgData name="Abels, Patrick" userId="ba666de4-0d21-43a6-8e66-51a18aae1b4a" providerId="ADAL" clId="{DEE3B9B2-70E4-4E1C-AF6F-45F1CAF9FA8D}" dt="2023-11-12T23:12:24.495" v="1182" actId="9405"/>
          <ac:inkMkLst>
            <pc:docMk/>
            <pc:sldMk cId="3968510381" sldId="279"/>
            <ac:inkMk id="58" creationId="{33BF94AA-9CDC-31F0-0160-3D44F6388EE6}"/>
          </ac:inkMkLst>
        </pc:inkChg>
        <pc:inkChg chg="add">
          <ac:chgData name="Abels, Patrick" userId="ba666de4-0d21-43a6-8e66-51a18aae1b4a" providerId="ADAL" clId="{DEE3B9B2-70E4-4E1C-AF6F-45F1CAF9FA8D}" dt="2023-11-12T23:12:29.034" v="1183" actId="9405"/>
          <ac:inkMkLst>
            <pc:docMk/>
            <pc:sldMk cId="3968510381" sldId="279"/>
            <ac:inkMk id="59" creationId="{CDC73FDC-8F2B-95D2-105A-C6846528200D}"/>
          </ac:inkMkLst>
        </pc:inkChg>
        <pc:inkChg chg="add">
          <ac:chgData name="Abels, Patrick" userId="ba666de4-0d21-43a6-8e66-51a18aae1b4a" providerId="ADAL" clId="{DEE3B9B2-70E4-4E1C-AF6F-45F1CAF9FA8D}" dt="2023-11-12T23:12:36.387" v="1184" actId="9405"/>
          <ac:inkMkLst>
            <pc:docMk/>
            <pc:sldMk cId="3968510381" sldId="279"/>
            <ac:inkMk id="60" creationId="{9E9B38C6-E985-1773-4DE4-FE277881E59B}"/>
          </ac:inkMkLst>
        </pc:inkChg>
        <pc:inkChg chg="add">
          <ac:chgData name="Abels, Patrick" userId="ba666de4-0d21-43a6-8e66-51a18aae1b4a" providerId="ADAL" clId="{DEE3B9B2-70E4-4E1C-AF6F-45F1CAF9FA8D}" dt="2023-11-12T23:12:55.163" v="1185" actId="9405"/>
          <ac:inkMkLst>
            <pc:docMk/>
            <pc:sldMk cId="3968510381" sldId="279"/>
            <ac:inkMk id="61" creationId="{65A1286A-D135-0D99-FD5C-BC50B2075718}"/>
          </ac:inkMkLst>
        </pc:inkChg>
        <pc:inkChg chg="add">
          <ac:chgData name="Abels, Patrick" userId="ba666de4-0d21-43a6-8e66-51a18aae1b4a" providerId="ADAL" clId="{DEE3B9B2-70E4-4E1C-AF6F-45F1CAF9FA8D}" dt="2023-11-12T23:13:00.594" v="1186" actId="9405"/>
          <ac:inkMkLst>
            <pc:docMk/>
            <pc:sldMk cId="3968510381" sldId="279"/>
            <ac:inkMk id="62" creationId="{0DEFADA2-10B1-E5BF-4B2E-7A2D5F3EEF02}"/>
          </ac:inkMkLst>
        </pc:inkChg>
        <pc:inkChg chg="add">
          <ac:chgData name="Abels, Patrick" userId="ba666de4-0d21-43a6-8e66-51a18aae1b4a" providerId="ADAL" clId="{DEE3B9B2-70E4-4E1C-AF6F-45F1CAF9FA8D}" dt="2023-11-12T23:13:02.105" v="1187" actId="9405"/>
          <ac:inkMkLst>
            <pc:docMk/>
            <pc:sldMk cId="3968510381" sldId="279"/>
            <ac:inkMk id="63" creationId="{AB902A2C-B584-4E2F-CFE8-A89E8B2D838A}"/>
          </ac:inkMkLst>
        </pc:inkChg>
        <pc:inkChg chg="add">
          <ac:chgData name="Abels, Patrick" userId="ba666de4-0d21-43a6-8e66-51a18aae1b4a" providerId="ADAL" clId="{DEE3B9B2-70E4-4E1C-AF6F-45F1CAF9FA8D}" dt="2023-11-12T23:13:03.096" v="1188" actId="9405"/>
          <ac:inkMkLst>
            <pc:docMk/>
            <pc:sldMk cId="3968510381" sldId="279"/>
            <ac:inkMk id="64" creationId="{78E38672-34D8-B64A-A042-4CE3D2F00017}"/>
          </ac:inkMkLst>
        </pc:inkChg>
        <pc:inkChg chg="add">
          <ac:chgData name="Abels, Patrick" userId="ba666de4-0d21-43a6-8e66-51a18aae1b4a" providerId="ADAL" clId="{DEE3B9B2-70E4-4E1C-AF6F-45F1CAF9FA8D}" dt="2023-11-12T23:13:03.851" v="1189" actId="9405"/>
          <ac:inkMkLst>
            <pc:docMk/>
            <pc:sldMk cId="3968510381" sldId="279"/>
            <ac:inkMk id="65" creationId="{B44BA79C-43A9-62EF-D378-DE536E3908CD}"/>
          </ac:inkMkLst>
        </pc:inkChg>
        <pc:inkChg chg="add">
          <ac:chgData name="Abels, Patrick" userId="ba666de4-0d21-43a6-8e66-51a18aae1b4a" providerId="ADAL" clId="{DEE3B9B2-70E4-4E1C-AF6F-45F1CAF9FA8D}" dt="2023-11-12T23:13:10.817" v="1190" actId="9405"/>
          <ac:inkMkLst>
            <pc:docMk/>
            <pc:sldMk cId="3968510381" sldId="279"/>
            <ac:inkMk id="66" creationId="{2BA8D3B5-2DD8-D6D4-C2EC-35A865A560E0}"/>
          </ac:inkMkLst>
        </pc:inkChg>
        <pc:inkChg chg="add">
          <ac:chgData name="Abels, Patrick" userId="ba666de4-0d21-43a6-8e66-51a18aae1b4a" providerId="ADAL" clId="{DEE3B9B2-70E4-4E1C-AF6F-45F1CAF9FA8D}" dt="2023-11-12T23:13:12.203" v="1191" actId="9405"/>
          <ac:inkMkLst>
            <pc:docMk/>
            <pc:sldMk cId="3968510381" sldId="279"/>
            <ac:inkMk id="67" creationId="{50DA47A7-D3E7-DD82-0B8A-C9B560A1F8AA}"/>
          </ac:inkMkLst>
        </pc:inkChg>
        <pc:inkChg chg="add">
          <ac:chgData name="Abels, Patrick" userId="ba666de4-0d21-43a6-8e66-51a18aae1b4a" providerId="ADAL" clId="{DEE3B9B2-70E4-4E1C-AF6F-45F1CAF9FA8D}" dt="2023-11-12T23:13:13.275" v="1192" actId="9405"/>
          <ac:inkMkLst>
            <pc:docMk/>
            <pc:sldMk cId="3968510381" sldId="279"/>
            <ac:inkMk id="68" creationId="{2AC9F93F-D32F-3B23-309F-5CFFE6901BB7}"/>
          </ac:inkMkLst>
        </pc:inkChg>
        <pc:inkChg chg="add">
          <ac:chgData name="Abels, Patrick" userId="ba666de4-0d21-43a6-8e66-51a18aae1b4a" providerId="ADAL" clId="{DEE3B9B2-70E4-4E1C-AF6F-45F1CAF9FA8D}" dt="2023-11-12T23:13:14.470" v="1193" actId="9405"/>
          <ac:inkMkLst>
            <pc:docMk/>
            <pc:sldMk cId="3968510381" sldId="279"/>
            <ac:inkMk id="69" creationId="{1E3905C4-2288-8BB3-903A-098E59B1F827}"/>
          </ac:inkMkLst>
        </pc:inkChg>
        <pc:inkChg chg="add">
          <ac:chgData name="Abels, Patrick" userId="ba666de4-0d21-43a6-8e66-51a18aae1b4a" providerId="ADAL" clId="{DEE3B9B2-70E4-4E1C-AF6F-45F1CAF9FA8D}" dt="2023-11-12T23:13:17.084" v="1194" actId="9405"/>
          <ac:inkMkLst>
            <pc:docMk/>
            <pc:sldMk cId="3968510381" sldId="279"/>
            <ac:inkMk id="70" creationId="{9E816578-1638-5C67-E055-EAC870DE0B5E}"/>
          </ac:inkMkLst>
        </pc:inkChg>
      </pc:sldChg>
      <pc:sldChg chg="addSp delSp modSp new mod">
        <pc:chgData name="Abels, Patrick" userId="ba666de4-0d21-43a6-8e66-51a18aae1b4a" providerId="ADAL" clId="{DEE3B9B2-70E4-4E1C-AF6F-45F1CAF9FA8D}" dt="2023-11-12T22:08:03.600" v="939" actId="20577"/>
        <pc:sldMkLst>
          <pc:docMk/>
          <pc:sldMk cId="4291308929" sldId="280"/>
        </pc:sldMkLst>
        <pc:spChg chg="mod">
          <ac:chgData name="Abels, Patrick" userId="ba666de4-0d21-43a6-8e66-51a18aae1b4a" providerId="ADAL" clId="{DEE3B9B2-70E4-4E1C-AF6F-45F1CAF9FA8D}" dt="2023-11-12T21:55:21.828" v="676" actId="20577"/>
          <ac:spMkLst>
            <pc:docMk/>
            <pc:sldMk cId="4291308929" sldId="280"/>
            <ac:spMk id="2" creationId="{CF8F26F4-4E21-5A98-FD52-56AF7D3F9FE3}"/>
          </ac:spMkLst>
        </pc:spChg>
        <pc:spChg chg="mod">
          <ac:chgData name="Abels, Patrick" userId="ba666de4-0d21-43a6-8e66-51a18aae1b4a" providerId="ADAL" clId="{DEE3B9B2-70E4-4E1C-AF6F-45F1CAF9FA8D}" dt="2023-11-12T22:08:03.600" v="939" actId="20577"/>
          <ac:spMkLst>
            <pc:docMk/>
            <pc:sldMk cId="4291308929" sldId="280"/>
            <ac:spMk id="3" creationId="{BF63F4C4-5C38-D8E5-8A76-6DC7CD2E8006}"/>
          </ac:spMkLst>
        </pc:spChg>
        <pc:picChg chg="add mod">
          <ac:chgData name="Abels, Patrick" userId="ba666de4-0d21-43a6-8e66-51a18aae1b4a" providerId="ADAL" clId="{DEE3B9B2-70E4-4E1C-AF6F-45F1CAF9FA8D}" dt="2023-11-12T22:00:44.886" v="750" actId="1076"/>
          <ac:picMkLst>
            <pc:docMk/>
            <pc:sldMk cId="4291308929" sldId="280"/>
            <ac:picMk id="5" creationId="{9CE7E787-F906-C760-66D2-BE5305643FC8}"/>
          </ac:picMkLst>
        </pc:picChg>
        <pc:picChg chg="add del">
          <ac:chgData name="Abels, Patrick" userId="ba666de4-0d21-43a6-8e66-51a18aae1b4a" providerId="ADAL" clId="{DEE3B9B2-70E4-4E1C-AF6F-45F1CAF9FA8D}" dt="2023-11-12T21:59:52.331" v="743" actId="478"/>
          <ac:picMkLst>
            <pc:docMk/>
            <pc:sldMk cId="4291308929" sldId="280"/>
            <ac:picMk id="43" creationId="{D700C21C-F80A-6528-ED4E-72FDA425027D}"/>
          </ac:picMkLst>
        </pc:picChg>
        <pc:picChg chg="add mod modCrop">
          <ac:chgData name="Abels, Patrick" userId="ba666de4-0d21-43a6-8e66-51a18aae1b4a" providerId="ADAL" clId="{DEE3B9B2-70E4-4E1C-AF6F-45F1CAF9FA8D}" dt="2023-11-12T22:01:26.236" v="769" actId="732"/>
          <ac:picMkLst>
            <pc:docMk/>
            <pc:sldMk cId="4291308929" sldId="280"/>
            <ac:picMk id="45" creationId="{AE87A024-1DE0-5354-831E-55A27412D4D7}"/>
          </ac:picMkLst>
        </pc:picChg>
        <pc:picChg chg="add del mod modCrop">
          <ac:chgData name="Abels, Patrick" userId="ba666de4-0d21-43a6-8e66-51a18aae1b4a" providerId="ADAL" clId="{DEE3B9B2-70E4-4E1C-AF6F-45F1CAF9FA8D}" dt="2023-11-12T22:02:06.295" v="807" actId="478"/>
          <ac:picMkLst>
            <pc:docMk/>
            <pc:sldMk cId="4291308929" sldId="280"/>
            <ac:picMk id="46" creationId="{7636290D-BCE5-8BAE-FD5C-B4A4364C3208}"/>
          </ac:picMkLst>
        </pc:picChg>
        <pc:picChg chg="add mod modCrop">
          <ac:chgData name="Abels, Patrick" userId="ba666de4-0d21-43a6-8e66-51a18aae1b4a" providerId="ADAL" clId="{DEE3B9B2-70E4-4E1C-AF6F-45F1CAF9FA8D}" dt="2023-11-12T22:04:36.442" v="897" actId="1076"/>
          <ac:picMkLst>
            <pc:docMk/>
            <pc:sldMk cId="4291308929" sldId="280"/>
            <ac:picMk id="47" creationId="{4691836C-96F9-3DA6-CF42-E2B6B91CF049}"/>
          </ac:picMkLst>
        </pc:picChg>
        <pc:picChg chg="add mod modCrop">
          <ac:chgData name="Abels, Patrick" userId="ba666de4-0d21-43a6-8e66-51a18aae1b4a" providerId="ADAL" clId="{DEE3B9B2-70E4-4E1C-AF6F-45F1CAF9FA8D}" dt="2023-11-12T22:04:28.194" v="895" actId="1076"/>
          <ac:picMkLst>
            <pc:docMk/>
            <pc:sldMk cId="4291308929" sldId="280"/>
            <ac:picMk id="48" creationId="{A40AFFB3-1A28-BA88-54A9-17C988D198DB}"/>
          </ac:picMkLst>
        </pc:picChg>
        <pc:picChg chg="add mod modCrop">
          <ac:chgData name="Abels, Patrick" userId="ba666de4-0d21-43a6-8e66-51a18aae1b4a" providerId="ADAL" clId="{DEE3B9B2-70E4-4E1C-AF6F-45F1CAF9FA8D}" dt="2023-11-12T22:04:22.802" v="894" actId="1076"/>
          <ac:picMkLst>
            <pc:docMk/>
            <pc:sldMk cId="4291308929" sldId="280"/>
            <ac:picMk id="49" creationId="{712207D3-01C4-BEDE-3115-04BC508C8A09}"/>
          </ac:picMkLst>
        </pc:picChg>
        <pc:picChg chg="add mod modCrop">
          <ac:chgData name="Abels, Patrick" userId="ba666de4-0d21-43a6-8e66-51a18aae1b4a" providerId="ADAL" clId="{DEE3B9B2-70E4-4E1C-AF6F-45F1CAF9FA8D}" dt="2023-11-12T22:04:30.394" v="896" actId="1076"/>
          <ac:picMkLst>
            <pc:docMk/>
            <pc:sldMk cId="4291308929" sldId="280"/>
            <ac:picMk id="50" creationId="{9ACC5F05-67EC-BEB6-D348-C5B1F2043894}"/>
          </ac:picMkLst>
        </pc:picChg>
        <pc:picChg chg="add mod modCrop">
          <ac:chgData name="Abels, Patrick" userId="ba666de4-0d21-43a6-8e66-51a18aae1b4a" providerId="ADAL" clId="{DEE3B9B2-70E4-4E1C-AF6F-45F1CAF9FA8D}" dt="2023-11-12T22:03:50.136" v="891" actId="1036"/>
          <ac:picMkLst>
            <pc:docMk/>
            <pc:sldMk cId="4291308929" sldId="280"/>
            <ac:picMk id="51" creationId="{752563C0-F8C5-0859-D19F-ED936A0F7E8B}"/>
          </ac:picMkLst>
        </pc:picChg>
        <pc:inkChg chg="add del">
          <ac:chgData name="Abels, Patrick" userId="ba666de4-0d21-43a6-8e66-51a18aae1b4a" providerId="ADAL" clId="{DEE3B9B2-70E4-4E1C-AF6F-45F1CAF9FA8D}" dt="2023-11-12T22:05:41.350" v="899" actId="9405"/>
          <ac:inkMkLst>
            <pc:docMk/>
            <pc:sldMk cId="4291308929" sldId="280"/>
            <ac:inkMk id="52" creationId="{90BF5A32-26AF-8845-79EE-538957A9C8A8}"/>
          </ac:inkMkLst>
        </pc:inkChg>
        <pc:inkChg chg="add del">
          <ac:chgData name="Abels, Patrick" userId="ba666de4-0d21-43a6-8e66-51a18aae1b4a" providerId="ADAL" clId="{DEE3B9B2-70E4-4E1C-AF6F-45F1CAF9FA8D}" dt="2023-11-12T22:06:47.158" v="913"/>
          <ac:inkMkLst>
            <pc:docMk/>
            <pc:sldMk cId="4291308929" sldId="280"/>
            <ac:inkMk id="53" creationId="{CA1AD606-682F-09A6-972B-95FD93155598}"/>
          </ac:inkMkLst>
        </pc:inkChg>
        <pc:inkChg chg="add del">
          <ac:chgData name="Abels, Patrick" userId="ba666de4-0d21-43a6-8e66-51a18aae1b4a" providerId="ADAL" clId="{DEE3B9B2-70E4-4E1C-AF6F-45F1CAF9FA8D}" dt="2023-11-12T22:05:51.072" v="902" actId="9405"/>
          <ac:inkMkLst>
            <pc:docMk/>
            <pc:sldMk cId="4291308929" sldId="280"/>
            <ac:inkMk id="54" creationId="{524013A4-72AA-71EE-8262-1E8A3A827EBB}"/>
          </ac:inkMkLst>
        </pc:inkChg>
        <pc:inkChg chg="add del">
          <ac:chgData name="Abels, Patrick" userId="ba666de4-0d21-43a6-8e66-51a18aae1b4a" providerId="ADAL" clId="{DEE3B9B2-70E4-4E1C-AF6F-45F1CAF9FA8D}" dt="2023-11-12T22:06:48.208" v="914"/>
          <ac:inkMkLst>
            <pc:docMk/>
            <pc:sldMk cId="4291308929" sldId="280"/>
            <ac:inkMk id="55" creationId="{C75EC061-02F9-42F9-E991-9A3CFF6ED7F6}"/>
          </ac:inkMkLst>
        </pc:inkChg>
        <pc:inkChg chg="add">
          <ac:chgData name="Abels, Patrick" userId="ba666de4-0d21-43a6-8e66-51a18aae1b4a" providerId="ADAL" clId="{DEE3B9B2-70E4-4E1C-AF6F-45F1CAF9FA8D}" dt="2023-11-12T22:05:59.446" v="904" actId="9405"/>
          <ac:inkMkLst>
            <pc:docMk/>
            <pc:sldMk cId="4291308929" sldId="280"/>
            <ac:inkMk id="56" creationId="{E0B5DA65-214C-EDB4-3A50-40966DC85DD8}"/>
          </ac:inkMkLst>
        </pc:inkChg>
        <pc:inkChg chg="add del">
          <ac:chgData name="Abels, Patrick" userId="ba666de4-0d21-43a6-8e66-51a18aae1b4a" providerId="ADAL" clId="{DEE3B9B2-70E4-4E1C-AF6F-45F1CAF9FA8D}" dt="2023-11-12T22:06:02.295" v="906" actId="9405"/>
          <ac:inkMkLst>
            <pc:docMk/>
            <pc:sldMk cId="4291308929" sldId="280"/>
            <ac:inkMk id="57" creationId="{BA7947C0-119C-51BE-7401-1683269B4B91}"/>
          </ac:inkMkLst>
        </pc:inkChg>
        <pc:inkChg chg="add">
          <ac:chgData name="Abels, Patrick" userId="ba666de4-0d21-43a6-8e66-51a18aae1b4a" providerId="ADAL" clId="{DEE3B9B2-70E4-4E1C-AF6F-45F1CAF9FA8D}" dt="2023-11-12T22:06:03.473" v="907" actId="9405"/>
          <ac:inkMkLst>
            <pc:docMk/>
            <pc:sldMk cId="4291308929" sldId="280"/>
            <ac:inkMk id="58" creationId="{065A28C6-B46A-5628-3221-656A4BBAF32C}"/>
          </ac:inkMkLst>
        </pc:inkChg>
        <pc:inkChg chg="add">
          <ac:chgData name="Abels, Patrick" userId="ba666de4-0d21-43a6-8e66-51a18aae1b4a" providerId="ADAL" clId="{DEE3B9B2-70E4-4E1C-AF6F-45F1CAF9FA8D}" dt="2023-11-12T22:06:04.793" v="908" actId="9405"/>
          <ac:inkMkLst>
            <pc:docMk/>
            <pc:sldMk cId="4291308929" sldId="280"/>
            <ac:inkMk id="59" creationId="{C33A9101-1E4D-91E7-3779-0EC2965E3A03}"/>
          </ac:inkMkLst>
        </pc:inkChg>
        <pc:inkChg chg="add">
          <ac:chgData name="Abels, Patrick" userId="ba666de4-0d21-43a6-8e66-51a18aae1b4a" providerId="ADAL" clId="{DEE3B9B2-70E4-4E1C-AF6F-45F1CAF9FA8D}" dt="2023-11-12T22:06:06.286" v="909" actId="9405"/>
          <ac:inkMkLst>
            <pc:docMk/>
            <pc:sldMk cId="4291308929" sldId="280"/>
            <ac:inkMk id="60" creationId="{15E5D73E-6C85-38E6-772C-BFB62EE32E8D}"/>
          </ac:inkMkLst>
        </pc:inkChg>
        <pc:inkChg chg="add del">
          <ac:chgData name="Abels, Patrick" userId="ba666de4-0d21-43a6-8e66-51a18aae1b4a" providerId="ADAL" clId="{DEE3B9B2-70E4-4E1C-AF6F-45F1CAF9FA8D}" dt="2023-11-12T22:06:10.061" v="911" actId="9405"/>
          <ac:inkMkLst>
            <pc:docMk/>
            <pc:sldMk cId="4291308929" sldId="280"/>
            <ac:inkMk id="61" creationId="{222F254B-FD59-2388-740D-F77FAE7A9BF6}"/>
          </ac:inkMkLst>
        </pc:inkChg>
        <pc:inkChg chg="add">
          <ac:chgData name="Abels, Patrick" userId="ba666de4-0d21-43a6-8e66-51a18aae1b4a" providerId="ADAL" clId="{DEE3B9B2-70E4-4E1C-AF6F-45F1CAF9FA8D}" dt="2023-11-12T22:06:37.846" v="912" actId="9405"/>
          <ac:inkMkLst>
            <pc:docMk/>
            <pc:sldMk cId="4291308929" sldId="280"/>
            <ac:inkMk id="62" creationId="{820E69A5-D448-5878-5F8C-1295E0EF70DA}"/>
          </ac:inkMkLst>
        </pc:inkChg>
        <pc:inkChg chg="add">
          <ac:chgData name="Abels, Patrick" userId="ba666de4-0d21-43a6-8e66-51a18aae1b4a" providerId="ADAL" clId="{DEE3B9B2-70E4-4E1C-AF6F-45F1CAF9FA8D}" dt="2023-11-12T22:07:02.706" v="915" actId="9405"/>
          <ac:inkMkLst>
            <pc:docMk/>
            <pc:sldMk cId="4291308929" sldId="280"/>
            <ac:inkMk id="63" creationId="{19364149-E8FE-EB48-617B-F2B0388C4529}"/>
          </ac:inkMkLst>
        </pc:inkChg>
        <pc:inkChg chg="add">
          <ac:chgData name="Abels, Patrick" userId="ba666de4-0d21-43a6-8e66-51a18aae1b4a" providerId="ADAL" clId="{DEE3B9B2-70E4-4E1C-AF6F-45F1CAF9FA8D}" dt="2023-11-12T22:07:09.659" v="916" actId="9405"/>
          <ac:inkMkLst>
            <pc:docMk/>
            <pc:sldMk cId="4291308929" sldId="280"/>
            <ac:inkMk id="64" creationId="{EB0850D5-CEC0-7525-D8E7-25AA5EDB3CF0}"/>
          </ac:inkMkLst>
        </pc:inkChg>
        <pc:inkChg chg="add">
          <ac:chgData name="Abels, Patrick" userId="ba666de4-0d21-43a6-8e66-51a18aae1b4a" providerId="ADAL" clId="{DEE3B9B2-70E4-4E1C-AF6F-45F1CAF9FA8D}" dt="2023-11-12T22:07:10.176" v="917" actId="9405"/>
          <ac:inkMkLst>
            <pc:docMk/>
            <pc:sldMk cId="4291308929" sldId="280"/>
            <ac:inkMk id="65" creationId="{C6029BC3-AA26-D04E-A235-3666E42838D3}"/>
          </ac:inkMkLst>
        </pc:inkChg>
        <pc:inkChg chg="add">
          <ac:chgData name="Abels, Patrick" userId="ba666de4-0d21-43a6-8e66-51a18aae1b4a" providerId="ADAL" clId="{DEE3B9B2-70E4-4E1C-AF6F-45F1CAF9FA8D}" dt="2023-11-12T22:07:19.241" v="918" actId="9405"/>
          <ac:inkMkLst>
            <pc:docMk/>
            <pc:sldMk cId="4291308929" sldId="280"/>
            <ac:inkMk id="66" creationId="{53A9695F-61B5-B4A4-7027-6BB4C2C52EA7}"/>
          </ac:inkMkLst>
        </pc:ink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7" creationId="{FDEC858F-5C72-F74A-1019-717391988076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8" creationId="{810A693A-C8AB-BBBE-C146-8771C9948F02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10" creationId="{C43C0397-A552-2C93-F414-B87484BC242F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12" creationId="{9342AEF1-F03D-82B0-DF2D-38B6983FDC39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14" creationId="{9F74C2A1-0641-ABB4-B9F7-D66241B0582D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16" creationId="{3E1B4D6A-DCF3-3142-8173-B6A3506DEA18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18" creationId="{7763E305-852A-9424-2C97-FDC9E02BF48C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20" creationId="{A41C7EFF-DDA3-37B5-568E-B9875D668417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22" creationId="{C8BCC7D1-86BE-AC98-B011-972658E4C32C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24" creationId="{984CEEC6-9935-4B50-A5F1-BCEF3986C7E3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26" creationId="{F3C1B180-A316-70B7-471B-25B256613A70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29" creationId="{AF973C31-600B-02AA-74C0-C10896746E0A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31" creationId="{D21762EE-654E-1727-EFEF-796F2A7C235B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33" creationId="{2811F086-5FF3-75ED-9647-4C859C5750C0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35" creationId="{9DE77568-6D03-FFE4-ECD9-283F362235BF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37" creationId="{C4657406-9282-1A6B-AF31-80CF062A0707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39" creationId="{17951E82-DE16-0547-0144-FC710497D36B}"/>
          </ac:cxnSpMkLst>
        </pc:cxnChg>
      </pc:sldChg>
      <pc:sldChg chg="addSp add mod">
        <pc:chgData name="Abels, Patrick" userId="ba666de4-0d21-43a6-8e66-51a18aae1b4a" providerId="ADAL" clId="{DEE3B9B2-70E4-4E1C-AF6F-45F1CAF9FA8D}" dt="2023-11-12T22:08:43.157" v="943" actId="9405"/>
        <pc:sldMkLst>
          <pc:docMk/>
          <pc:sldMk cId="1168824381" sldId="281"/>
        </pc:sldMkLst>
        <pc:inkChg chg="add">
          <ac:chgData name="Abels, Patrick" userId="ba666de4-0d21-43a6-8e66-51a18aae1b4a" providerId="ADAL" clId="{DEE3B9B2-70E4-4E1C-AF6F-45F1CAF9FA8D}" dt="2023-11-12T22:08:32.759" v="940" actId="9405"/>
          <ac:inkMkLst>
            <pc:docMk/>
            <pc:sldMk cId="1168824381" sldId="281"/>
            <ac:inkMk id="4" creationId="{195456E4-5732-1030-0C1B-8B96FF55C0EF}"/>
          </ac:inkMkLst>
        </pc:inkChg>
        <pc:inkChg chg="add">
          <ac:chgData name="Abels, Patrick" userId="ba666de4-0d21-43a6-8e66-51a18aae1b4a" providerId="ADAL" clId="{DEE3B9B2-70E4-4E1C-AF6F-45F1CAF9FA8D}" dt="2023-11-12T22:08:34.564" v="941" actId="9405"/>
          <ac:inkMkLst>
            <pc:docMk/>
            <pc:sldMk cId="1168824381" sldId="281"/>
            <ac:inkMk id="6" creationId="{3E2A1648-8F78-C6E3-E907-98141F9D8F95}"/>
          </ac:inkMkLst>
        </pc:inkChg>
        <pc:inkChg chg="add">
          <ac:chgData name="Abels, Patrick" userId="ba666de4-0d21-43a6-8e66-51a18aae1b4a" providerId="ADAL" clId="{DEE3B9B2-70E4-4E1C-AF6F-45F1CAF9FA8D}" dt="2023-11-12T22:08:40.200" v="942" actId="9405"/>
          <ac:inkMkLst>
            <pc:docMk/>
            <pc:sldMk cId="1168824381" sldId="281"/>
            <ac:inkMk id="9" creationId="{038C738B-8FB4-45D7-E832-11BFDE4ECFCB}"/>
          </ac:inkMkLst>
        </pc:inkChg>
        <pc:inkChg chg="add">
          <ac:chgData name="Abels, Patrick" userId="ba666de4-0d21-43a6-8e66-51a18aae1b4a" providerId="ADAL" clId="{DEE3B9B2-70E4-4E1C-AF6F-45F1CAF9FA8D}" dt="2023-11-12T22:08:43.157" v="943" actId="9405"/>
          <ac:inkMkLst>
            <pc:docMk/>
            <pc:sldMk cId="1168824381" sldId="281"/>
            <ac:inkMk id="11" creationId="{33FC63A4-EF6C-3C17-7E8C-E98301643327}"/>
          </ac:inkMkLst>
        </pc:inkChg>
      </pc:sldChg>
      <pc:sldChg chg="addSp delSp modSp new mod">
        <pc:chgData name="Abels, Patrick" userId="ba666de4-0d21-43a6-8e66-51a18aae1b4a" providerId="ADAL" clId="{DEE3B9B2-70E4-4E1C-AF6F-45F1CAF9FA8D}" dt="2023-11-12T22:19:16.561" v="1125" actId="1076"/>
        <pc:sldMkLst>
          <pc:docMk/>
          <pc:sldMk cId="2080172378" sldId="282"/>
        </pc:sldMkLst>
        <pc:spChg chg="mod">
          <ac:chgData name="Abels, Patrick" userId="ba666de4-0d21-43a6-8e66-51a18aae1b4a" providerId="ADAL" clId="{DEE3B9B2-70E4-4E1C-AF6F-45F1CAF9FA8D}" dt="2023-11-12T22:18:40.172" v="1115" actId="20577"/>
          <ac:spMkLst>
            <pc:docMk/>
            <pc:sldMk cId="2080172378" sldId="282"/>
            <ac:spMk id="2" creationId="{21F13AEA-BD23-DFA3-E898-9849EDF4C23F}"/>
          </ac:spMkLst>
        </pc:spChg>
        <pc:spChg chg="del mod">
          <ac:chgData name="Abels, Patrick" userId="ba666de4-0d21-43a6-8e66-51a18aae1b4a" providerId="ADAL" clId="{DEE3B9B2-70E4-4E1C-AF6F-45F1CAF9FA8D}" dt="2023-11-12T22:16:34.427" v="1109" actId="478"/>
          <ac:spMkLst>
            <pc:docMk/>
            <pc:sldMk cId="2080172378" sldId="282"/>
            <ac:spMk id="3" creationId="{1B7B7470-25B5-655D-C357-801D8BB67EC5}"/>
          </ac:spMkLst>
        </pc:spChg>
        <pc:picChg chg="add mod">
          <ac:chgData name="Abels, Patrick" userId="ba666de4-0d21-43a6-8e66-51a18aae1b4a" providerId="ADAL" clId="{DEE3B9B2-70E4-4E1C-AF6F-45F1CAF9FA8D}" dt="2023-11-12T22:19:16.561" v="1125" actId="1076"/>
          <ac:picMkLst>
            <pc:docMk/>
            <pc:sldMk cId="2080172378" sldId="282"/>
            <ac:picMk id="5" creationId="{0E57F58F-73AB-D80A-8DAD-E2CF8D7C26DE}"/>
          </ac:picMkLst>
        </pc:picChg>
      </pc:sldChg>
      <pc:sldMasterChg chg="modSldLayout">
        <pc:chgData name="Abels, Patrick" userId="ba666de4-0d21-43a6-8e66-51a18aae1b4a" providerId="ADAL" clId="{DEE3B9B2-70E4-4E1C-AF6F-45F1CAF9FA8D}" dt="2023-11-12T22:16:08.032" v="1105" actId="478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DEE3B9B2-70E4-4E1C-AF6F-45F1CAF9FA8D}" dt="2023-11-12T22:15:51.592" v="1102" actId="478"/>
          <pc:sldLayoutMkLst>
            <pc:docMk/>
            <pc:sldMasterMk cId="1043764218" sldId="2147483660"/>
            <pc:sldLayoutMk cId="607473778" sldId="2147483661"/>
          </pc:sldLayoutMkLst>
          <pc:spChg chg="add del mod">
            <ac:chgData name="Abels, Patrick" userId="ba666de4-0d21-43a6-8e66-51a18aae1b4a" providerId="ADAL" clId="{DEE3B9B2-70E4-4E1C-AF6F-45F1CAF9FA8D}" dt="2023-11-12T22:15:51.592" v="1102" actId="478"/>
            <ac:spMkLst>
              <pc:docMk/>
              <pc:sldMasterMk cId="1043764218" sldId="2147483660"/>
              <pc:sldLayoutMk cId="607473778" sldId="2147483661"/>
              <ac:spMk id="2" creationId="{6BFA12CD-5A34-520D-A1F8-2C33D82A3475}"/>
            </ac:spMkLst>
          </pc:spChg>
        </pc:sldLayoutChg>
        <pc:sldLayoutChg chg="addSp delSp modSp mod">
          <pc:chgData name="Abels, Patrick" userId="ba666de4-0d21-43a6-8e66-51a18aae1b4a" providerId="ADAL" clId="{DEE3B9B2-70E4-4E1C-AF6F-45F1CAF9FA8D}" dt="2023-11-12T22:16:01.112" v="1103" actId="478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DEE3B9B2-70E4-4E1C-AF6F-45F1CAF9FA8D}" dt="2023-11-12T15:55:54.097" v="199"/>
            <ac:spMkLst>
              <pc:docMk/>
              <pc:sldMasterMk cId="1043764218" sldId="2147483660"/>
              <pc:sldLayoutMk cId="2964693336" sldId="2147483669"/>
              <ac:spMk id="3" creationId="{900B8FD3-4A00-2E2A-3A3F-ED2E970032D7}"/>
            </ac:spMkLst>
          </pc:spChg>
          <pc:spChg chg="add del mod">
            <ac:chgData name="Abels, Patrick" userId="ba666de4-0d21-43a6-8e66-51a18aae1b4a" providerId="ADAL" clId="{DEE3B9B2-70E4-4E1C-AF6F-45F1CAF9FA8D}" dt="2023-11-12T22:16:01.112" v="1103" actId="478"/>
            <ac:spMkLst>
              <pc:docMk/>
              <pc:sldMasterMk cId="1043764218" sldId="2147483660"/>
              <pc:sldLayoutMk cId="2964693336" sldId="2147483669"/>
              <ac:spMk id="4" creationId="{95A7EF8A-EE15-C018-417E-9F0C26F2CD11}"/>
            </ac:spMkLst>
          </pc:spChg>
          <pc:spChg chg="del">
            <ac:chgData name="Abels, Patrick" userId="ba666de4-0d21-43a6-8e66-51a18aae1b4a" providerId="ADAL" clId="{DEE3B9B2-70E4-4E1C-AF6F-45F1CAF9FA8D}" dt="2023-11-12T15:55:53.803" v="198" actId="478"/>
            <ac:spMkLst>
              <pc:docMk/>
              <pc:sldMasterMk cId="1043764218" sldId="2147483660"/>
              <pc:sldLayoutMk cId="2964693336" sldId="2147483669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DEE3B9B2-70E4-4E1C-AF6F-45F1CAF9FA8D}" dt="2023-11-12T22:15:46.480" v="1101" actId="478"/>
          <pc:sldLayoutMkLst>
            <pc:docMk/>
            <pc:sldMasterMk cId="1043764218" sldId="2147483660"/>
            <pc:sldLayoutMk cId="1654437158" sldId="2147483671"/>
          </pc:sldLayoutMkLst>
          <pc:spChg chg="add mod">
            <ac:chgData name="Abels, Patrick" userId="ba666de4-0d21-43a6-8e66-51a18aae1b4a" providerId="ADAL" clId="{DEE3B9B2-70E4-4E1C-AF6F-45F1CAF9FA8D}" dt="2023-11-12T15:56:07.357" v="201"/>
            <ac:spMkLst>
              <pc:docMk/>
              <pc:sldMasterMk cId="1043764218" sldId="2147483660"/>
              <pc:sldLayoutMk cId="1654437158" sldId="2147483671"/>
              <ac:spMk id="2" creationId="{81C0BAB1-76C4-0E82-7363-7DB7F62E79CC}"/>
            </ac:spMkLst>
          </pc:spChg>
          <pc:spChg chg="add del mod">
            <ac:chgData name="Abels, Patrick" userId="ba666de4-0d21-43a6-8e66-51a18aae1b4a" providerId="ADAL" clId="{DEE3B9B2-70E4-4E1C-AF6F-45F1CAF9FA8D}" dt="2023-11-12T22:15:46.480" v="1101" actId="478"/>
            <ac:spMkLst>
              <pc:docMk/>
              <pc:sldMasterMk cId="1043764218" sldId="2147483660"/>
              <pc:sldLayoutMk cId="1654437158" sldId="2147483671"/>
              <ac:spMk id="6" creationId="{8B58C50A-EC31-4F5C-36D9-6D135ABE8BAA}"/>
            </ac:spMkLst>
          </pc:spChg>
          <pc:spChg chg="del">
            <ac:chgData name="Abels, Patrick" userId="ba666de4-0d21-43a6-8e66-51a18aae1b4a" providerId="ADAL" clId="{DEE3B9B2-70E4-4E1C-AF6F-45F1CAF9FA8D}" dt="2023-11-12T15:56:07.135" v="200" actId="478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DEE3B9B2-70E4-4E1C-AF6F-45F1CAF9FA8D}" dt="2023-11-12T22:16:05.968" v="1104" actId="478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DEE3B9B2-70E4-4E1C-AF6F-45F1CAF9FA8D}" dt="2023-11-12T15:55:47.655" v="197"/>
            <ac:spMkLst>
              <pc:docMk/>
              <pc:sldMasterMk cId="1043764218" sldId="2147483660"/>
              <pc:sldLayoutMk cId="122919291" sldId="2147483673"/>
              <ac:spMk id="4" creationId="{1BB64C22-0003-F5C5-49A6-5DC4967F1D11}"/>
            </ac:spMkLst>
          </pc:spChg>
          <pc:spChg chg="add del mod">
            <ac:chgData name="Abels, Patrick" userId="ba666de4-0d21-43a6-8e66-51a18aae1b4a" providerId="ADAL" clId="{DEE3B9B2-70E4-4E1C-AF6F-45F1CAF9FA8D}" dt="2023-11-12T22:16:05.968" v="1104" actId="478"/>
            <ac:spMkLst>
              <pc:docMk/>
              <pc:sldMasterMk cId="1043764218" sldId="2147483660"/>
              <pc:sldLayoutMk cId="122919291" sldId="2147483673"/>
              <ac:spMk id="5" creationId="{36272001-A6FF-F584-C349-698345933824}"/>
            </ac:spMkLst>
          </pc:spChg>
          <pc:spChg chg="del">
            <ac:chgData name="Abels, Patrick" userId="ba666de4-0d21-43a6-8e66-51a18aae1b4a" providerId="ADAL" clId="{DEE3B9B2-70E4-4E1C-AF6F-45F1CAF9FA8D}" dt="2023-11-12T15:55:47.315" v="196" actId="478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DEE3B9B2-70E4-4E1C-AF6F-45F1CAF9FA8D}" dt="2023-11-12T22:16:08.032" v="1105" actId="478"/>
          <pc:sldLayoutMkLst>
            <pc:docMk/>
            <pc:sldMasterMk cId="1043764218" sldId="2147483660"/>
            <pc:sldLayoutMk cId="2434053926" sldId="2147483674"/>
          </pc:sldLayoutMkLst>
          <pc:spChg chg="add del mod">
            <ac:chgData name="Abels, Patrick" userId="ba666de4-0d21-43a6-8e66-51a18aae1b4a" providerId="ADAL" clId="{DEE3B9B2-70E4-4E1C-AF6F-45F1CAF9FA8D}" dt="2023-11-12T15:53:48.992" v="163"/>
            <ac:spMkLst>
              <pc:docMk/>
              <pc:sldMasterMk cId="1043764218" sldId="2147483660"/>
              <pc:sldLayoutMk cId="2434053926" sldId="2147483674"/>
              <ac:spMk id="3" creationId="{B68F16BC-FA5A-BECD-542F-C4093B2AD98B}"/>
            </ac:spMkLst>
          </pc:spChg>
          <pc:spChg chg="add del mod">
            <ac:chgData name="Abels, Patrick" userId="ba666de4-0d21-43a6-8e66-51a18aae1b4a" providerId="ADAL" clId="{DEE3B9B2-70E4-4E1C-AF6F-45F1CAF9FA8D}" dt="2023-11-12T22:16:08.032" v="1105" actId="478"/>
            <ac:spMkLst>
              <pc:docMk/>
              <pc:sldMasterMk cId="1043764218" sldId="2147483660"/>
              <pc:sldLayoutMk cId="2434053926" sldId="2147483674"/>
              <ac:spMk id="5" creationId="{F485FC38-6F56-9EFF-91F2-6DF390C4573C}"/>
            </ac:spMkLst>
          </pc:spChg>
          <pc:spChg chg="mod">
            <ac:chgData name="Abels, Patrick" userId="ba666de4-0d21-43a6-8e66-51a18aae1b4a" providerId="ADAL" clId="{DEE3B9B2-70E4-4E1C-AF6F-45F1CAF9FA8D}" dt="2023-11-12T15:55:34.166" v="195" actId="1410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452C26ED-7AB8-4232-9D27-2971BD9B0251}"/>
    <pc:docChg chg="custSel modSld">
      <pc:chgData name="Abels, Patrick" userId="ba666de4-0d21-43a6-8e66-51a18aae1b4a" providerId="ADAL" clId="{452C26ED-7AB8-4232-9D27-2971BD9B0251}" dt="2023-11-07T14:10:05.429" v="447" actId="6549"/>
      <pc:docMkLst>
        <pc:docMk/>
      </pc:docMkLst>
      <pc:sldChg chg="addSp delSp modSp mod">
        <pc:chgData name="Abels, Patrick" userId="ba666de4-0d21-43a6-8e66-51a18aae1b4a" providerId="ADAL" clId="{452C26ED-7AB8-4232-9D27-2971BD9B0251}" dt="2023-11-07T14:10:05.429" v="447" actId="6549"/>
        <pc:sldMkLst>
          <pc:docMk/>
          <pc:sldMk cId="2650891004" sldId="272"/>
        </pc:sldMkLst>
        <pc:spChg chg="mod">
          <ac:chgData name="Abels, Patrick" userId="ba666de4-0d21-43a6-8e66-51a18aae1b4a" providerId="ADAL" clId="{452C26ED-7AB8-4232-9D27-2971BD9B0251}" dt="2023-11-07T14:10:05.429" v="447" actId="6549"/>
          <ac:spMkLst>
            <pc:docMk/>
            <pc:sldMk cId="2650891004" sldId="272"/>
            <ac:spMk id="3" creationId="{01ECBF5A-FC38-589B-9B3F-519D1EC2FC51}"/>
          </ac:spMkLst>
        </pc:spChg>
        <pc:picChg chg="del">
          <ac:chgData name="Abels, Patrick" userId="ba666de4-0d21-43a6-8e66-51a18aae1b4a" providerId="ADAL" clId="{452C26ED-7AB8-4232-9D27-2971BD9B0251}" dt="2023-11-07T14:07:04.231" v="421" actId="478"/>
          <ac:picMkLst>
            <pc:docMk/>
            <pc:sldMk cId="2650891004" sldId="272"/>
            <ac:picMk id="4" creationId="{75EE6BC2-9227-DDA5-57DA-D25BF404061B}"/>
          </ac:picMkLst>
        </pc:picChg>
        <pc:picChg chg="add mod">
          <ac:chgData name="Abels, Patrick" userId="ba666de4-0d21-43a6-8e66-51a18aae1b4a" providerId="ADAL" clId="{452C26ED-7AB8-4232-9D27-2971BD9B0251}" dt="2023-11-07T14:07:42.009" v="436" actId="1076"/>
          <ac:picMkLst>
            <pc:docMk/>
            <pc:sldMk cId="2650891004" sldId="272"/>
            <ac:picMk id="5" creationId="{DC97C4BC-CCBA-65C0-567C-970ADA1208F9}"/>
          </ac:picMkLst>
        </pc:picChg>
        <pc:picChg chg="del">
          <ac:chgData name="Abels, Patrick" userId="ba666de4-0d21-43a6-8e66-51a18aae1b4a" providerId="ADAL" clId="{452C26ED-7AB8-4232-9D27-2971BD9B0251}" dt="2023-11-07T14:07:05.146" v="422" actId="478"/>
          <ac:picMkLst>
            <pc:docMk/>
            <pc:sldMk cId="2650891004" sldId="272"/>
            <ac:picMk id="8" creationId="{487F9CA3-6BE1-C05D-B500-4B67E9ABCC68}"/>
          </ac:picMkLst>
        </pc:picChg>
      </pc:sldChg>
      <pc:sldChg chg="addSp delSp modSp mod">
        <pc:chgData name="Abels, Patrick" userId="ba666de4-0d21-43a6-8e66-51a18aae1b4a" providerId="ADAL" clId="{452C26ED-7AB8-4232-9D27-2971BD9B0251}" dt="2023-11-07T14:09:56.360" v="4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452C26ED-7AB8-4232-9D27-2971BD9B0251}" dt="2023-11-07T14:09:56.360" v="445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452C26ED-7AB8-4232-9D27-2971BD9B0251}" dt="2023-11-07T14:09:35.473" v="437" actId="478"/>
          <ac:picMkLst>
            <pc:docMk/>
            <pc:sldMk cId="1722427942" sldId="273"/>
            <ac:picMk id="4" creationId="{38C1C302-9B50-7851-7400-C51CB54C5CE4}"/>
          </ac:picMkLst>
        </pc:picChg>
        <pc:picChg chg="add mod">
          <ac:chgData name="Abels, Patrick" userId="ba666de4-0d21-43a6-8e66-51a18aae1b4a" providerId="ADAL" clId="{452C26ED-7AB8-4232-9D27-2971BD9B0251}" dt="2023-11-07T14:09:43.174" v="441" actId="1076"/>
          <ac:picMkLst>
            <pc:docMk/>
            <pc:sldMk cId="1722427942" sldId="273"/>
            <ac:picMk id="5" creationId="{7B8D79A8-7355-359F-39F8-EF0087474033}"/>
          </ac:picMkLst>
        </pc:picChg>
      </pc:sldChg>
      <pc:sldChg chg="modSp mod">
        <pc:chgData name="Abels, Patrick" userId="ba666de4-0d21-43a6-8e66-51a18aae1b4a" providerId="ADAL" clId="{452C26ED-7AB8-4232-9D27-2971BD9B0251}" dt="2023-11-07T14:01:37.009" v="31" actId="20577"/>
        <pc:sldMkLst>
          <pc:docMk/>
          <pc:sldMk cId="3850189238" sldId="274"/>
        </pc:sldMkLst>
        <pc:spChg chg="mod">
          <ac:chgData name="Abels, Patrick" userId="ba666de4-0d21-43a6-8e66-51a18aae1b4a" providerId="ADAL" clId="{452C26ED-7AB8-4232-9D27-2971BD9B0251}" dt="2023-11-07T14:01:37.009" v="31" actId="20577"/>
          <ac:spMkLst>
            <pc:docMk/>
            <pc:sldMk cId="3850189238" sldId="274"/>
            <ac:spMk id="2" creationId="{BD335F7C-FFDC-7142-4278-B4B5DA55E10C}"/>
          </ac:spMkLst>
        </pc:spChg>
      </pc:sldChg>
      <pc:sldChg chg="addSp delSp modSp mod">
        <pc:chgData name="Abels, Patrick" userId="ba666de4-0d21-43a6-8e66-51a18aae1b4a" providerId="ADAL" clId="{452C26ED-7AB8-4232-9D27-2971BD9B0251}" dt="2023-11-07T14:03:30.331" v="159" actId="14100"/>
        <pc:sldMkLst>
          <pc:docMk/>
          <pc:sldMk cId="2528940640" sldId="275"/>
        </pc:sldMkLst>
        <pc:spChg chg="mod">
          <ac:chgData name="Abels, Patrick" userId="ba666de4-0d21-43a6-8e66-51a18aae1b4a" providerId="ADAL" clId="{452C26ED-7AB8-4232-9D27-2971BD9B0251}" dt="2023-11-07T14:03:30.331" v="159" actId="14100"/>
          <ac:spMkLst>
            <pc:docMk/>
            <pc:sldMk cId="2528940640" sldId="275"/>
            <ac:spMk id="2" creationId="{D2EE388D-7833-805C-9249-9BD206ACE42F}"/>
          </ac:spMkLst>
        </pc:spChg>
        <pc:picChg chg="add mod">
          <ac:chgData name="Abels, Patrick" userId="ba666de4-0d21-43a6-8e66-51a18aae1b4a" providerId="ADAL" clId="{452C26ED-7AB8-4232-9D27-2971BD9B0251}" dt="2023-11-07T14:03:23.389" v="157" actId="1076"/>
          <ac:picMkLst>
            <pc:docMk/>
            <pc:sldMk cId="2528940640" sldId="275"/>
            <ac:picMk id="4" creationId="{CA49DE5F-A8FF-AED7-9E2B-AD1EA660D28F}"/>
          </ac:picMkLst>
        </pc:picChg>
        <pc:picChg chg="del">
          <ac:chgData name="Abels, Patrick" userId="ba666de4-0d21-43a6-8e66-51a18aae1b4a" providerId="ADAL" clId="{452C26ED-7AB8-4232-9D27-2971BD9B0251}" dt="2023-11-07T14:02:50.413" v="154" actId="478"/>
          <ac:picMkLst>
            <pc:docMk/>
            <pc:sldMk cId="2528940640" sldId="275"/>
            <ac:picMk id="12" creationId="{F2A44E7C-EFBD-2E9A-AD6A-99EC4425F593}"/>
          </ac:picMkLst>
        </pc:picChg>
      </pc:sldChg>
      <pc:sldChg chg="delSp modSp mod">
        <pc:chgData name="Abels, Patrick" userId="ba666de4-0d21-43a6-8e66-51a18aae1b4a" providerId="ADAL" clId="{452C26ED-7AB8-4232-9D27-2971BD9B0251}" dt="2023-11-07T14:06:15.369" v="420" actId="207"/>
        <pc:sldMkLst>
          <pc:docMk/>
          <pc:sldMk cId="3753195299" sldId="276"/>
        </pc:sldMkLst>
        <pc:spChg chg="mod">
          <ac:chgData name="Abels, Patrick" userId="ba666de4-0d21-43a6-8e66-51a18aae1b4a" providerId="ADAL" clId="{452C26ED-7AB8-4232-9D27-2971BD9B0251}" dt="2023-11-07T14:06:15.369" v="420" actId="207"/>
          <ac:spMkLst>
            <pc:docMk/>
            <pc:sldMk cId="3753195299" sldId="276"/>
            <ac:spMk id="2" creationId="{E614CEA6-CDDE-DF28-4CB5-61207FA7498E}"/>
          </ac:spMkLst>
        </pc:spChg>
        <pc:spChg chg="mod">
          <ac:chgData name="Abels, Patrick" userId="ba666de4-0d21-43a6-8e66-51a18aae1b4a" providerId="ADAL" clId="{452C26ED-7AB8-4232-9D27-2971BD9B0251}" dt="2023-11-07T14:03:54.919" v="178" actId="14100"/>
          <ac:spMkLst>
            <pc:docMk/>
            <pc:sldMk cId="3753195299" sldId="276"/>
            <ac:spMk id="3" creationId="{DC2DBCCE-2A97-DB4C-69DD-33ABA0AD4409}"/>
          </ac:spMkLst>
        </pc:spChg>
        <pc:grpChg chg="del">
          <ac:chgData name="Abels, Patrick" userId="ba666de4-0d21-43a6-8e66-51a18aae1b4a" providerId="ADAL" clId="{452C26ED-7AB8-4232-9D27-2971BD9B0251}" dt="2023-11-07T14:05:03.289" v="363" actId="478"/>
          <ac:grpSpMkLst>
            <pc:docMk/>
            <pc:sldMk cId="3753195299" sldId="276"/>
            <ac:grpSpMk id="24" creationId="{B25DB12A-9DFC-2CF5-B445-BAEC1771727D}"/>
          </ac:grpSpMkLst>
        </pc:grpChg>
        <pc:picChg chg="del">
          <ac:chgData name="Abels, Patrick" userId="ba666de4-0d21-43a6-8e66-51a18aae1b4a" providerId="ADAL" clId="{452C26ED-7AB8-4232-9D27-2971BD9B0251}" dt="2023-11-07T14:05:05.796" v="364" actId="478"/>
          <ac:picMkLst>
            <pc:docMk/>
            <pc:sldMk cId="3753195299" sldId="276"/>
            <ac:picMk id="26" creationId="{4B69A6F9-7857-F31E-70DD-211C4D28A358}"/>
          </ac:picMkLst>
        </pc:pic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4EE53FE1-4BF7-5342-B001-BF43218A4B18}"/>
    <pc:docChg chg="undo custSel modSld">
      <pc:chgData name="Abels, Patrick" userId="ba666de4-0d21-43a6-8e66-51a18aae1b4a" providerId="ADAL" clId="{4EE53FE1-4BF7-5342-B001-BF43218A4B18}" dt="2023-11-07T18:35:00.713" v="417" actId="20577"/>
      <pc:docMkLst>
        <pc:docMk/>
      </pc:docMkLst>
      <pc:sldChg chg="delSp modSp">
        <pc:chgData name="Abels, Patrick" userId="ba666de4-0d21-43a6-8e66-51a18aae1b4a" providerId="ADAL" clId="{4EE53FE1-4BF7-5342-B001-BF43218A4B18}" dt="2023-11-07T18:35:00.713" v="417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4EE53FE1-4BF7-5342-B001-BF43218A4B18}" dt="2023-11-07T18:35:00.713" v="417" actId="20577"/>
          <ac:spMkLst>
            <pc:docMk/>
            <pc:sldMk cId="4053142725" sldId="258"/>
            <ac:spMk id="2" creationId="{B07DB424-5D60-EB8E-705E-00413050711F}"/>
          </ac:spMkLst>
        </pc:spChg>
        <pc:picChg chg="del">
          <ac:chgData name="Abels, Patrick" userId="ba666de4-0d21-43a6-8e66-51a18aae1b4a" providerId="ADAL" clId="{4EE53FE1-4BF7-5342-B001-BF43218A4B18}" dt="2023-11-07T18:25:45.333" v="204" actId="478"/>
          <ac:picMkLst>
            <pc:docMk/>
            <pc:sldMk cId="4053142725" sldId="258"/>
            <ac:picMk id="6" creationId="{39FBE8D5-A4C4-A2A7-23DD-A1CC6459E361}"/>
          </ac:picMkLst>
        </pc:picChg>
        <pc:picChg chg="del">
          <ac:chgData name="Abels, Patrick" userId="ba666de4-0d21-43a6-8e66-51a18aae1b4a" providerId="ADAL" clId="{4EE53FE1-4BF7-5342-B001-BF43218A4B18}" dt="2023-11-07T18:25:44.219" v="203" actId="478"/>
          <ac:picMkLst>
            <pc:docMk/>
            <pc:sldMk cId="4053142725" sldId="258"/>
            <ac:picMk id="7" creationId="{BC626054-478C-878D-0466-4DAC965A7109}"/>
          </ac:picMkLst>
        </pc:picChg>
        <pc:picChg chg="del">
          <ac:chgData name="Abels, Patrick" userId="ba666de4-0d21-43a6-8e66-51a18aae1b4a" providerId="ADAL" clId="{4EE53FE1-4BF7-5342-B001-BF43218A4B18}" dt="2023-11-07T18:25:43" v="202" actId="478"/>
          <ac:picMkLst>
            <pc:docMk/>
            <pc:sldMk cId="4053142725" sldId="258"/>
            <ac:picMk id="8" creationId="{96F4F51B-9974-B999-7525-8EA1EB080997}"/>
          </ac:picMkLst>
        </pc:picChg>
        <pc:picChg chg="del">
          <ac:chgData name="Abels, Patrick" userId="ba666de4-0d21-43a6-8e66-51a18aae1b4a" providerId="ADAL" clId="{4EE53FE1-4BF7-5342-B001-BF43218A4B18}" dt="2023-11-07T18:25:41.558" v="201" actId="478"/>
          <ac:picMkLst>
            <pc:docMk/>
            <pc:sldMk cId="4053142725" sldId="258"/>
            <ac:picMk id="9" creationId="{9E757E7F-7948-CBE2-C89D-1E94CED441FB}"/>
          </ac:picMkLst>
        </pc:picChg>
        <pc:picChg chg="del">
          <ac:chgData name="Abels, Patrick" userId="ba666de4-0d21-43a6-8e66-51a18aae1b4a" providerId="ADAL" clId="{4EE53FE1-4BF7-5342-B001-BF43218A4B18}" dt="2023-11-07T18:25:40.397" v="200" actId="478"/>
          <ac:picMkLst>
            <pc:docMk/>
            <pc:sldMk cId="4053142725" sldId="258"/>
            <ac:picMk id="10" creationId="{2A3F1399-1E5F-7546-AD2A-4DB70912C4CE}"/>
          </ac:picMkLst>
        </pc:picChg>
        <pc:picChg chg="del">
          <ac:chgData name="Abels, Patrick" userId="ba666de4-0d21-43a6-8e66-51a18aae1b4a" providerId="ADAL" clId="{4EE53FE1-4BF7-5342-B001-BF43218A4B18}" dt="2023-11-07T18:25:39.230" v="199" actId="478"/>
          <ac:picMkLst>
            <pc:docMk/>
            <pc:sldMk cId="4053142725" sldId="258"/>
            <ac:picMk id="11" creationId="{0AAB8580-29DC-A953-B125-592A34F69AF5}"/>
          </ac:picMkLst>
        </pc:pic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0E7F7CA5-A0BC-4AE1-9A6B-593349AEBCDC}"/>
    <pc:docChg chg="undo custSel addSld delSld modSld">
      <pc:chgData name="Abels, Patrick" userId="ba666de4-0d21-43a6-8e66-51a18aae1b4a" providerId="ADAL" clId="{0E7F7CA5-A0BC-4AE1-9A6B-593349AEBCDC}" dt="2023-11-06T19:47:25.502" v="1157" actId="1037"/>
      <pc:docMkLst>
        <pc:docMk/>
      </pc:docMkLst>
      <pc:sldChg chg="addSp delSp modSp mod">
        <pc:chgData name="Abels, Patrick" userId="ba666de4-0d21-43a6-8e66-51a18aae1b4a" providerId="ADAL" clId="{0E7F7CA5-A0BC-4AE1-9A6B-593349AEBCDC}" dt="2023-11-06T19:47:25.502" v="1157" actId="1037"/>
        <pc:sldMkLst>
          <pc:docMk/>
          <pc:sldMk cId="4053142725" sldId="258"/>
        </pc:sldMkLst>
        <pc:spChg chg="mod">
          <ac:chgData name="Abels, Patrick" userId="ba666de4-0d21-43a6-8e66-51a18aae1b4a" providerId="ADAL" clId="{0E7F7CA5-A0BC-4AE1-9A6B-593349AEBCDC}" dt="2023-11-06T19:46:47.646" v="1124" actId="20577"/>
          <ac:spMkLst>
            <pc:docMk/>
            <pc:sldMk cId="4053142725" sldId="258"/>
            <ac:spMk id="2" creationId="{B07DB424-5D60-EB8E-705E-00413050711F}"/>
          </ac:spMkLst>
        </pc:spChg>
        <pc:picChg chg="add del mod">
          <ac:chgData name="Abels, Patrick" userId="ba666de4-0d21-43a6-8e66-51a18aae1b4a" providerId="ADAL" clId="{0E7F7CA5-A0BC-4AE1-9A6B-593349AEBCDC}" dt="2023-11-06T19:46:11.582" v="1110" actId="478"/>
          <ac:picMkLst>
            <pc:docMk/>
            <pc:sldMk cId="4053142725" sldId="258"/>
            <ac:picMk id="4" creationId="{735F0BC1-872B-FE7F-9FF9-C5E23D724BAB}"/>
          </ac:picMkLst>
        </pc:picChg>
        <pc:picChg chg="add del mod modCrop">
          <ac:chgData name="Abels, Patrick" userId="ba666de4-0d21-43a6-8e66-51a18aae1b4a" providerId="ADAL" clId="{0E7F7CA5-A0BC-4AE1-9A6B-593349AEBCDC}" dt="2023-11-06T19:46:10.992" v="1109" actId="478"/>
          <ac:picMkLst>
            <pc:docMk/>
            <pc:sldMk cId="4053142725" sldId="258"/>
            <ac:picMk id="5" creationId="{C1A090F7-CD07-1ABD-E5D8-36516138068A}"/>
          </ac:picMkLst>
        </pc:picChg>
        <pc:picChg chg="add mod modCrop">
          <ac:chgData name="Abels, Patrick" userId="ba666de4-0d21-43a6-8e66-51a18aae1b4a" providerId="ADAL" clId="{0E7F7CA5-A0BC-4AE1-9A6B-593349AEBCDC}" dt="2023-11-06T19:47:04.406" v="1143" actId="1037"/>
          <ac:picMkLst>
            <pc:docMk/>
            <pc:sldMk cId="4053142725" sldId="258"/>
            <ac:picMk id="6" creationId="{39FBE8D5-A4C4-A2A7-23DD-A1CC6459E361}"/>
          </ac:picMkLst>
        </pc:picChg>
        <pc:picChg chg="add mod modCrop">
          <ac:chgData name="Abels, Patrick" userId="ba666de4-0d21-43a6-8e66-51a18aae1b4a" providerId="ADAL" clId="{0E7F7CA5-A0BC-4AE1-9A6B-593349AEBCDC}" dt="2023-11-06T19:46:32.553" v="1117" actId="14100"/>
          <ac:picMkLst>
            <pc:docMk/>
            <pc:sldMk cId="4053142725" sldId="258"/>
            <ac:picMk id="7" creationId="{BC626054-478C-878D-0466-4DAC965A7109}"/>
          </ac:picMkLst>
        </pc:picChg>
        <pc:picChg chg="add mod modCrop">
          <ac:chgData name="Abels, Patrick" userId="ba666de4-0d21-43a6-8e66-51a18aae1b4a" providerId="ADAL" clId="{0E7F7CA5-A0BC-4AE1-9A6B-593349AEBCDC}" dt="2023-11-06T19:46:53.214" v="1126" actId="14100"/>
          <ac:picMkLst>
            <pc:docMk/>
            <pc:sldMk cId="4053142725" sldId="258"/>
            <ac:picMk id="8" creationId="{96F4F51B-9974-B999-7525-8EA1EB080997}"/>
          </ac:picMkLst>
        </pc:picChg>
        <pc:picChg chg="add mod">
          <ac:chgData name="Abels, Patrick" userId="ba666de4-0d21-43a6-8e66-51a18aae1b4a" providerId="ADAL" clId="{0E7F7CA5-A0BC-4AE1-9A6B-593349AEBCDC}" dt="2023-11-06T19:47:15.736" v="1147" actId="1076"/>
          <ac:picMkLst>
            <pc:docMk/>
            <pc:sldMk cId="4053142725" sldId="258"/>
            <ac:picMk id="9" creationId="{9E757E7F-7948-CBE2-C89D-1E94CED441FB}"/>
          </ac:picMkLst>
        </pc:picChg>
        <pc:picChg chg="add mod">
          <ac:chgData name="Abels, Patrick" userId="ba666de4-0d21-43a6-8e66-51a18aae1b4a" providerId="ADAL" clId="{0E7F7CA5-A0BC-4AE1-9A6B-593349AEBCDC}" dt="2023-11-06T19:47:25.502" v="1157" actId="1037"/>
          <ac:picMkLst>
            <pc:docMk/>
            <pc:sldMk cId="4053142725" sldId="258"/>
            <ac:picMk id="10" creationId="{2A3F1399-1E5F-7546-AD2A-4DB70912C4CE}"/>
          </ac:picMkLst>
        </pc:picChg>
        <pc:picChg chg="add mod">
          <ac:chgData name="Abels, Patrick" userId="ba666de4-0d21-43a6-8e66-51a18aae1b4a" providerId="ADAL" clId="{0E7F7CA5-A0BC-4AE1-9A6B-593349AEBCDC}" dt="2023-11-06T19:47:19.639" v="1149" actId="1076"/>
          <ac:picMkLst>
            <pc:docMk/>
            <pc:sldMk cId="4053142725" sldId="258"/>
            <ac:picMk id="11" creationId="{0AAB8580-29DC-A953-B125-592A34F69AF5}"/>
          </ac:picMkLst>
        </pc:picChg>
      </pc:sldChg>
      <pc:sldChg chg="del">
        <pc:chgData name="Abels, Patrick" userId="ba666de4-0d21-43a6-8e66-51a18aae1b4a" providerId="ADAL" clId="{0E7F7CA5-A0BC-4AE1-9A6B-593349AEBCDC}" dt="2023-11-06T00:28:20.974" v="0" actId="4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0E7F7CA5-A0BC-4AE1-9A6B-593349AEBCDC}" dt="2023-11-06T00:28:23.034" v="2" actId="47"/>
        <pc:sldMkLst>
          <pc:docMk/>
          <pc:sldMk cId="4195507967" sldId="268"/>
        </pc:sldMkLst>
      </pc:sldChg>
      <pc:sldChg chg="del">
        <pc:chgData name="Abels, Patrick" userId="ba666de4-0d21-43a6-8e66-51a18aae1b4a" providerId="ADAL" clId="{0E7F7CA5-A0BC-4AE1-9A6B-593349AEBCDC}" dt="2023-11-06T00:29:34.631" v="125" actId="47"/>
        <pc:sldMkLst>
          <pc:docMk/>
          <pc:sldMk cId="1535252720" sldId="269"/>
        </pc:sldMkLst>
      </pc:sldChg>
      <pc:sldChg chg="del">
        <pc:chgData name="Abels, Patrick" userId="ba666de4-0d21-43a6-8e66-51a18aae1b4a" providerId="ADAL" clId="{0E7F7CA5-A0BC-4AE1-9A6B-593349AEBCDC}" dt="2023-11-06T00:29:35.488" v="126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0E7F7CA5-A0BC-4AE1-9A6B-593349AEBCDC}" dt="2023-11-06T00:29:36.200" v="127" actId="47"/>
        <pc:sldMkLst>
          <pc:docMk/>
          <pc:sldMk cId="1322635273" sldId="271"/>
        </pc:sldMkLst>
      </pc:sldChg>
      <pc:sldChg chg="addSp delSp modSp mod">
        <pc:chgData name="Abels, Patrick" userId="ba666de4-0d21-43a6-8e66-51a18aae1b4a" providerId="ADAL" clId="{0E7F7CA5-A0BC-4AE1-9A6B-593349AEBCDC}" dt="2023-11-06T01:01:35.266" v="860" actId="1037"/>
        <pc:sldMkLst>
          <pc:docMk/>
          <pc:sldMk cId="2650891004" sldId="272"/>
        </pc:sldMkLst>
        <pc:spChg chg="mod">
          <ac:chgData name="Abels, Patrick" userId="ba666de4-0d21-43a6-8e66-51a18aae1b4a" providerId="ADAL" clId="{0E7F7CA5-A0BC-4AE1-9A6B-593349AEBCDC}" dt="2023-11-06T00:58:39.309" v="801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0E7F7CA5-A0BC-4AE1-9A6B-593349AEBCDC}" dt="2023-11-06T01:01:35.266" v="860" actId="1037"/>
          <ac:picMkLst>
            <pc:docMk/>
            <pc:sldMk cId="2650891004" sldId="272"/>
            <ac:picMk id="4" creationId="{75EE6BC2-9227-DDA5-57DA-D25BF404061B}"/>
          </ac:picMkLst>
        </pc:picChg>
        <pc:picChg chg="del">
          <ac:chgData name="Abels, Patrick" userId="ba666de4-0d21-43a6-8e66-51a18aae1b4a" providerId="ADAL" clId="{0E7F7CA5-A0BC-4AE1-9A6B-593349AEBCDC}" dt="2023-11-06T00:57:01.841" v="789" actId="478"/>
          <ac:picMkLst>
            <pc:docMk/>
            <pc:sldMk cId="2650891004" sldId="272"/>
            <ac:picMk id="5" creationId="{3C9076B1-AB91-E798-B7CC-70FD50A42B2A}"/>
          </ac:picMkLst>
        </pc:picChg>
        <pc:picChg chg="del">
          <ac:chgData name="Abels, Patrick" userId="ba666de4-0d21-43a6-8e66-51a18aae1b4a" providerId="ADAL" clId="{0E7F7CA5-A0BC-4AE1-9A6B-593349AEBCDC}" dt="2023-11-06T00:57:02.472" v="790" actId="478"/>
          <ac:picMkLst>
            <pc:docMk/>
            <pc:sldMk cId="2650891004" sldId="272"/>
            <ac:picMk id="7" creationId="{011A03DD-6EC9-651A-0636-8D45FFBFA077}"/>
          </ac:picMkLst>
        </pc:picChg>
        <pc:picChg chg="add mod">
          <ac:chgData name="Abels, Patrick" userId="ba666de4-0d21-43a6-8e66-51a18aae1b4a" providerId="ADAL" clId="{0E7F7CA5-A0BC-4AE1-9A6B-593349AEBCDC}" dt="2023-11-06T01:01:35.266" v="860" actId="1037"/>
          <ac:picMkLst>
            <pc:docMk/>
            <pc:sldMk cId="2650891004" sldId="272"/>
            <ac:picMk id="8" creationId="{487F9CA3-6BE1-C05D-B500-4B67E9ABCC68}"/>
          </ac:picMkLst>
        </pc:picChg>
      </pc:sldChg>
      <pc:sldChg chg="addSp modSp mod">
        <pc:chgData name="Abels, Patrick" userId="ba666de4-0d21-43a6-8e66-51a18aae1b4a" providerId="ADAL" clId="{0E7F7CA5-A0BC-4AE1-9A6B-593349AEBCDC}" dt="2023-11-06T01:01:16.443" v="81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0E7F7CA5-A0BC-4AE1-9A6B-593349AEBCDC}" dt="2023-11-06T01:01:08.688" v="806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0E7F7CA5-A0BC-4AE1-9A6B-593349AEBCDC}" dt="2023-11-06T01:01:16.443" v="810" actId="1076"/>
          <ac:picMkLst>
            <pc:docMk/>
            <pc:sldMk cId="1722427942" sldId="273"/>
            <ac:picMk id="4" creationId="{38C1C302-9B50-7851-7400-C51CB54C5CE4}"/>
          </ac:picMkLst>
        </pc:picChg>
      </pc:sldChg>
      <pc:sldChg chg="del">
        <pc:chgData name="Abels, Patrick" userId="ba666de4-0d21-43a6-8e66-51a18aae1b4a" providerId="ADAL" clId="{0E7F7CA5-A0BC-4AE1-9A6B-593349AEBCDC}" dt="2023-11-06T00:28:21.848" v="1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0E7F7CA5-A0BC-4AE1-9A6B-593349AEBCDC}" dt="2023-11-06T00:29:31.886" v="124" actId="207"/>
        <pc:sldMkLst>
          <pc:docMk/>
          <pc:sldMk cId="3850189238" sldId="274"/>
        </pc:sldMkLst>
        <pc:spChg chg="mod">
          <ac:chgData name="Abels, Patrick" userId="ba666de4-0d21-43a6-8e66-51a18aae1b4a" providerId="ADAL" clId="{0E7F7CA5-A0BC-4AE1-9A6B-593349AEBCDC}" dt="2023-11-06T00:29:31.886" v="124" actId="207"/>
          <ac:spMkLst>
            <pc:docMk/>
            <pc:sldMk cId="3850189238" sldId="274"/>
            <ac:spMk id="2" creationId="{BD335F7C-FFDC-7142-4278-B4B5DA55E10C}"/>
          </ac:spMkLst>
        </pc:spChg>
      </pc:sldChg>
      <pc:sldChg chg="addSp delSp modSp new mod">
        <pc:chgData name="Abels, Patrick" userId="ba666de4-0d21-43a6-8e66-51a18aae1b4a" providerId="ADAL" clId="{0E7F7CA5-A0BC-4AE1-9A6B-593349AEBCDC}" dt="2023-11-06T00:33:21.449" v="222" actId="14100"/>
        <pc:sldMkLst>
          <pc:docMk/>
          <pc:sldMk cId="2528940640" sldId="275"/>
        </pc:sldMkLst>
        <pc:spChg chg="mod">
          <ac:chgData name="Abels, Patrick" userId="ba666de4-0d21-43a6-8e66-51a18aae1b4a" providerId="ADAL" clId="{0E7F7CA5-A0BC-4AE1-9A6B-593349AEBCDC}" dt="2023-11-06T00:33:21.449" v="222" actId="14100"/>
          <ac:spMkLst>
            <pc:docMk/>
            <pc:sldMk cId="2528940640" sldId="275"/>
            <ac:spMk id="2" creationId="{D2EE388D-7833-805C-9249-9BD206ACE42F}"/>
          </ac:spMkLst>
        </pc:spChg>
        <pc:picChg chg="add del mod">
          <ac:chgData name="Abels, Patrick" userId="ba666de4-0d21-43a6-8e66-51a18aae1b4a" providerId="ADAL" clId="{0E7F7CA5-A0BC-4AE1-9A6B-593349AEBCDC}" dt="2023-11-06T00:33:08.253" v="217" actId="478"/>
          <ac:picMkLst>
            <pc:docMk/>
            <pc:sldMk cId="2528940640" sldId="275"/>
            <ac:picMk id="4" creationId="{475E5F24-0536-0CB4-2FD3-FDBD4343CCB6}"/>
          </ac:picMkLst>
        </pc:picChg>
        <pc:picChg chg="add mod">
          <ac:chgData name="Abels, Patrick" userId="ba666de4-0d21-43a6-8e66-51a18aae1b4a" providerId="ADAL" clId="{0E7F7CA5-A0BC-4AE1-9A6B-593349AEBCDC}" dt="2023-11-06T00:33:18.841" v="221" actId="1076"/>
          <ac:picMkLst>
            <pc:docMk/>
            <pc:sldMk cId="2528940640" sldId="275"/>
            <ac:picMk id="12" creationId="{F2A44E7C-EFBD-2E9A-AD6A-99EC4425F593}"/>
          </ac:picMkLst>
        </pc:pic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5" creationId="{4974D351-868D-73F6-CFD8-B29B32F6F566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6" creationId="{9265E232-3D69-5646-54C4-F81018853D0A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7" creationId="{35DA4ED1-E049-66ED-6426-DE4BF8FA7C9C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8" creationId="{EBAD7019-6174-769E-B66D-53DCC81360EE}"/>
          </ac:inkMkLst>
        </pc:inkChg>
        <pc:cxnChg chg="add del">
          <ac:chgData name="Abels, Patrick" userId="ba666de4-0d21-43a6-8e66-51a18aae1b4a" providerId="ADAL" clId="{0E7F7CA5-A0BC-4AE1-9A6B-593349AEBCDC}" dt="2023-11-06T00:33:10.107" v="218" actId="478"/>
          <ac:cxnSpMkLst>
            <pc:docMk/>
            <pc:sldMk cId="2528940640" sldId="275"/>
            <ac:cxnSpMk id="10" creationId="{8DA04FB9-FB0D-C8CD-C09C-9F3CB5BED188}"/>
          </ac:cxnSpMkLst>
        </pc:cxnChg>
      </pc:sldChg>
      <pc:sldChg chg="addSp delSp modSp new mod">
        <pc:chgData name="Abels, Patrick" userId="ba666de4-0d21-43a6-8e66-51a18aae1b4a" providerId="ADAL" clId="{0E7F7CA5-A0BC-4AE1-9A6B-593349AEBCDC}" dt="2023-11-06T00:56:23.386" v="778" actId="1076"/>
        <pc:sldMkLst>
          <pc:docMk/>
          <pc:sldMk cId="3753195299" sldId="276"/>
        </pc:sldMkLst>
        <pc:spChg chg="mod">
          <ac:chgData name="Abels, Patrick" userId="ba666de4-0d21-43a6-8e66-51a18aae1b4a" providerId="ADAL" clId="{0E7F7CA5-A0BC-4AE1-9A6B-593349AEBCDC}" dt="2023-11-06T00:56:19.625" v="777" actId="20577"/>
          <ac:spMkLst>
            <pc:docMk/>
            <pc:sldMk cId="3753195299" sldId="276"/>
            <ac:spMk id="2" creationId="{E614CEA6-CDDE-DF28-4CB5-61207FA7498E}"/>
          </ac:spMkLst>
        </pc:spChg>
        <pc:spChg chg="mod">
          <ac:chgData name="Abels, Patrick" userId="ba666de4-0d21-43a6-8e66-51a18aae1b4a" providerId="ADAL" clId="{0E7F7CA5-A0BC-4AE1-9A6B-593349AEBCDC}" dt="2023-11-06T00:34:00.649" v="243" actId="14100"/>
          <ac:spMkLst>
            <pc:docMk/>
            <pc:sldMk cId="3753195299" sldId="276"/>
            <ac:spMk id="3" creationId="{DC2DBCCE-2A97-DB4C-69DD-33ABA0AD4409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6" creationId="{FB29B93A-A3E6-339D-B124-947434CF985B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7" creationId="{A1761AD0-9989-4498-84A5-5280A09160E3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8" creationId="{6A7E8C53-3537-DEA4-4543-EF2B06264C3D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9" creationId="{49B146AB-BBAB-FF2C-8BEB-258CBBB59872}"/>
          </ac:spMkLst>
        </pc:spChg>
        <pc:spChg chg="add del">
          <ac:chgData name="Abels, Patrick" userId="ba666de4-0d21-43a6-8e66-51a18aae1b4a" providerId="ADAL" clId="{0E7F7CA5-A0BC-4AE1-9A6B-593349AEBCDC}" dt="2023-11-06T00:39:35.642" v="523" actId="478"/>
          <ac:spMkLst>
            <pc:docMk/>
            <pc:sldMk cId="3753195299" sldId="276"/>
            <ac:spMk id="10" creationId="{F214266A-9699-0B0F-0147-CB2D0FDAF704}"/>
          </ac:spMkLst>
        </pc:spChg>
        <pc:spChg chg="add del">
          <ac:chgData name="Abels, Patrick" userId="ba666de4-0d21-43a6-8e66-51a18aae1b4a" providerId="ADAL" clId="{0E7F7CA5-A0BC-4AE1-9A6B-593349AEBCDC}" dt="2023-11-06T00:39:55.347" v="525" actId="478"/>
          <ac:spMkLst>
            <pc:docMk/>
            <pc:sldMk cId="3753195299" sldId="276"/>
            <ac:spMk id="11" creationId="{E554E499-5D77-8F75-A00F-8222A57C6B07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2" creationId="{9951C25F-3713-E0B9-8B34-14C0BD43A8AE}"/>
          </ac:spMkLst>
        </pc:spChg>
        <pc:spChg chg="add del mod">
          <ac:chgData name="Abels, Patrick" userId="ba666de4-0d21-43a6-8e66-51a18aae1b4a" providerId="ADAL" clId="{0E7F7CA5-A0BC-4AE1-9A6B-593349AEBCDC}" dt="2023-11-06T00:40:30.507" v="534" actId="478"/>
          <ac:spMkLst>
            <pc:docMk/>
            <pc:sldMk cId="3753195299" sldId="276"/>
            <ac:spMk id="13" creationId="{D80D18B7-98B1-FC9F-9850-6FC8771E8E6F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4" creationId="{5827F70F-EDBE-6AC4-6075-D1486B3973BE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5" creationId="{AE54CD80-51C6-22A1-3500-C5332D27AD74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6" creationId="{845CAD3B-5176-2CCC-AF4D-1FF5D26EED1F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7" creationId="{6FC69585-E7BD-10C0-E49C-08251A515BF2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8" creationId="{F40B2364-749B-273B-2167-175887F9D768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9" creationId="{E2128911-9F07-2008-42F2-F18B02A76B0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0" creationId="{DCF3C427-FF10-3F7A-812F-730DF5B1099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1" creationId="{630D1C77-1F59-E2AC-3F26-1B06026DC528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2" creationId="{9B78E726-BBE0-D9D9-3236-12B279B0692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3" creationId="{BD8FAFB7-B864-94E7-2469-A9C056517473}"/>
          </ac:spMkLst>
        </pc:spChg>
        <pc:grpChg chg="add mod">
          <ac:chgData name="Abels, Patrick" userId="ba666de4-0d21-43a6-8e66-51a18aae1b4a" providerId="ADAL" clId="{0E7F7CA5-A0BC-4AE1-9A6B-593349AEBCDC}" dt="2023-11-06T00:49:25.322" v="740" actId="1076"/>
          <ac:grpSpMkLst>
            <pc:docMk/>
            <pc:sldMk cId="3753195299" sldId="276"/>
            <ac:grpSpMk id="24" creationId="{B25DB12A-9DFC-2CF5-B445-BAEC1771727D}"/>
          </ac:grpSpMkLst>
        </pc:grpChg>
        <pc:picChg chg="add del mod">
          <ac:chgData name="Abels, Patrick" userId="ba666de4-0d21-43a6-8e66-51a18aae1b4a" providerId="ADAL" clId="{0E7F7CA5-A0BC-4AE1-9A6B-593349AEBCDC}" dt="2023-11-06T00:37:35.517" v="494" actId="478"/>
          <ac:picMkLst>
            <pc:docMk/>
            <pc:sldMk cId="3753195299" sldId="276"/>
            <ac:picMk id="5" creationId="{A32E4949-C8FD-9955-C92F-9E60C4E46436}"/>
          </ac:picMkLst>
        </pc:picChg>
        <pc:picChg chg="add mod modCrop">
          <ac:chgData name="Abels, Patrick" userId="ba666de4-0d21-43a6-8e66-51a18aae1b4a" providerId="ADAL" clId="{0E7F7CA5-A0BC-4AE1-9A6B-593349AEBCDC}" dt="2023-11-06T00:56:23.386" v="778" actId="1076"/>
          <ac:picMkLst>
            <pc:docMk/>
            <pc:sldMk cId="3753195299" sldId="276"/>
            <ac:picMk id="26" creationId="{4B69A6F9-7857-F31E-70DD-211C4D28A358}"/>
          </ac:picMkLst>
        </pc:pic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5:59.446"/>
    </inkml:context>
    <inkml:brush xml:id="br0">
      <inkml:brushProperty name="width" value="0.4" units="cm"/>
      <inkml:brushProperty name="height" value="0.8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1,'5'0,"9"0,7 0,4 0,6 0,2 0,0 0,-2 0,3 0,-1 0,-1 0,-2 0,2 0,-4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8:32.759"/>
    </inkml:context>
    <inkml:brush xml:id="br0">
      <inkml:brushProperty name="width" value="0.4" units="cm"/>
      <inkml:brushProperty name="height" value="0.8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0 386,'22'-6,"0"0,1 2,28-1,28-6,20-14,110-43,-163 52,-30 12,-1 0,0-2,0 0,-1 0,0-2,0 0,24-18,-20 14,0 0,0 1,1 0,1 2,35-12,44-23,-27 3,-43 26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8:34.564"/>
    </inkml:context>
    <inkml:brush xml:id="br0">
      <inkml:brushProperty name="width" value="0.4" units="cm"/>
      <inkml:brushProperty name="height" value="0.8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1 452,'4'-3,"-1"0,1 1,0-1,0 1,0 0,1 0,-1 1,1-1,-1 1,1 0,-1 0,9 0,63-1,-49 2,345 0,547-28,-828 21,62-9,-132 11,-1-1,36-16,-36 14,0 0,40-9,-18 11,54 0,-71 6,-1-1,0 0,0-2,0-1,0-1,-1-1,46-18,1-9,1 4,132-36,-168 56,-14 4,1 0,-1-1,-1-2,0 0,37-20,-56 27,1 1,-1-1,0 0,0 1,0-1,0 0,1 0,-1 0,0 0,-1 0,1 0,0 0,0 0,0-1,-1 1,1 0,0 0,-1-1,1 1,-1 0,0-1,1 1,-1 0,0-1,0-1,0 2,-1 0,0-1,0 1,0 0,0 0,0 0,0 0,0 0,-1 0,1 0,0 0,0 1,-1-1,1 0,0 1,-1-1,1 1,-3-1,-10-2,0 0,0 1,-21 0,-631 3,253 1,301 4,-189 33,81-6,-520 16,702-49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8:40.200"/>
    </inkml:context>
    <inkml:brush xml:id="br0">
      <inkml:brushProperty name="width" value="0.4" units="cm"/>
      <inkml:brushProperty name="height" value="0.8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1 107,'145'-13,"-62"3,-34 5,-1-3,0-2,72-24,-85 26,1 1,0 2,0 1,1 2,-1 1,48 6,19-2,-1-3,-81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8:43.157"/>
    </inkml:context>
    <inkml:brush xml:id="br0">
      <inkml:brushProperty name="width" value="0.4" units="cm"/>
      <inkml:brushProperty name="height" value="0.8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0 126,'1'-3,"-1"0,0 1,1-1,0 0,0 1,0-1,0 0,0 1,0-1,0 1,1 0,-1-1,1 1,0 0,0 0,0 0,0 0,0 0,0 1,0-1,1 1,-1-1,1 1,-1 0,1 0,-1 0,5-1,10-3,-1 1,1 0,24-1,-14 1,248-17,-60 8,211 1,-277 14,-117 0,0 1,-1 1,42 12,-37-7,72 8,315-15,-212-4,31 2,-601 32,-298 10,-167-43,814 2,-1 0,1 1,0 0,0 1,0 0,1 0,-1 1,1 0,0 1,0 0,-10 7,-18 10,11-9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8:17.273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38,'20'-1,"1"-1,-1-1,32-9,-33 6,0 2,0 1,0 0,25 0,-41 3,-1 0,0 1,1-1,-1 1,0 0,0-1,1 1,-1 0,0 0,0 0,0 1,0-1,0 1,0-1,-1 1,1-1,0 1,1 2,1 2,0-1,-1 1,0 0,0 0,0 0,2 11,-1-3,-1 0,0 0,-2 1,1-1,-2 25,0-37,-1 0,1 1,-1-1,1 0,-1 0,0 1,0-1,0 0,0 0,0 0,-1 0,1 0,-1-1,1 1,-1 0,0-1,1 1,-4 1,0 0,0 0,0 0,-1 0,1-1,-1 0,1 0,-8 1,0 0,1-1,-1-1,1 0,-1-1,0 0,-18-4,27 4,0-1,1 0,-1 0,1 0,-1 0,1 0,0-1,0 0,-1 0,1 0,0 0,0 0,1 0,-1-1,0 1,1-1,0 0,-1 0,1 0,0 0,1 0,-1 0,0-1,1 1,0-1,0 1,0-1,0 1,1-1,-1 0,1 1,0-1,0 0,0 1,0-1,1 1,-1-1,1 0,2-3,-2 5,0 0,0 0,0 0,1 0,-1 1,1-1,-1 0,1 1,0-1,-1 1,1 0,0 0,0 0,0 0,0 0,0 0,0 0,0 0,1 1,-1-1,0 1,0 0,0-1,5 1,65 3,-46-2,-4 1,-1 1,1 1,-1 1,40 14,-33-10,50 11,-67-19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8:20.624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0,'1'104,"18"130,-8-150,-4 0,-4 0,-8 92,-6-99,5-50,-2 50,8-64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8:21.457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8:23.138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8:31.563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12T23:09:01.208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14 99 24575,'-1'-1'0,"-1"-2"0,1-2 0,0-2 0,0 0 0,0-1 0,1-2 0,0 0 0,0 0 0,0-1 0,-1 1 0,-2 1 0,1 2-8191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6:03.473"/>
    </inkml:context>
    <inkml:brush xml:id="br0">
      <inkml:brushProperty name="width" value="0.4" units="cm"/>
      <inkml:brushProperty name="height" value="0.8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0,'5'0,"13"4,8 6,5 2,4-2,1 1,-1 0,-7-3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9:09.813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21,'4'-2,"1"0,0 1,0-1,0 1,0 1,0-1,0 1,0 0,0 0,0 0,7 2,3-2,201-7,286 0,-352 8,-33 13,-7-17,179 6,-273-1,260 33,-246-29,0-1,0-1,1-2,-1-1,39-4,-16-15,-53 18,0 0,0 0,0 0,0 0,0 0,0 0,0 0,0 0,0 0,-1 0,1 0,0 0,0 0,0 0,0 0,0 0,0 0,0 0,0 0,0-1,0 1,0 0,0 0,0 0,0 0,0 0,0 0,0 0,0 0,0 0,0 0,0 0,0 0,0 0,0 0,0 0,0 0,0-1,0 1,0 0,0 0,0 0,0 0,0 0,0 0,0 0,0 0,-4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9:12.080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1,'595'0,"-579"1,0 1,28 7,-18-3,18 0,0-2,1-2,49-4,-15 0,-70 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9:13.890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420 293,'-159'-8,"91"3,-92 5,158 0,1 0,-1 0,1 1,-1-1,1 1,0-1,-1 1,1-1,0 1,-1 0,1-1,0 1,0 0,0 0,-1 0,1 0,0 0,0 0,1 0,-1 1,0-1,0 0,0 0,1 1,-1-1,1 1,-1-1,1 0,0 1,-1-1,1 1,0-1,0 1,0 2,0-2,0 0,0 0,1 0,-1 0,0 0,1-1,-1 1,1 0,0 0,0 0,0-1,0 1,0 0,0-1,0 1,0-1,0 1,1-1,-1 0,1 0,-1 1,1-1,-1 0,1 0,0 0,3 1,25 4,0-2,0 0,33-2,-21 0,9-2,-40-2,0 2,-1-1,1 1,0 1,-1 0,1 1,0 0,-1 0,0 1,0 0,12 6,-21-9,-1 1,1-1,0 1,0 0,0-1,0 1,0 0,-1 0,1-1,0 1,-1 0,1 0,0 0,-1 0,1 0,-1 0,0 0,1 0,-1 0,0 0,1 0,-1 0,0 0,0 0,0 1,0 0,-1 0,1 0,-1 0,0-1,0 1,0 0,0 0,0-1,0 1,-1-1,1 1,0-1,-1 1,-1 0,-4 4,-1-1,1 0,-1-1,0 0,-10 4,-12 0,0-1,-1-1,1-2,-1-1,0-2,0 0,-33-5,64 4,0 0,-1 0,1 0,0 0,0 0,0 0,-1 0,1 0,0-1,0 1,0 0,-1 0,1 0,0 0,0 0,0 0,-1 0,1 0,0-1,0 1,0 0,0 0,0 0,-1 0,1 0,0-1,0 1,0 0,0 0,0 0,0-1,0 1,0 0,0 0,0 0,0-1,0 1,0 0,0 0,0-1,0 1,0 0,0 0,0 0,0-1,0 1,0 0,0 0,0 0,0-1,10-14,17-11,-26 26,138-127,-122 109,-1-2,0 0,-2 0,0-2,15-32,-21 35,-1 0,-1-1,-1 0,-1 0,3-30,-6 41,1 0,1 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9:25.927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449 373,'7'0,"0"-1,0 0,0 0,0-1,0 0,-1 0,1 0,-1-1,12-6,54-42,-56 38,0 1,32-18,-35 24,-8 4,0 0,0 0,-1-1,1 1,-1-1,0 0,7-6,-11 9,1-1,-1 0,0 1,1-1,-1 1,0-1,0 1,1-1,-1 0,0 1,0-1,0 0,0 1,0-1,0 0,0 1,0-1,0 0,0 1,0-1,0 0,0 1,0-1,-1-1,0 0,-1 0,1 0,-1 1,0-1,1 0,-1 0,0 1,0-1,0 1,-4-2,-6-4,0 1,-1 1,0 0,0 0,0 1,0 1,-26-3,12 4,-1 1,-55 5,77-3,-1 1,0 0,1 0,-1 0,1 1,0 0,0 0,0 1,0-1,1 1,-1 0,1 1,0 0,0-1,-5 9,7-10,0 1,0 0,0 0,0 1,1-1,0 0,0 1,0-1,1 1,-1 0,1-1,0 1,1 0,-1 0,1 0,0 0,0 0,0-1,1 1,0 0,-1 0,3 5,-1-8,-1 0,0 0,1-1,-1 1,1 0,0-1,0 1,0-1,-1 0,1 1,0-1,0 0,1 0,-1-1,0 1,0 0,0-1,1 1,-1-1,3 1,54 3,-48-4,9 1,-14 0,1 0,-1-1,1 1,0-1,-1 0,1-1,-1 0,1 0,-1 0,0-1,1 0,-1 0,8-5,-13 7,-1 0,0 0,0-1,0 1,0 0,1-1,-1 1,0 0,0-1,0 1,0 0,0-1,0 1,0 0,0-1,0 1,0 0,0-1,0 1,0 0,0-1,-1 1,1 0,0-1,0 1,0 0,0 0,-1-1,1 1,0 0,0 0,0-1,-1 1,1 0,0 0,0 0,-1-1,1 1,0 0,-1 0,1 0,0 0,-1 0,1-1,0 1,0 0,-1 0,1 0,0 0,-1 0,1 0,0 0,-1 0,1 0,0 0,-1 1,1-1,0 0,-1 0,-23-3,-6 2,0 2,1 0,-1 2,-34 9,61-12,0 1,0-1,1 0,-1 0,0 0,0-1,0 1,0-1,0 1,0-1,1 0,-1 0,0 0,0 0,1-1,-1 1,1-1,0 1,-1-1,1 0,0 0,0 0,0 0,0-1,-2-2,-5-8,1-1,0 0,-10-26,-12-19,24 52,-1 0,0 1,0-1,0 2,-1-1,0 1,-16-8,17 10,0-1,-1 0,2 0,-1-1,0 0,1 0,0-1,0 1,0-1,1-1,-5-6,9 12,-1 0,1 0,-1 0,0 0,1 0,-1 0,0 0,1 1,-1-1,0 1,0-1,0 1,1 0,-1 0,0 0,0 0,0 0,0 0,0 0,1 1,-1-1,0 1,-2 0,66 2,17-9,150-5,-26 4,-43 5,166 5,-233 10,-23-14,-58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9:32.697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102 30,'69'-1,"1"-3,107-20,-176 24,0 0,0 0,-1 0,1 0,0 0,0 0,0 0,0 0,0 0,0 0,0 1,0-1,0 0,0 1,-1-1,1 0,0 1,0-1,0 1,-1 0,1-1,0 1,-1-1,1 1,0 0,-1 0,1-1,-1 1,1 1,1 1,-1 1,0-1,0 1,0-1,0 1,0-1,-1 1,0 4,1 2,-2-1,1 0,-1 0,-1 1,0-1,-3 9,4-15,-1 0,0 0,-1-1,1 1,0 0,-1-1,0 0,1 1,-1-1,0 0,0-1,0 1,0 0,0-1,-1 0,1 1,0-1,-1-1,1 1,-1 0,1-1,-1 0,-4 0,-11 1,0-1,-34-5,51 4,-51-9,38 6,1 1,0 1,-22-1,-80 2,92-1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9:34.129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0,'184'0,"-181"0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9:35.763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2,'113'-1,"120"3,-117 11,-90-12,-20 0,1 0,-1-1,1 0,-1 0,1 0,0-1,-1 0,11-3,-15 3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9:40.705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61,'25'0,"0"-1,0-1,30-6,-36 6,0 0,0 1,0 1,-1 1,1 1,29 6,-19-3,49 2,70-5,123-5,-262 2,0 0,-1-1,1-1,16-6,-17 6,1-1,0 2,0-1,17-1,93-23,288 20,-263 8,-127 0,-1 1,1 1,0 0,0 1,18 8,29 6,-44-14,1-2,-1-1,37-2,-39 0,-1 0,1 1,0 1,-1 1,31 7,-30-4,1 0,0-1,1-1,-1-1,37-1,2-2,-51-1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9:42.197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9:43.111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6:04.793"/>
    </inkml:context>
    <inkml:brush xml:id="br0">
      <inkml:brushProperty name="width" value="0.4" units="cm"/>
      <inkml:brushProperty name="height" value="0.8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36,'5'0,"0"-4,5-2,8 0,6 2,3 1,1 1,4 1,1 0,-1 1,-1 1,-3-5,-5-2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0:15.967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1 592,'0'0,"1"1,-1-1,0 1,1-1,-1 0,1 1,0-1,-1 0,1 0,-1 1,1-1,-1 0,1 0,0 0,-1 0,1 0,-1 0,1 0,0 0,-1 0,1 0,0 0,-1 0,1 0,-1 0,1 0,-1-1,1 1,0 0,-1 0,1-1,26-8,-25 8,29-8,-1-2,0-2,-1 0,-1-2,0-2,27-20,56-46,-96 73,0 1,1 0,0 1,0 1,29-8,7-4,-39 14,0 1,1 1,-1 1,1 0,22-1,-22 3,0-1,0-1,0-1,0 0,18-6,203-104,-189 87,-25 13,-1 2,2 0,-1 1,25-7,-18 9,51-24,-10 3,-69 28,0 1,1 0,-1 0,1 0,-1 0,1 0,-1 0,1-1,-1 1,1 0,-1 0,1 0,-1 0,0 1,1-1,-1 0,1 0,-1 0,1 0,-1 0,1 1,-1-1,0 0,1 0,-1 1,1-1,-1 0,0 1,1-1,-1 0,0 1,1-1,-1 1,4 19,-9 21,-8-13,-2 0,0-1,-2 0,0-1,-2-1,-24 25,-7 10,29-37,-1-1,-1-1,0-1,-2-1,-1-1,0-1,-1-2,-52 23,78-38,0 1,0-1,0 0,1 1,-1-1,0 0,0 0,0 0,0 0,0 1,0-1,0 0,0-1,0 1,0 0,0 0,1 0,-1 0,0-1,0 1,0-1,0 1,0 0,1-1,-1 1,0-1,0 0,1 1,-1-1,0 0,0 0,-1-2,0 0,1 0,-1 0,1-1,0 1,0 0,0 0,0-1,0-4,0 1,1 0,-1 0,1-1,0 1,1 0,0 0,0 0,4-13,-3 18,-1 0,1 1,0-1,0 0,-1 1,1 0,0-1,0 1,0 0,0 0,1 0,-1 0,0 1,0-1,1 0,-1 1,0 0,1-1,-1 1,0 0,1 0,-1 0,0 1,1-1,-1 1,4 0,-4 0,1-1,0 1,0-1,0 1,0 0,-1 0,1 1,-1-1,1 1,-1-1,1 1,-1 0,0-1,1 1,-1 0,0 1,-1-1,1 0,0 1,-1-1,2 4,-1 3,-1 0,0 0,-1 0,0 0,0 0,-1 1,-3 14,1-11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0:17.365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0:19.222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0:20.354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0:21.157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12T23:10:27.07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13 24575,'2'0'0,"1"0"0,4-2 0,1-1 0,2-1 0,-2 1-8191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12T23:10:27.81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0 24575,'0'0'-8191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12T23:10:29.56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84 1 24575,'-2'0'0,"-3"1"0,-2 3 0,-1-1 0,-1 2 0,-1 1 0,1 1 0,0-1 0,0 0 0,0-1 0,2-1-8191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0:38.303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190 281,'-7'-1,"1"0,-1-1,1 1,-1-1,1-1,0 1,0-1,0 0,0-1,1 1,0-1,-10-9,-6-6,-29-34,45 46,1 0,0 0,1-1,0 0,0 1,1-1,0 0,0 0,1 0,0-1,0 1,1 0,0 0,1 0,2-16,-3 23,1-1,-1 1,1 0,-1 0,1 0,-1 0,1 0,0 0,-1 0,1 0,0 0,0 0,0 0,-1 0,1 0,0 1,0-1,1 0,-1 1,0-1,0 0,0 1,0 0,2-1,30-2,-24 3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0:41.020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0 8,'1'0,"-1"-1,0 1,1-1,-1 1,0-1,1 1,-1-1,1 1,-1 0,1-1,-1 1,1-1,-1 1,1 0,-1 0,1-1,-1 1,1 0,0 0,-1 0,1-1,0 1,-1 0,1 0,-1 0,1 0,0 0,-1 0,1 0,0 1,-1-1,1 0,-1 0,1 0,-1 1,2-1,23 8,-16-1,0 1,0 0,-1 0,0 0,-1 1,1 1,-2-1,1 1,-2 0,10 22,28 40,-35-59,0 0,0 1,-1 0,5 17,-5-14,0-1,16 27,-1-10,-2 1,19 43,-4 11,-26-70,-7-12,1 0,0 0,0 0,0 0,1-1,0 0,0 1,0-1,1-1,-1 1,1-1,0 0,1 0,10 7,-13-10,-1 0,0 1,0-1,0 1,0 0,0-1,-1 1,1 0,0 0,-1 0,1 0,-1 1,0-1,0 0,0 1,0-1,0 0,-1 1,1-1,0 1,-1-1,0 1,0 0,0-1,0 1,0-1,0 1,-1-1,0 4,0 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6:06.286"/>
    </inkml:context>
    <inkml:brush xml:id="br0">
      <inkml:brushProperty name="width" value="0.4" units="cm"/>
      <inkml:brushProperty name="height" value="0.8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0,'4'4,"6"2,5-1,5-1,3-1,6-1,2-1,0-1,12-8,-2-4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0:46.305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1,'524'0,"-336"17,53-19,159 4,-286 5,94 3,183 9,-275-11,150-8,-103-2,586 2,-741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0:49.545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3643 157,'-227'1,"-233"-3,299-10,-73-1,133 14,-872-2,548-41,74 3,96 12,173 17,0 2,-1 4,-107 8,190-4,-1 0,0 0,0 0,0 0,1 0,-1 1,0-1,0 0,1 0,-1 1,0-1,0 0,1 1,-1-1,0 1,1-1,-1 1,1-1,-1 1,1-1,-1 1,1 0,-1-1,1 1,-1 0,1-1,0 1,-1 1,4 24,-1-19,1-1,1 1,-1 0,1-1,6 8,-3-7,-1-1,2 0,-1-1,0 1,1-1,0-1,0 1,1-2,-1 1,1-1,15 4,12 0,58 5,-78-10,506 8,-150-11,-307 4,-1 3,97 21,-156-26,-1 0,1 1,0-1,-1 1,1 0,-1 1,1-1,-1 1,0 0,0 0,0 0,-1 0,5 6,-7-8,0 1,0 0,0-1,-1 1,1 0,-1 0,1 0,-1 0,1-1,-1 1,0 0,0 0,0 0,0 0,-1 0,1 0,0 0,-1-1,1 1,-1 0,0 0,1 0,-1-1,0 1,0 0,0-1,0 1,-1-1,1 1,0-1,-1 0,1 1,-1-1,1 0,-1 0,-2 1,-7 6,0-1,0 0,0 0,-1-1,0-1,-1 0,1-1,-1 0,1-1,-19 2,-13-1,-77-2,79-2,22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0:59.640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0,'11'1,"-1"0,1 0,-1 1,0 0,1 1,-1 0,0 1,0 0,-1 0,12 7,8 8,48 41,-56-42,1-1,0-1,42 22,-51-31,-2 0,1 0,-1 1,0 0,-1 1,0 0,0 1,8 11,-12-14,0 1,-1-1,0 1,0 0,-1 0,0 1,0-1,-1 1,-1 0,1 0,-1 0,1 17,-3-25,0 0,0 0,0 0,0 0,-1 0,1 1,0-1,-1 0,1 0,-1 0,1 0,-1 0,0 0,1 0,-1 0,0 0,0-1,1 1,-1 0,0 0,0-1,0 1,0 0,0-1,0 1,0-1,0 1,0-1,0 0,-1 0,1 1,0-1,0 0,0 0,0 0,0 0,-1 0,1 0,0 0,0-1,0 1,0 0,0 0,0-1,-2 0,-59-21,54 19,-5-3,1 2,0 0,0-1,1 0,0-1,0 0,0-1,1 0,0-1,0 0,1-1,0 0,-11-14,15 16,-41-50,45 56,-1-1,1 0,-1 0,0 0,0 1,0-1,0 1,0 0,0-1,0 1,0 0,0 0,-1 0,1 1,0-1,-1 0,1 1,0 0,-1-1,1 1,-1 0,1 0,-1 0,-2 1,4 0,1-1,-1 1,1 0,-1-1,1 1,-1 0,1-1,0 1,-1 0,1 0,0-1,0 1,0 0,-1 0,1 0,0-1,0 1,0 0,0 0,0 0,1-1,-1 1,0 0,0 0,0-1,1 1,-1 0,0 0,1-1,-1 1,0 0,1-1,0 2,18 29,-16-27,30 46,-3-7,25 50,-36-54,-1-1,1-2,1 0,33 42,-42-61,-1 0,0 0,-1 1,-2 1,1 0,-2 0,4 21,5 9,-6-24,22 41,-24-53,0 0,0 1,-2-1,1 1,-2 1,0-1,-1 1,0-1,1 24,-3-24,0-1,2 0,-1 0,1 0,1 0,1 0,10 21,-9-22,-1 1,0-1,-1 1,0 0,-1 0,0 1,0 18,-3-28,1-1,-1 1,1 0,-1-1,1 1,0-1,0 1,0-1,1 0,-1 1,1-1,0 0,0 0,0 0,0 0,1 0,-1-1,1 1,0-1,-1 1,7 3,16 15,-23-17,0-1,0 0,0 1,0-1,0 1,0 0,-1-1,0 1,1 5,-1-4,1-1,-1 1,1-1,-1 0,1 0,0 0,1 0,3 5,16 14,-15-16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00.017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00.834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1,'1'2,"3"6,1 3,1 0,2-2,-1-1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02.769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03.874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10.482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0,'1'4,"-1"-1,0 0,1 0,-1 0,1 0,0 0,0 0,0 0,0 0,1-1,-1 1,1 0,0-1,0 1,0-1,0 1,0-1,3 2,5 4,0-1,0 0,17 7,-20-10,0-1,0 1,0 0,-1 1,1 0,-1 0,0 0,6 7,-8-5,-1 1,1-1,-1 1,-1 0,1 0,-1 0,-1 0,0 1,0-1,0 0,-1 1,-2 15,1-15,1-1,-1 1,2 0,-1 0,1-1,1 1,-1 0,2-1,-1 1,1-1,0 0,5 8,16 17,-18-25,1 0,-1 1,-1 0,6 12,16 39,41 70,-63-123,0 0,0-1,0 1,1-1,0 0,1 0,-1 0,1-1,0 0,0-1,11 6,4-1,0-1,42 9,-49-14,6 2,0 0,0 0,0 1,0 1,37 19,-53-23,0 0,-1 0,1 1,-1-1,0 1,0 0,0 0,0 0,-1 1,0-1,0 1,0 0,0 0,-1 0,1 0,-1 0,-1 1,1-1,-1 0,0 1,0 0,-1-1,1 1,-2 8,1-13,0 0,0 0,0 0,0 0,0 0,0 0,-1 0,1 0,0 0,-1 0,1 0,-1 0,1 0,-1 0,0-1,1 1,-1 0,0 0,1-1,-1 1,0 0,0-1,1 1,-1-1,0 1,0-1,0 1,-1 0,-1-1,0 1,-1-1,1 0,0 1,0-1,0 0,-1-1,1 1,-4-2,-5-1,0 0,1-1,-21-10,-68-37,94 47,-1 1,0 0,0 0,0 0,-1 1,1 0,-1 0,1 1,-1 0,0 0,1 1,-1 0,0 0,-11 3,19-3,0 0,-1 0,1 0,-1 0,1 1,0-1,-1 0,1 0,0 0,-1 1,1-1,0 0,-1 1,1-1,0 0,0 1,-1-1,1 0,0 1,0-1,0 0,-1 1,1-1,0 1,0-1,0 0,0 1,0-1,0 1,0-1,0 0,0 2,7 17,20 21,-22-33,3 3,-1 1,0-1,-1 1,0 0,-1 1,0-1,0 1,-1 0,3 20,-2-13,1 0,0 0,2 0,0-1,1 0,1 0,0-1,24 29,-9-10,-12-16,-1 0,-1 1,-1 1,-1 0,-1 0,9 40,-15-53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12.149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0,'29'21,"-24"-19,-2 0,1 0,0 1,0-1,-1 1,1 0,-1 0,5 7,5 7,-8-11,0-1,0 1,-1 0,0 1,0-1,-1 1,0-1,0 1,0 0,-1 0,0 0,0 1,-1-1,1 14,-3-11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15.091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6:37.846"/>
    </inkml:context>
    <inkml:brush xml:id="br0">
      <inkml:brushProperty name="width" value="0.4" units="cm"/>
      <inkml:brushProperty name="height" value="0.8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79,'5'4,"-1"-1,1-1,-1 1,1-1,0 0,0 0,0 0,0-1,0 1,8 0,11 4,303 103,-44-13,-254-89,1-1,0-2,0-1,0-1,0-2,34-3,-61 2,0 1,0-1,1 0,-1 0,0-1,0 1,0-1,0 1,0-1,-1 0,1 0,0 0,-1-1,1 1,-1-1,0 1,0-1,0 0,0 1,-1-1,1 0,-1 0,1 0,-1-1,0 1,0 0,-1 0,1-1,-1 1,1 0,-1-5,1-5,0-1,-1 0,-1 0,0 0,-1 0,-4-19,3 26,0 0,0 0,0 0,-1 0,0 0,0 1,-1-1,0 1,0 0,0 1,-1-1,0 1,0 0,0 1,-1-1,1 1,-1 0,0 1,0 0,-1 0,1 0,-1 1,-7-1,-12-3,0 2,0 1,0 0,0 3,-36 2,-42 14,79-12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16.884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30.728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3,'129'-2,"136"4,265 7,-358-10,23 18,-121-19,-33 0,1 1,-1 3,61 8,-197-19,44 3,0 2,0 2,-56 5,3 0,97-4,0 0,0 1,0 0,0 1,0 0,0 0,1 0,-1 1,0 0,1 0,-1 0,1 1,0 0,0 1,0-1,0 1,-5 5,-6 6,0 0,-1-1,-1-1,0 0,0-2,-1 0,-1-1,0-1,-41 11,0-7,0-3,-125 3,665-14,-469 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37.371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34 1,'-8'107,"0"6,-9 95,17-200,0 50,14 109,-10-136,-2 0,-1 34,1 29,5 295,-3-51,0-326,2-24,5-27,25-202,-15 89,-12 108,2 2,2-1,20-43,-31 81,0 1,0 0,1 0,-1 0,1 1,0-1,1 0,-1 1,0 0,1 0,0 0,0 0,0 1,0 0,0-1,0 1,1 1,-1-1,1 1,-1-1,9 0,8-1,0 1,0 1,31 2,-44 0,-6-2,0 1,-1 0,1 0,0 0,0 0,-1 0,1 0,0 1,0-1,-1 0,1 1,0 0,-1-1,1 1,-1 0,1 0,-1 0,1 0,-1 0,1 0,-1 0,0 0,0 0,1 1,-1-1,0 1,0-1,-1 1,1-1,0 1,0-1,0 4,-1-2,0 0,-1 0,1 0,-1 0,0 0,0 0,0 0,0 0,-1 0,1 0,-1-1,0 1,1 0,-1-1,0 0,-1 1,-4 3,1-1,0 0,0 0,-1-1,0 0,0 0,0 0,-1-1,1 0,-10 2,-76 12,68-14,1 1,-24 7,37-7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37.812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1,'2'0,"3"0,2 0,3 0,4 0,1 0,2 0,0 0,-2 0,-1 0,-3 1,-2 2,-4 2,-1 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40.217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0,'8'66,"-5"-52,0-1,-2 1,1 15,-7-14,2-9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46.128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16 0,'0'2,"0"2,-3 5,0 1,-1 3,1 1,1-2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50.238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0,'9'206,"0"-55,-11 69,4 58,3-232,17 65,-17-89,-1 6,-1 1,-1 0,-1 0,-2 0,-7 48,-1 22,16-5,-5-78,0 0,0 1,-2-1,0 1,-1-1,0 1,-5 16,-21 14,25-39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51.071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1 422,'0'-409,"0"397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1:51.983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218 204,'-15'-12,"0"0,0 1,-1 1,-1 0,0 1,0 1,-33-10,34 11,13 6,0 0,0 0,1 0,-1-1,1 1,-1-1,1 0,-1 1,1-1,0-1,0 1,0 0,-3-5,5 6,-1 0,1 0,-1 0,1 0,0-1,0 1,0 0,0 0,0 0,0-1,0 1,0 0,0 0,0 0,1-1,-1 1,1 0,-1 0,1 0,-1 0,1 0,-1 0,1 0,0 0,0 0,-1 0,1 0,0 0,0 1,0-1,0 0,0 1,0-1,2 0,6-5,1 1,-1 0,1 0,0 2,0-1,1 1,-1 0,18-1,6 1,48 2,-53 1,-20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2:02.841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0,'17'7,"0"-1,0-1,1-1,20 3,21 5,21 6,-57-14,-1 1,1 0,-1 2,31 13,-46-16,-1 0,1 0,0 1,-1 0,0 0,0 0,-1 1,1 0,-1 0,0 0,-1 1,0 0,0 0,0 0,-1 0,0 0,3 9,-2-3,-1-1,0 1,0-1,-1 1,-1 0,0 0,-1-1,0 1,-3 19,2-30,1-1,0 0,-1 0,1 0,0 0,-1 0,1 0,-1 0,0 0,1 0,-1 0,0 0,0-1,1 1,-1 0,0 0,0-1,0 1,0 0,0-1,0 1,0-1,0 1,-2 0,0-1,0 0,1 0,-1 0,0 0,1 0,-1 0,0-1,1 1,-1-1,-3-1,-1-1,0 0,1 0,-1-1,1 1,0-1,0-1,-6-5,7 4,-1 0,1 0,1-1,-1 0,1 0,0 0,1 0,0 0,0-1,1 0,-1 0,2 1,-3-14,4 11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7:02.706"/>
    </inkml:context>
    <inkml:brush xml:id="br0">
      <inkml:brushProperty name="width" value="0.4" units="cm"/>
      <inkml:brushProperty name="height" value="0.8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0 250,'12'-1,"0"-1,-1 1,18-6,26-4,362 6,-226 8,-17-1,188-5,-255-9,34-1,-112 10,-1 0,0-2,29-9,-26 6,64-7,-75 13,257-28,-220 21,53-12,-102 19,0 0,-1-1,1 0,0 0,-1-1,0 0,0-1,0 1,-1-1,9-8,-14 12,-1 1,0 0,0 0,0 0,0 0,0 0,1-1,-1 1,0 0,0 0,0 0,0-1,0 1,0 0,0 0,0 0,0-1,0 1,0 0,0 0,0 0,0-1,0 1,0 0,0 0,0 0,0-1,0 1,0 0,0 0,0 0,0-1,-1 1,1 0,0 0,0 0,0 0,0 0,0-1,-1 1,1 0,0 0,0 0,0 0,0 0,-1 0,1 0,0-1,-17-3,-17 0,-505 2,256 6,-456-4,582-14,17 2,109 11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2:04.211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2:06.068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1,'1'13,"0"0,1 0,1 0,0 0,9 22,-7-21,-1 0,0 0,0 1,1 19,-5-29,0-1,1 0,0 1,0-1,0 0,0 0,1 1,-1-1,1 0,4 5,0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2:11.068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 4,'0'-1,"1"1,0 0,-1-1,1 1,0 0,0-1,-1 1,1 0,0 0,0-1,-1 1,1 0,0 0,0 0,-1 0,1 0,0 0,0 1,0-1,-1 0,1 0,0 0,0 1,-1-1,1 0,0 1,-1-1,1 1,0-1,0 1,26 12,-22-10,1 1,0 0,-1 0,0 1,0 0,0 0,-1 0,0 0,0 1,0-1,0 1,-1 0,4 10,-1 3,-1 0,0 0,2 25,2 8,-6-44,0-1,1 0,-1 0,2 0,-1 0,1 0,0-1,0 0,1 0,-1 0,1-1,1 0,-1 0,14 7,-11-5,1 0,-1 0,0 1,-1 0,0 0,14 18,-15-17,0 0,1 0,0-1,1 0,0-1,0 0,0 0,1-1,13 6,-13-6,1 0,-1 0,0 1,-1 0,0 1,0 0,0 0,-1 1,8 10,-11-8,-1 0,0-1,-1 1,0 0,-1 0,0 1,-1-1,0 0,-1 1,0-1,-3 18,2 14,1-43,0 1,0-1,0 0,0 1,0-1,0 1,0-1,0 1,0-1,0 1,0-1,0 0,0 1,0-1,0 1,0-1,0 1,0-1,-1 1,1-1,0 0,0 1,-1-1,1 0,0 1,0-1,-1 0,1 1,0-1,-1 0,1 1,-1-1,1 0,-1 1,-12-12,-10-23,4-10,15 34,0 0,0 1,-1-1,0 1,-12-16,29 59,22 21,-2 2,31 77,-21-41,-29-65,1 0,1-1,2 0,22 27,24 39,27 84,-34-61,8 30,-47-100,3-2,46 78,-20-54,106 171,-51-84,-8-17,-69-94,-2 0,29 79,-39-77,-8-31,0 0,1 0,12 25,-10-28,1-1,0 0,1 0,0 0,0-1,14 10,27 31,-43-39,0 1,-2-1,1 1,-2 0,1 0,-2 1,0-1,-1 1,1 14,-2 19,-2-35,1 1,1-1,2 18,-1-23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2:18.036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0,'0'2431,"5"-2381,-3-39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2:19.530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18 372,'3'-3,"-1"1,1-1,0 1,0 0,0 0,1 0,-1 1,0-1,1 1,-1 0,6-2,-3 1,30-15,-1-2,42-28,35-20,-112 67,0 0,-1 0,1 0,0 0,0 0,0 0,0 0,0 0,0 0,-1 0,1 0,0 0,0 0,0 0,0-1,0 1,0 0,0 0,0 0,0 0,0 0,-1 0,1 0,0-1,0 1,0 0,0 0,0 0,0 0,0 0,0 0,0 0,0-1,0 1,0 0,0 0,0 0,0 0,0 0,0 0,0-1,0 1,0 0,0 0,0 0,0 0,1 0,-1 0,0 0,0-1,0 1,0 0,0 0,0 0,0 0,0 0,0 0,1 0,-1 0,0 0,0 0,0 0,0 0,0-1,0 1,1 0,-1 0,0 0,-18-4,-22 0,-22 1,26 2,0-2,1-1,-39-10,73 14,0 0,0 0,0 0,-1-1,1 1,0 0,0-1,0 1,0-1,0 1,0-1,0 0,0 1,0-1,0 0,0 0,0 1,1-1,-1 0,0 0,1 0,-1 0,0 0,1 0,-1 0,1-1,-1 1,1 0,0 0,0 0,-1 0,1-1,0 1,0 0,0 0,0 0,0-1,1 1,-1 0,0 0,0 0,1 0,-1 0,1-2,1 0,0-1,0 1,0 0,0 0,1 0,-1 0,1 0,0 1,0-1,0 1,0 0,6-4,30-10,0 1,1 1,0 3,44-7,-3 15,-62 3,-9 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2:24.493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2:29.034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1 100,'173'1,"183"-2,-214-12,36 0,4 13,532 19,-488-11,-147-8,0 3,152 27,-220-28,1 1,-1 0,-1 0,1 1,0 1,-1 0,14 9,-21-11,1 0,-1 0,0 0,0 1,0-1,-1 1,1 0,-1 0,1 0,-1 0,-1 0,1 0,-1 0,1 1,-1-1,0 1,-1-1,1 1,-1-1,0 1,0 5,0-8,0 1,0-1,-1 0,1 1,-1-1,1 0,-1 0,0 1,1-1,-1 0,0 0,0 0,-1 0,1 0,0 0,-1 0,1-1,-1 1,0 0,1-1,-1 1,0-1,0 0,0 0,0 1,0-1,0-1,0 1,-1 0,1 0,-3 0,-7 1,-1-1,1 0,0-1,-24-2,4 0,-65-1,-105 2,635-67,-401 58,-32 10,0 0,0 0,1 0,-1-1,0 1,0 0,0 0,0-1,1 1,-1 0,0 0,0-1,0 1,0 0,0-1,0 1,0 0,0-1,0 1,0 0,0 0,0-1,0 1,0 0,0-1,0 1,0 0,-1 0,1-1,0 1,0 0,0 0,0-1,-1 1,1 0,0 0,0-1,0 1,-1 0,1 0,0 0,0 0,-1-1,1 1,-1 0,-4-3,0 0,-1 1,1 0,-1 0,0 0,0 1,-7-1,-44-4,-69 2,50 3,57-4,19-6,3 8,-1 0,1 1,0-1,0 1,0 0,0 0,0 0,5-3,36-13,1 2,71-16,-69 21,-1-3,76-31,-107 40,1 0,-1 1,1 1,1 0,-1 1,0 1,0 0,1 2,25 2,17 0,304 12,-85-5,-204-11,-46 0,58 4,-3 18,-21-4,-19-4,-36-10,0-1,0 0,0 0,0-1,0 1,1-2,-1 1,0-1,15-1,63-7,127 3,-147 5,-53 1,1 0,0 1,23 7,-24-5,0-1,1-1,-1 0,18 0,-21-2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2:36.387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1 340,'37'1,"0"2,0 1,0 2,0 2,43 14,-46-13,1-2,0-1,0-1,1-2,-1-2,1-1,53-8,330 1,-77 5,-266-10,-58 8,0 0,35-1,-6 5,0-2,0-2,82-18,-55 6,-54 13,-1 0,1-2,-1 0,0-1,-1-1,36-19,5-15,-34 23,1 1,42-20,-18 15,2 2,0 2,78-15,1 8,-131 25,0 0,0 0,0 0,0 0,0 0,0 0,0 0,0 0,0 0,0 0,-1 0,1 0,0 0,0 0,0-1,0 1,0 0,0 0,0 0,0 0,0 0,0 0,0 0,0 0,0 0,0 0,0 0,0-1,0 1,0 0,0 0,0 0,0 0,0 0,0 0,0 0,0 0,0 0,0 0,0-1,0 1,0 0,0 0,0 0,0 0,0 0,0 0,0 0,0 0,0 0,0 0,0 0,0 0,0-1,0 1,0 0,1 0,-1 0,0 0,0 0,0 0,0 0,0 0,0 0,-13-6,-20-4,-40-1,0 4,-105 2,176 5,0 1,0-1,0 0,0 0,0 1,0-1,0 1,0 0,0-1,0 1,1 0,-1 0,0 0,0 0,1 1,-1-1,1 0,-1 1,1-1,0 1,-2 2,0 0,1 0,0 1,0-1,1 1,-1-1,1 1,0 0,0 9,0 4,1-1,1 1,6 35,-7-51,0 1,1-1,-1 1,1-1,0 1,0-1,0 1,0-1,0 0,0 0,1 1,-1-1,1 0,-1 0,1-1,0 1,0 0,0 0,0-1,0 1,0-1,0 0,3 2,1-2,1 1,0-1,0 0,0-1,0 1,13-3,-3 2,64-2,-50 2,-27 0,-13 0,-14 3,-1 1,1 1,0 1,0 0,0 2,1 1,-27 14,12-6,-52 17,-208 47,290-77,10-1,25 2,40-1,307-14,-224 4,703 1,-451 8,-367-3,1-1,-1-2,0-1,52-13,-61 11,0 1,54-2,-57 6,1-1,-1-1,0-1,29-8,-29 6,-1 1,0 1,1 1,0 1,0 1,31 3,50-2,-96-2,-3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2:55.163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3729 1,'-11'1,"1"2,0-1,0 1,1 1,-1 0,-15 8,9-4,-39 19,32-14,0-2,-41 14,54-22,0 1,1 1,0 0,0 0,-16 12,-19 12,14-16,-18 12,9 3,11-9,0 2,-46 46,55-49,0 0,-25 15,-7 8,28-25,0-2,-1 0,0-1,-1-1,0-2,-1 0,-28 6,-71 29,-64 22,129-52,0-2,-1-2,0-4,-124 0,6-9,-235 4,379 0,-59 12,80-11,-1 0,1 2,0-1,1 2,-1 0,-21 13,32-17,1 0,-1 0,1 0,0 1,-1-1,1 1,0-1,0 1,1 0,-1-1,0 1,1 0,0 0,0 0,0 0,0 1,0-1,0 0,1 0,-1 4,2-5,-1 0,0 0,0 0,1 0,-1 0,1 0,0 0,-1 0,1 0,0-1,0 1,0 0,1 0,-1-1,0 1,0-1,1 1,-1-1,1 0,0 0,-1 1,1-1,0 0,-1 0,1-1,0 1,0 0,0-1,0 1,0-1,0 1,4-1,19 3,1-1,-1-2,1-1,41-6,98-29,-123 26,-11 4,1 2,0 1,0 1,-1 2,1 1,0 1,0 2,45 12,-64-10,-22 1,-29 2,-607 78,490-75,300-14,326-6,0-31,-53-27,-228 34,-141 28,-38 4,1-1,-1 0,1 0,-1-1,15-5,-26 7,1 0,-1 0,1 0,-1 0,0 0,1 0,-1-1,1 1,-1 0,0 0,1 0,-1-1,1 1,-1 0,0 0,1-1,-1 1,0 0,0-1,1 1,-1 0,0-1,0 1,1-1,-1 1,0 0,0-1,0 1,0-1,0 1,0-1,0 1,1 0,-1-1,0 1,-1-1,1 1,0-1,0 1,0 0,0-1,0 1,0-1,0 1,-1-1,1 1,0 0,0-1,-1 1,1 0,0-1,0 1,-1 0,1-1,0 1,-1 0,1 0,0-1,-1 1,1 0,-1 0,1 0,0-1,-1 1,1 0,-1 0,0 0,-31-13,-13 6,-1 2,1 1,-1 3,1 2,-65 10,77-6,0 2,0 1,1 2,-37 16,-120 64,129-59,44-22,1 1,0 0,-25 23,30-23,-1 0,-1-1,1-1,-2 0,1 0,-1-1,-16 6,-94 35,90-32,-1-2,0-2,-1-1,-1-2,-36 5,21-5,0 3,1 1,1 3,-85 38,116-46,0 1,0 0,1 1,1 1,0 1,0 0,1 1,0 1,2 0,-1 1,-11 17,12-15,-1-1,0-1,-2 0,1-1,-36 23,6-2,45-35,0 0,0 0,0 0,0-1,0 1,0 0,1 0,-1 0,0 0,0 0,0 0,0 1,0-1,0 0,1 0,-1 0,0 0,0 0,0 0,0 0,0 0,0 0,0 0,1 0,-1 0,0 0,0 0,0 1,0-1,0 0,0 0,0 0,0 0,0 0,0 0,0 0,0 1,1-1,-1 0,0 0,0 0,0 0,0 0,0 0,0 1,0-1,0 0,0 0,26-6,33-11,68-17,-77 23,-1-3,77-32,-68 20,-29 14,-1-1,0-1,-1-2,29-22,34-18,-113 60,-19 10,-41 26,-86 56,-76 38,195-112,-1-3,-1-2,-99 19,137-32,1 0,-1 0,1 2,0 0,-20 13,-28 11,57-28,-37 13,0 3,-64 38,80-40,-1-1,-1-1,-1-1,0-1,-39 10,52-17,1 0,-1 2,1-1,0 2,1 0,0 0,-13 12,33-20,0 0,0 1,1 0,-1 0,14 4,4 0,-11-2,1-1,-1-1,1 0,0-1,-1-1,1 0,-1-1,1-1,-1 0,0-1,0-1,0 0,0 0,20-13,105-64,-130 77,-18 14,-20 16,13-15,0-2,-1 0,0-1,-1 0,0-1,1-1,-2-1,1-1,0 0,-1-2,-34 0,43-1,1 1,-1 1,1-1,0 2,-1-1,1 1,0 0,1 1,-17 10,18-11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3:00.594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905 362,'-341'178,"292"-154,-127 55,173-78,0 0,0-1,0 1,0-1,0 0,0 0,0 0,-1 0,1-1,0 1,0-1,0 0,0 1,0-2,0 1,1 0,-1 0,0-1,1 0,-1 1,0-1,1 0,0 0,0 0,-3-4,1 3,1-2,-1 1,1 0,0-1,1 1,-1-1,1 0,0 0,0 0,0 0,1 0,-1 0,0-11,-4-336,5 343,1 0,0 0,1-1,0 1,0 0,1 1,0-1,4-11,-4 16,1-1,-1 1,1 0,0 0,0 0,0 1,0-1,1 1,0 0,-1 0,1 0,0 0,1 1,-1-1,0 1,1 0,5-1,22-11,-24 10,0 0,1 0,0 1,0 0,0 0,18-2,-26 5,1 0,0 1,-1-1,1 0,0 0,-1 1,1-1,-1 1,1-1,0 1,-1 0,1-1,-1 1,0 0,1 0,-1 0,3 3,-3-2,1 1,0-1,-1 1,1 0,-1 0,0 0,0 0,0 0,0 0,-1 0,1 0,-1 6,2 7,-1 0,-1-1,-1 1,0 0,-1 0,-5 21,5-30,0-1,0 0,-1 0,0 0,0-1,-1 1,1-1,-1 1,0-1,0 0,-1-1,0 1,0-1,0 0,0 0,0 0,-13 5,4-3,0-1,-1 0,1-1,-1-1,0-1,0 0,-1 0,1-2,0 0,-25-3,28 2,1-1,-1 0,1-1,0 0,0-1,0 0,1-1,-1 0,1 0,0-1,1-1,-1 1,1-2,-13-13,21 21,0-1,1 0,-1 0,0 0,0 1,1-1,-1 0,1 0,-1 0,1 0,-1 0,1 0,-1 0,1 0,0 0,0-1,0 1,-1 0,1 0,0 0,0 0,0 0,1 0,-1 0,0 0,0-1,1 1,-1 0,0 0,1 0,0-1,1 0,0 0,0 0,0 0,1 1,-1-1,1 1,-1-1,1 1,-1 0,1 0,5-2,9-1,1 0,31-2,-48 6,242-4,-166 6,-68-2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7:09.659"/>
    </inkml:context>
    <inkml:brush xml:id="br0">
      <inkml:brushProperty name="width" value="0.4" units="cm"/>
      <inkml:brushProperty name="height" value="0.8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0 50,'3'-2,"1"-1,-1 1,1-1,0 1,-1 0,1 0,0 1,0-1,0 1,0 0,1 0,5 0,59-2,-31 2,66-9,89-3,488 14,-656-1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3:02.105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3:03.096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3:03.851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3:10.817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0 154,'1'-1,"-1"0,0 0,1 0,-1 0,1 0,-1 0,1 0,0 1,-1-1,1 0,0 0,0 0,0 1,-1-1,1 0,0 1,0-1,0 1,0-1,0 1,0 0,0-1,0 1,0 0,0 0,2-1,34-4,-31 4,64-10,116-34,-172 40,1-1,-2 0,19-12,-20 11,1 0,-1 1,1 1,16-6,-27 11,0-1,0 1,0-1,-1 1,1 0,0 0,0 0,0 0,0 0,0 0,0 1,0-1,0 1,0-1,0 1,-1 0,1 0,0-1,-1 1,1 0,0 1,-1-1,1 0,-1 0,1 1,-1-1,0 1,0-1,0 1,1-1,-2 1,1 0,0 0,0-1,0 1,-1 0,1 0,-1 0,0 0,1 0,-1 3,2 11,-1 1,-1-1,0 0,-3 18,1-17,1-10,0-1,-1 0,0 0,0 0,0 0,-1 0,0-1,0 1,0-1,-1 0,-4 6,4-7,1 1,-1 0,1 0,0 0,0 0,0 0,1 1,0 0,0-1,1 1,-1 0,1 0,0 8,0-9,1-1,0 0,1 0,-1 1,1-1,0 0,0 0,0 0,0 0,1 0,0 0,-1 0,2 0,-1-1,0 1,1-1,-1 1,1-1,0 0,0 0,0 0,1-1,-1 1,1-1,-1 1,1-1,0-1,0 1,0 0,0-1,0 0,0 0,0 0,1 0,-1-1,0 0,0 0,1 0,-1 0,0 0,5-2,-3 0,-1 1,0-1,1-1,-1 1,0-1,0 0,0 0,-1 0,1-1,-1 0,8-8,-10 10,1-1,-1 0,0 1,0-1,0 0,0 0,0 0,-1 0,1-1,-1 1,0 0,0-1,0 1,0-1,-1 1,1-1,-1 1,0-1,0 1,-1-5,0 6,0 0,0 0,0 0,0 1,0-1,-1 0,1 1,-1-1,1 1,-1-1,1 1,-1 0,0 0,0 0,0 0,0 0,1 0,-1 0,0 1,-3-1,3 0,0 0,-1 1,1-1,0 0,0 0,0 0,0 0,0-1,0 1,0 0,0-1,0 0,1 1,-1-1,1 0,-1 0,1 0,0 0,-1 0,1 0,0 0,0-2,-1-6,1 0,1 0,-1 0,3-18,-2-34,-2 53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3:12.203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0 138,'0'-4,"0"0,1 0,-1 0,0 0,1 0,0 0,0 0,0 0,1 1,-1-1,1 1,0-1,0 1,0-1,3-2,5-9,-6 9,-1 0,1 0,-1 1,1 0,0 0,8-7,-10 10,1 0,0 1,-1-1,1 1,0 0,0 0,0 0,0 0,0 0,0 1,0-1,0 1,0 0,5 0,1 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3:13.275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3:14.470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13:17.084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7:10.176"/>
    </inkml:context>
    <inkml:brush xml:id="br0">
      <inkml:brushProperty name="width" value="0.4" units="cm"/>
      <inkml:brushProperty name="height" value="0.8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864 52,'-24'-2,"0"0,0-2,-45-12,42 8,-1 2,-51-5,-293 9,182 4,164-2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07:19.241"/>
    </inkml:context>
    <inkml:brush xml:id="br0">
      <inkml:brushProperty name="width" value="0.4" units="cm"/>
      <inkml:brushProperty name="height" value="0.8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305 326,'2676'0,"-2599"-7,-74 7,0 0,0-1,0 0,0 1,0-1,0 0,0-1,0 1,-1 0,1-1,0 0,-1 1,1-1,-1 0,0 0,1-1,-1 1,0 0,0-1,-1 1,3-4,-4 5,0 0,0 0,0 0,0 0,0 1,0-1,0 0,0 0,0 0,0 1,-1-1,1 0,0 0,-1 0,1 1,0-1,-1 0,1 1,-1-1,1 0,-1 1,1-1,-1 0,0 1,1-1,-1 1,0-1,1 1,-1 0,0-1,0 1,1 0,-1-1,0 1,-1 0,-37-9,28 8,-45-13,-75-29,92 28,-1 2,0 1,-1 2,-64-7,-37 7,-229-47,271 37,-161-9,-103 21,330 7,1 2,-1 1,1 2,0 0,-55 17,27 3,2 3,0 2,2 3,1 2,-67 55,67-53,-1-2,-121 52,73-38,79-35,0 1,2 1,-1 2,2 0,0 2,-30 31,44-40,0 0,0 0,1 1,0 0,1 1,0 0,1 0,1 0,0 1,0 0,1 0,1 0,0 1,1-1,-2 28,5-37,-1-1,0 1,1 0,0 0,0-1,0 1,0 0,0-1,1 1,0-1,0 0,0 1,0-1,0 0,0 0,1 0,0-1,-1 1,1 0,6 3,13 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900B8FD3-4A00-2E2A-3A3F-ED2E970032D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6"/>
            <a:ext cx="11257938" cy="435530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1BB64C22-0003-F5C5-49A6-5DC4967F1D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6"/>
            <a:ext cx="11257938" cy="435530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6"/>
            <a:ext cx="11257938" cy="435530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81C0BAB1-76C4-0E82-7363-7DB7F62E79C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6"/>
            <a:ext cx="11257938" cy="435530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26.png"/><Relationship Id="rId18" Type="http://schemas.openxmlformats.org/officeDocument/2006/relationships/customXml" Target="../ink/ink8.xml"/><Relationship Id="rId3" Type="http://schemas.openxmlformats.org/officeDocument/2006/relationships/image" Target="../media/image21.png"/><Relationship Id="rId21" Type="http://schemas.openxmlformats.org/officeDocument/2006/relationships/image" Target="../media/image30.png"/><Relationship Id="rId7" Type="http://schemas.openxmlformats.org/officeDocument/2006/relationships/image" Target="../media/image23.png"/><Relationship Id="rId12" Type="http://schemas.openxmlformats.org/officeDocument/2006/relationships/customXml" Target="../ink/ink5.xml"/><Relationship Id="rId17" Type="http://schemas.openxmlformats.org/officeDocument/2006/relationships/image" Target="../media/image28.png"/><Relationship Id="rId2" Type="http://schemas.openxmlformats.org/officeDocument/2006/relationships/image" Target="../media/image20.pn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1" Type="http://schemas.openxmlformats.org/officeDocument/2006/relationships/slideLayout" Target="../slideLayouts/slideLayout9.xml"/><Relationship Id="rId6" Type="http://schemas.openxmlformats.org/officeDocument/2006/relationships/customXml" Target="../ink/ink2.xml"/><Relationship Id="rId11" Type="http://schemas.openxmlformats.org/officeDocument/2006/relationships/image" Target="../media/image25.png"/><Relationship Id="rId5" Type="http://schemas.openxmlformats.org/officeDocument/2006/relationships/image" Target="../media/image22.png"/><Relationship Id="rId15" Type="http://schemas.openxmlformats.org/officeDocument/2006/relationships/image" Target="../media/image27.png"/><Relationship Id="rId10" Type="http://schemas.openxmlformats.org/officeDocument/2006/relationships/customXml" Target="../ink/ink4.xml"/><Relationship Id="rId19" Type="http://schemas.openxmlformats.org/officeDocument/2006/relationships/image" Target="../media/image29.png"/><Relationship Id="rId4" Type="http://schemas.openxmlformats.org/officeDocument/2006/relationships/customXml" Target="../ink/ink1.xml"/><Relationship Id="rId9" Type="http://schemas.openxmlformats.org/officeDocument/2006/relationships/image" Target="../media/image24.png"/><Relationship Id="rId1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image" Target="../media/image21.png"/><Relationship Id="rId7" Type="http://schemas.openxmlformats.org/officeDocument/2006/relationships/image" Target="../media/image3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6" Type="http://schemas.openxmlformats.org/officeDocument/2006/relationships/customXml" Target="../ink/ink11.xml"/><Relationship Id="rId11" Type="http://schemas.openxmlformats.org/officeDocument/2006/relationships/image" Target="../media/image34.png"/><Relationship Id="rId5" Type="http://schemas.openxmlformats.org/officeDocument/2006/relationships/image" Target="../media/image31.png"/><Relationship Id="rId10" Type="http://schemas.openxmlformats.org/officeDocument/2006/relationships/customXml" Target="../ink/ink13.xml"/><Relationship Id="rId4" Type="http://schemas.openxmlformats.org/officeDocument/2006/relationships/customXml" Target="../ink/ink10.xml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6.png"/><Relationship Id="rId21" Type="http://schemas.openxmlformats.org/officeDocument/2006/relationships/customXml" Target="../ink/ink24.xml"/><Relationship Id="rId42" Type="http://schemas.openxmlformats.org/officeDocument/2006/relationships/image" Target="../media/image51.png"/><Relationship Id="rId47" Type="http://schemas.openxmlformats.org/officeDocument/2006/relationships/customXml" Target="../ink/ink40.xml"/><Relationship Id="rId63" Type="http://schemas.openxmlformats.org/officeDocument/2006/relationships/customXml" Target="../ink/ink49.xml"/><Relationship Id="rId68" Type="http://schemas.openxmlformats.org/officeDocument/2006/relationships/image" Target="../media/image62.png"/><Relationship Id="rId84" Type="http://schemas.openxmlformats.org/officeDocument/2006/relationships/image" Target="../media/image70.png"/><Relationship Id="rId89" Type="http://schemas.openxmlformats.org/officeDocument/2006/relationships/customXml" Target="../ink/ink63.xml"/><Relationship Id="rId112" Type="http://schemas.openxmlformats.org/officeDocument/2006/relationships/customXml" Target="../ink/ink77.xml"/><Relationship Id="rId16" Type="http://schemas.openxmlformats.org/officeDocument/2006/relationships/image" Target="../media/image41.png"/><Relationship Id="rId107" Type="http://schemas.openxmlformats.org/officeDocument/2006/relationships/image" Target="../media/image80.png"/><Relationship Id="rId11" Type="http://schemas.openxmlformats.org/officeDocument/2006/relationships/customXml" Target="../ink/ink19.xml"/><Relationship Id="rId32" Type="http://schemas.openxmlformats.org/officeDocument/2006/relationships/image" Target="../media/image48.png"/><Relationship Id="rId37" Type="http://schemas.openxmlformats.org/officeDocument/2006/relationships/customXml" Target="../ink/ink35.xml"/><Relationship Id="rId53" Type="http://schemas.openxmlformats.org/officeDocument/2006/relationships/customXml" Target="../ink/ink43.xml"/><Relationship Id="rId58" Type="http://schemas.openxmlformats.org/officeDocument/2006/relationships/customXml" Target="../ink/ink46.xml"/><Relationship Id="rId74" Type="http://schemas.openxmlformats.org/officeDocument/2006/relationships/image" Target="../media/image65.png"/><Relationship Id="rId79" Type="http://schemas.openxmlformats.org/officeDocument/2006/relationships/customXml" Target="../ink/ink58.xml"/><Relationship Id="rId102" Type="http://schemas.openxmlformats.org/officeDocument/2006/relationships/customXml" Target="../ink/ink70.xml"/><Relationship Id="rId5" Type="http://schemas.openxmlformats.org/officeDocument/2006/relationships/customXml" Target="../ink/ink15.xml"/><Relationship Id="rId90" Type="http://schemas.openxmlformats.org/officeDocument/2006/relationships/image" Target="../media/image73.png"/><Relationship Id="rId95" Type="http://schemas.openxmlformats.org/officeDocument/2006/relationships/image" Target="../media/image75.png"/><Relationship Id="rId22" Type="http://schemas.openxmlformats.org/officeDocument/2006/relationships/image" Target="../media/image44.png"/><Relationship Id="rId27" Type="http://schemas.openxmlformats.org/officeDocument/2006/relationships/customXml" Target="../ink/ink27.xml"/><Relationship Id="rId43" Type="http://schemas.openxmlformats.org/officeDocument/2006/relationships/customXml" Target="../ink/ink38.xml"/><Relationship Id="rId48" Type="http://schemas.openxmlformats.org/officeDocument/2006/relationships/image" Target="../media/image54.png"/><Relationship Id="rId64" Type="http://schemas.openxmlformats.org/officeDocument/2006/relationships/customXml" Target="../ink/ink50.xml"/><Relationship Id="rId69" Type="http://schemas.openxmlformats.org/officeDocument/2006/relationships/customXml" Target="../ink/ink53.xml"/><Relationship Id="rId80" Type="http://schemas.openxmlformats.org/officeDocument/2006/relationships/image" Target="../media/image68.png"/><Relationship Id="rId85" Type="http://schemas.openxmlformats.org/officeDocument/2006/relationships/customXml" Target="../ink/ink61.xml"/><Relationship Id="rId12" Type="http://schemas.openxmlformats.org/officeDocument/2006/relationships/image" Target="../media/image39.png"/><Relationship Id="rId17" Type="http://schemas.openxmlformats.org/officeDocument/2006/relationships/customXml" Target="../ink/ink22.xml"/><Relationship Id="rId33" Type="http://schemas.openxmlformats.org/officeDocument/2006/relationships/customXml" Target="../ink/ink31.xml"/><Relationship Id="rId38" Type="http://schemas.openxmlformats.org/officeDocument/2006/relationships/image" Target="../media/image49.png"/><Relationship Id="rId59" Type="http://schemas.openxmlformats.org/officeDocument/2006/relationships/customXml" Target="../ink/ink47.xml"/><Relationship Id="rId103" Type="http://schemas.openxmlformats.org/officeDocument/2006/relationships/image" Target="../media/image79.png"/><Relationship Id="rId108" Type="http://schemas.openxmlformats.org/officeDocument/2006/relationships/customXml" Target="../ink/ink74.xml"/><Relationship Id="rId54" Type="http://schemas.openxmlformats.org/officeDocument/2006/relationships/image" Target="../media/image57.png"/><Relationship Id="rId70" Type="http://schemas.openxmlformats.org/officeDocument/2006/relationships/image" Target="../media/image63.png"/><Relationship Id="rId75" Type="http://schemas.openxmlformats.org/officeDocument/2006/relationships/customXml" Target="../ink/ink56.xml"/><Relationship Id="rId91" Type="http://schemas.openxmlformats.org/officeDocument/2006/relationships/customXml" Target="../ink/ink64.xml"/><Relationship Id="rId96" Type="http://schemas.openxmlformats.org/officeDocument/2006/relationships/customXml" Target="../ink/ink6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png"/><Relationship Id="rId15" Type="http://schemas.openxmlformats.org/officeDocument/2006/relationships/customXml" Target="../ink/ink21.xml"/><Relationship Id="rId23" Type="http://schemas.openxmlformats.org/officeDocument/2006/relationships/customXml" Target="../ink/ink25.xml"/><Relationship Id="rId28" Type="http://schemas.openxmlformats.org/officeDocument/2006/relationships/image" Target="../media/image47.png"/><Relationship Id="rId36" Type="http://schemas.openxmlformats.org/officeDocument/2006/relationships/customXml" Target="../ink/ink34.xml"/><Relationship Id="rId49" Type="http://schemas.openxmlformats.org/officeDocument/2006/relationships/customXml" Target="../ink/ink41.xml"/><Relationship Id="rId57" Type="http://schemas.openxmlformats.org/officeDocument/2006/relationships/customXml" Target="../ink/ink45.xml"/><Relationship Id="rId106" Type="http://schemas.openxmlformats.org/officeDocument/2006/relationships/customXml" Target="../ink/ink73.xml"/><Relationship Id="rId10" Type="http://schemas.openxmlformats.org/officeDocument/2006/relationships/customXml" Target="../ink/ink18.xml"/><Relationship Id="rId31" Type="http://schemas.openxmlformats.org/officeDocument/2006/relationships/customXml" Target="../ink/ink30.xml"/><Relationship Id="rId44" Type="http://schemas.openxmlformats.org/officeDocument/2006/relationships/image" Target="../media/image52.png"/><Relationship Id="rId52" Type="http://schemas.openxmlformats.org/officeDocument/2006/relationships/image" Target="../media/image56.png"/><Relationship Id="rId60" Type="http://schemas.openxmlformats.org/officeDocument/2006/relationships/image" Target="../media/image59.png"/><Relationship Id="rId65" Type="http://schemas.openxmlformats.org/officeDocument/2006/relationships/customXml" Target="../ink/ink51.xml"/><Relationship Id="rId73" Type="http://schemas.openxmlformats.org/officeDocument/2006/relationships/customXml" Target="../ink/ink55.xml"/><Relationship Id="rId78" Type="http://schemas.openxmlformats.org/officeDocument/2006/relationships/image" Target="../media/image67.png"/><Relationship Id="rId81" Type="http://schemas.openxmlformats.org/officeDocument/2006/relationships/customXml" Target="../ink/ink59.xml"/><Relationship Id="rId86" Type="http://schemas.openxmlformats.org/officeDocument/2006/relationships/image" Target="../media/image71.png"/><Relationship Id="rId94" Type="http://schemas.openxmlformats.org/officeDocument/2006/relationships/customXml" Target="../ink/ink66.xml"/><Relationship Id="rId99" Type="http://schemas.openxmlformats.org/officeDocument/2006/relationships/image" Target="../media/image77.png"/><Relationship Id="rId101" Type="http://schemas.openxmlformats.org/officeDocument/2006/relationships/image" Target="../media/image78.png"/><Relationship Id="rId4" Type="http://schemas.openxmlformats.org/officeDocument/2006/relationships/image" Target="../media/image36.png"/><Relationship Id="rId9" Type="http://schemas.openxmlformats.org/officeDocument/2006/relationships/customXml" Target="../ink/ink17.xml"/><Relationship Id="rId13" Type="http://schemas.openxmlformats.org/officeDocument/2006/relationships/customXml" Target="../ink/ink20.xml"/><Relationship Id="rId18" Type="http://schemas.openxmlformats.org/officeDocument/2006/relationships/image" Target="../media/image42.png"/><Relationship Id="rId39" Type="http://schemas.openxmlformats.org/officeDocument/2006/relationships/customXml" Target="../ink/ink36.xml"/><Relationship Id="rId109" Type="http://schemas.openxmlformats.org/officeDocument/2006/relationships/image" Target="../media/image81.png"/><Relationship Id="rId34" Type="http://schemas.openxmlformats.org/officeDocument/2006/relationships/customXml" Target="../ink/ink32.xml"/><Relationship Id="rId50" Type="http://schemas.openxmlformats.org/officeDocument/2006/relationships/image" Target="../media/image55.png"/><Relationship Id="rId55" Type="http://schemas.openxmlformats.org/officeDocument/2006/relationships/customXml" Target="../ink/ink44.xml"/><Relationship Id="rId76" Type="http://schemas.openxmlformats.org/officeDocument/2006/relationships/image" Target="../media/image66.png"/><Relationship Id="rId97" Type="http://schemas.openxmlformats.org/officeDocument/2006/relationships/image" Target="../media/image76.png"/><Relationship Id="rId104" Type="http://schemas.openxmlformats.org/officeDocument/2006/relationships/customXml" Target="../ink/ink71.xml"/><Relationship Id="rId7" Type="http://schemas.openxmlformats.org/officeDocument/2006/relationships/customXml" Target="../ink/ink16.xml"/><Relationship Id="rId71" Type="http://schemas.openxmlformats.org/officeDocument/2006/relationships/customXml" Target="../ink/ink54.xml"/><Relationship Id="rId92" Type="http://schemas.openxmlformats.org/officeDocument/2006/relationships/image" Target="../media/image74.png"/><Relationship Id="rId2" Type="http://schemas.openxmlformats.org/officeDocument/2006/relationships/image" Target="../media/image35.png"/><Relationship Id="rId29" Type="http://schemas.openxmlformats.org/officeDocument/2006/relationships/customXml" Target="../ink/ink28.xml"/><Relationship Id="rId24" Type="http://schemas.openxmlformats.org/officeDocument/2006/relationships/image" Target="../media/image45.png"/><Relationship Id="rId40" Type="http://schemas.openxmlformats.org/officeDocument/2006/relationships/image" Target="../media/image50.png"/><Relationship Id="rId45" Type="http://schemas.openxmlformats.org/officeDocument/2006/relationships/customXml" Target="../ink/ink39.xml"/><Relationship Id="rId66" Type="http://schemas.openxmlformats.org/officeDocument/2006/relationships/image" Target="../media/image61.png"/><Relationship Id="rId87" Type="http://schemas.openxmlformats.org/officeDocument/2006/relationships/customXml" Target="../ink/ink62.xml"/><Relationship Id="rId110" Type="http://schemas.openxmlformats.org/officeDocument/2006/relationships/customXml" Target="../ink/ink75.xml"/><Relationship Id="rId61" Type="http://schemas.openxmlformats.org/officeDocument/2006/relationships/customXml" Target="../ink/ink48.xml"/><Relationship Id="rId82" Type="http://schemas.openxmlformats.org/officeDocument/2006/relationships/image" Target="../media/image69.png"/><Relationship Id="rId19" Type="http://schemas.openxmlformats.org/officeDocument/2006/relationships/customXml" Target="../ink/ink23.xml"/><Relationship Id="rId14" Type="http://schemas.openxmlformats.org/officeDocument/2006/relationships/image" Target="../media/image40.png"/><Relationship Id="rId30" Type="http://schemas.openxmlformats.org/officeDocument/2006/relationships/customXml" Target="../ink/ink29.xml"/><Relationship Id="rId35" Type="http://schemas.openxmlformats.org/officeDocument/2006/relationships/customXml" Target="../ink/ink33.xml"/><Relationship Id="rId56" Type="http://schemas.openxmlformats.org/officeDocument/2006/relationships/image" Target="../media/image58.png"/><Relationship Id="rId77" Type="http://schemas.openxmlformats.org/officeDocument/2006/relationships/customXml" Target="../ink/ink57.xml"/><Relationship Id="rId100" Type="http://schemas.openxmlformats.org/officeDocument/2006/relationships/customXml" Target="../ink/ink69.xml"/><Relationship Id="rId105" Type="http://schemas.openxmlformats.org/officeDocument/2006/relationships/customXml" Target="../ink/ink72.xml"/><Relationship Id="rId8" Type="http://schemas.openxmlformats.org/officeDocument/2006/relationships/image" Target="../media/image38.png"/><Relationship Id="rId51" Type="http://schemas.openxmlformats.org/officeDocument/2006/relationships/customXml" Target="../ink/ink42.xml"/><Relationship Id="rId72" Type="http://schemas.openxmlformats.org/officeDocument/2006/relationships/image" Target="../media/image64.png"/><Relationship Id="rId93" Type="http://schemas.openxmlformats.org/officeDocument/2006/relationships/customXml" Target="../ink/ink65.xml"/><Relationship Id="rId98" Type="http://schemas.openxmlformats.org/officeDocument/2006/relationships/customXml" Target="../ink/ink68.xml"/><Relationship Id="rId3" Type="http://schemas.openxmlformats.org/officeDocument/2006/relationships/customXml" Target="../ink/ink14.xml"/><Relationship Id="rId25" Type="http://schemas.openxmlformats.org/officeDocument/2006/relationships/customXml" Target="../ink/ink26.xml"/><Relationship Id="rId46" Type="http://schemas.openxmlformats.org/officeDocument/2006/relationships/image" Target="../media/image53.png"/><Relationship Id="rId67" Type="http://schemas.openxmlformats.org/officeDocument/2006/relationships/customXml" Target="../ink/ink52.xml"/><Relationship Id="rId20" Type="http://schemas.openxmlformats.org/officeDocument/2006/relationships/image" Target="../media/image43.png"/><Relationship Id="rId41" Type="http://schemas.openxmlformats.org/officeDocument/2006/relationships/customXml" Target="../ink/ink37.xml"/><Relationship Id="rId62" Type="http://schemas.openxmlformats.org/officeDocument/2006/relationships/image" Target="../media/image60.png"/><Relationship Id="rId83" Type="http://schemas.openxmlformats.org/officeDocument/2006/relationships/customXml" Target="../ink/ink60.xml"/><Relationship Id="rId88" Type="http://schemas.openxmlformats.org/officeDocument/2006/relationships/image" Target="../media/image72.png"/><Relationship Id="rId111" Type="http://schemas.openxmlformats.org/officeDocument/2006/relationships/customXml" Target="../ink/ink7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B80AAA7-BACC-0323-E12E-10130D77BFD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de-DE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Pythagoreisches</a:t>
                </a:r>
                <a:r>
                  <a:rPr lang="en-GB" b="0" dirty="0"/>
                  <a:t> Tripel: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(8, 13, …)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⇒ </m:t>
                    </m:r>
                  </m:oMath>
                </a14:m>
                <a:r>
                  <a:rPr lang="en-GB" b="0" dirty="0"/>
                  <a:t>rechtwinklig?</a:t>
                </a:r>
              </a:p>
              <a:p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B80AAA7-BACC-0323-E12E-10130D77BF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0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37040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335F7C-FFDC-7142-4278-B4B5DA55E1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lautet</a:t>
            </a:r>
            <a:r>
              <a:rPr lang="en-GB" dirty="0"/>
              <a:t> der </a:t>
            </a:r>
            <a:r>
              <a:rPr lang="en-GB" dirty="0" err="1">
                <a:solidFill>
                  <a:srgbClr val="FFC000"/>
                </a:solidFill>
              </a:rPr>
              <a:t>Höhensatz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85018923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ACFFDC-B1CB-D864-7BB2-18550B47C3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325665"/>
            <a:ext cx="11915775" cy="1207300"/>
          </a:xfrm>
        </p:spPr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fällt</a:t>
            </a:r>
            <a:r>
              <a:rPr lang="en-GB" dirty="0"/>
              <a:t> </a:t>
            </a:r>
            <a:r>
              <a:rPr lang="en-GB" dirty="0" err="1"/>
              <a:t>dir</a:t>
            </a:r>
            <a:r>
              <a:rPr lang="en-GB" dirty="0"/>
              <a:t> auf?</a:t>
            </a:r>
            <a:endParaRPr lang="en-DE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B8E69D1-6992-8F85-7B18-91595EE08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49" y="1942651"/>
            <a:ext cx="10720301" cy="370522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08367838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614CEA6-CDDE-DF28-4CB5-61207FA7498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952624"/>
                <a:ext cx="10983548" cy="4372133"/>
              </a:xfrm>
            </p:spPr>
            <p:txBody>
              <a:bodyPr/>
              <a:lstStyle/>
              <a:p>
                <a:r>
                  <a:rPr lang="en-GB" dirty="0"/>
                  <a:t>In einem </a:t>
                </a:r>
                <a:r>
                  <a:rPr lang="en-GB" dirty="0" err="1"/>
                  <a:t>rechtwinkligen</a:t>
                </a:r>
                <a:r>
                  <a:rPr lang="en-GB" dirty="0"/>
                  <a:t> </a:t>
                </a:r>
                <a:r>
                  <a:rPr lang="en-GB" dirty="0" err="1"/>
                  <a:t>Dreieck</a:t>
                </a:r>
                <a:r>
                  <a:rPr lang="en-GB" dirty="0"/>
                  <a:t> </a:t>
                </a:r>
                <a:r>
                  <a:rPr lang="en-GB" dirty="0" err="1"/>
                  <a:t>sind</a:t>
                </a:r>
                <a:r>
                  <a:rPr lang="en-GB" dirty="0"/>
                  <a:t> das Quadrat </a:t>
                </a:r>
                <a:r>
                  <a:rPr lang="en-GB" dirty="0" err="1"/>
                  <a:t>über</a:t>
                </a:r>
                <a:r>
                  <a:rPr lang="en-GB" dirty="0"/>
                  <a:t> die </a:t>
                </a:r>
                <a:r>
                  <a:rPr lang="en-GB" dirty="0" err="1"/>
                  <a:t>Höhe</a:t>
                </a:r>
                <a:r>
                  <a:rPr lang="en-GB" dirty="0"/>
                  <a:t> auf der Hypotenuse und das </a:t>
                </a:r>
                <a:r>
                  <a:rPr lang="en-GB" dirty="0" err="1"/>
                  <a:t>Rechteck</a:t>
                </a:r>
                <a:r>
                  <a:rPr lang="en-GB" dirty="0"/>
                  <a:t> </a:t>
                </a:r>
                <a:r>
                  <a:rPr lang="en-GB" dirty="0" err="1"/>
                  <a:t>aus</a:t>
                </a:r>
                <a:r>
                  <a:rPr lang="en-GB" dirty="0"/>
                  <a:t> den </a:t>
                </a:r>
                <a:r>
                  <a:rPr lang="en-GB" dirty="0" err="1"/>
                  <a:t>Längen</a:t>
                </a:r>
                <a:r>
                  <a:rPr lang="en-GB" dirty="0"/>
                  <a:t> der </a:t>
                </a:r>
                <a:r>
                  <a:rPr lang="en-GB" dirty="0" err="1"/>
                  <a:t>Hypotenusenabschnitte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/>
                  <a:t> flächengleich.</a:t>
                </a:r>
              </a:p>
              <a:p>
                <a:endParaRPr lang="en-GB" sz="3600" b="0" i="1" dirty="0">
                  <a:solidFill>
                    <a:srgbClr val="FFC000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sz="4800" b="0" dirty="0">
                    <a:solidFill>
                      <a:srgbClr val="FFC000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4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4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GB" sz="4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sz="4800" dirty="0">
                  <a:solidFill>
                    <a:srgbClr val="FFC000"/>
                  </a:solidFill>
                </a:endParaRPr>
              </a:p>
              <a:p>
                <a:endParaRPr lang="en-GB" dirty="0">
                  <a:solidFill>
                    <a:srgbClr val="FFC000"/>
                  </a:solidFill>
                </a:endParaRPr>
              </a:p>
              <a:p>
                <a:r>
                  <a:rPr lang="en-GB" sz="2000" dirty="0" err="1"/>
                  <a:t>Beispiel</a:t>
                </a:r>
                <a:r>
                  <a:rPr lang="en-GB" sz="20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=4,5 </m:t>
                      </m:r>
                      <m:r>
                        <a:rPr lang="en-GB" sz="2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en-GB" sz="2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GB" sz="2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sz="2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en-GB" sz="2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en-GB" sz="2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GB" sz="2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2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GB" sz="2000" b="0" dirty="0">
                  <a:solidFill>
                    <a:srgbClr val="FFC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=4,5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⋅2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=9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2000" b="0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614CEA6-CDDE-DF28-4CB5-61207FA749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952624"/>
                <a:ext cx="10983548" cy="4372133"/>
              </a:xfrm>
              <a:blipFill>
                <a:blip r:embed="rId2"/>
                <a:stretch>
                  <a:fillRect l="-888" t="-195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2DBCCE-2A97-DB4C-69DD-33ABA0AD44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292138" cy="646112"/>
          </a:xfrm>
        </p:spPr>
        <p:txBody>
          <a:bodyPr/>
          <a:lstStyle/>
          <a:p>
            <a:r>
              <a:rPr lang="en-GB" dirty="0" err="1"/>
              <a:t>Höhensatz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D21140-34FC-A843-4AB2-AEC5ABA7BE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085" y="2929989"/>
            <a:ext cx="4395931" cy="332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19529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8F26F4-4E21-5A98-FD52-56AF7D3F9F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Beweis</a:t>
            </a:r>
            <a:r>
              <a:rPr lang="en-GB" dirty="0"/>
              <a:t>: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F4C4-5C38-D8E5-8A76-6DC7CD2E80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4332296" cy="646112"/>
          </a:xfrm>
        </p:spPr>
        <p:txBody>
          <a:bodyPr/>
          <a:lstStyle/>
          <a:p>
            <a:r>
              <a:rPr lang="en-GB" dirty="0" err="1"/>
              <a:t>Höhensatz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E7E787-F906-C760-66D2-BE5305643FC8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5217505" y="378851"/>
            <a:ext cx="4054343" cy="250828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C858F-5C72-F74A-1019-717391988076}"/>
              </a:ext>
            </a:extLst>
          </p:cNvPr>
          <p:cNvCxnSpPr/>
          <p:nvPr/>
        </p:nvCxnSpPr>
        <p:spPr>
          <a:xfrm flipV="1">
            <a:off x="5698751" y="1020239"/>
            <a:ext cx="1876425" cy="139065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0A693A-C8AB-BBBE-C146-8771C9948F02}"/>
              </a:ext>
            </a:extLst>
          </p:cNvPr>
          <p:cNvCxnSpPr>
            <a:cxnSpLocks/>
          </p:cNvCxnSpPr>
          <p:nvPr/>
        </p:nvCxnSpPr>
        <p:spPr>
          <a:xfrm flipV="1">
            <a:off x="5951163" y="1144064"/>
            <a:ext cx="1647825" cy="123825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3C0397-A552-2C93-F414-B87484BC242F}"/>
              </a:ext>
            </a:extLst>
          </p:cNvPr>
          <p:cNvCxnSpPr>
            <a:cxnSpLocks/>
          </p:cNvCxnSpPr>
          <p:nvPr/>
        </p:nvCxnSpPr>
        <p:spPr>
          <a:xfrm flipV="1">
            <a:off x="6175000" y="1334564"/>
            <a:ext cx="1421608" cy="104775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342AEF1-F03D-82B0-DF2D-38B6983FDC39}"/>
              </a:ext>
            </a:extLst>
          </p:cNvPr>
          <p:cNvCxnSpPr>
            <a:cxnSpLocks/>
          </p:cNvCxnSpPr>
          <p:nvPr/>
        </p:nvCxnSpPr>
        <p:spPr>
          <a:xfrm flipV="1">
            <a:off x="6624010" y="1484697"/>
            <a:ext cx="991647" cy="75177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F74C2A1-0641-ABB4-B9F7-D66241B0582D}"/>
              </a:ext>
            </a:extLst>
          </p:cNvPr>
          <p:cNvCxnSpPr>
            <a:cxnSpLocks/>
          </p:cNvCxnSpPr>
          <p:nvPr/>
        </p:nvCxnSpPr>
        <p:spPr>
          <a:xfrm flipV="1">
            <a:off x="6624359" y="1632995"/>
            <a:ext cx="1007967" cy="77789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E1B4D6A-DCF3-3142-8173-B6A3506DEA18}"/>
              </a:ext>
            </a:extLst>
          </p:cNvPr>
          <p:cNvCxnSpPr>
            <a:cxnSpLocks/>
          </p:cNvCxnSpPr>
          <p:nvPr/>
        </p:nvCxnSpPr>
        <p:spPr>
          <a:xfrm flipV="1">
            <a:off x="6819621" y="1782239"/>
            <a:ext cx="812705" cy="632609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763E305-852A-9424-2C97-FDC9E02BF48C}"/>
              </a:ext>
            </a:extLst>
          </p:cNvPr>
          <p:cNvCxnSpPr>
            <a:cxnSpLocks/>
          </p:cNvCxnSpPr>
          <p:nvPr/>
        </p:nvCxnSpPr>
        <p:spPr>
          <a:xfrm flipV="1">
            <a:off x="7014884" y="1944164"/>
            <a:ext cx="617442" cy="47068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41C7EFF-DDA3-37B5-568E-B9875D668417}"/>
              </a:ext>
            </a:extLst>
          </p:cNvPr>
          <p:cNvCxnSpPr>
            <a:cxnSpLocks/>
          </p:cNvCxnSpPr>
          <p:nvPr/>
        </p:nvCxnSpPr>
        <p:spPr>
          <a:xfrm flipV="1">
            <a:off x="7210146" y="2098543"/>
            <a:ext cx="422180" cy="31234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8BCC7D1-86BE-AC98-B011-972658E4C32C}"/>
              </a:ext>
            </a:extLst>
          </p:cNvPr>
          <p:cNvCxnSpPr>
            <a:cxnSpLocks/>
          </p:cNvCxnSpPr>
          <p:nvPr/>
        </p:nvCxnSpPr>
        <p:spPr>
          <a:xfrm flipV="1">
            <a:off x="7405408" y="2240429"/>
            <a:ext cx="226918" cy="16650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84CEEC6-9935-4B50-A5F1-BCEF3986C7E3}"/>
              </a:ext>
            </a:extLst>
          </p:cNvPr>
          <p:cNvCxnSpPr>
            <a:cxnSpLocks/>
          </p:cNvCxnSpPr>
          <p:nvPr/>
        </p:nvCxnSpPr>
        <p:spPr>
          <a:xfrm flipV="1">
            <a:off x="7550665" y="2339947"/>
            <a:ext cx="100711" cy="7490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3C1B180-A316-70B7-471B-25B256613A70}"/>
              </a:ext>
            </a:extLst>
          </p:cNvPr>
          <p:cNvCxnSpPr>
            <a:cxnSpLocks/>
          </p:cNvCxnSpPr>
          <p:nvPr/>
        </p:nvCxnSpPr>
        <p:spPr>
          <a:xfrm>
            <a:off x="7791870" y="986902"/>
            <a:ext cx="1019175" cy="139049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F973C31-600B-02AA-74C0-C10896746E0A}"/>
              </a:ext>
            </a:extLst>
          </p:cNvPr>
          <p:cNvCxnSpPr>
            <a:cxnSpLocks/>
          </p:cNvCxnSpPr>
          <p:nvPr/>
        </p:nvCxnSpPr>
        <p:spPr>
          <a:xfrm>
            <a:off x="7789490" y="1167877"/>
            <a:ext cx="915383" cy="120952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21762EE-654E-1727-EFEF-796F2A7C235B}"/>
              </a:ext>
            </a:extLst>
          </p:cNvPr>
          <p:cNvCxnSpPr>
            <a:cxnSpLocks/>
          </p:cNvCxnSpPr>
          <p:nvPr/>
        </p:nvCxnSpPr>
        <p:spPr>
          <a:xfrm>
            <a:off x="7787110" y="1348852"/>
            <a:ext cx="781747" cy="102854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811F086-5FF3-75ED-9647-4C859C5750C0}"/>
              </a:ext>
            </a:extLst>
          </p:cNvPr>
          <p:cNvCxnSpPr>
            <a:cxnSpLocks/>
          </p:cNvCxnSpPr>
          <p:nvPr/>
        </p:nvCxnSpPr>
        <p:spPr>
          <a:xfrm>
            <a:off x="7909188" y="1726156"/>
            <a:ext cx="336804" cy="45335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DE77568-6D03-FFE4-ECD9-283F362235BF}"/>
              </a:ext>
            </a:extLst>
          </p:cNvPr>
          <p:cNvCxnSpPr>
            <a:cxnSpLocks/>
          </p:cNvCxnSpPr>
          <p:nvPr/>
        </p:nvCxnSpPr>
        <p:spPr>
          <a:xfrm>
            <a:off x="7782345" y="1787079"/>
            <a:ext cx="395638" cy="57340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4657406-9282-1A6B-AF31-80CF062A0707}"/>
              </a:ext>
            </a:extLst>
          </p:cNvPr>
          <p:cNvCxnSpPr>
            <a:cxnSpLocks/>
          </p:cNvCxnSpPr>
          <p:nvPr/>
        </p:nvCxnSpPr>
        <p:spPr>
          <a:xfrm>
            <a:off x="7770438" y="1991751"/>
            <a:ext cx="262812" cy="38564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7951E82-DE16-0547-0144-FC710497D36B}"/>
              </a:ext>
            </a:extLst>
          </p:cNvPr>
          <p:cNvCxnSpPr>
            <a:cxnSpLocks/>
          </p:cNvCxnSpPr>
          <p:nvPr/>
        </p:nvCxnSpPr>
        <p:spPr>
          <a:xfrm>
            <a:off x="7770438" y="2147124"/>
            <a:ext cx="185738" cy="25980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>
            <a:extLst>
              <a:ext uri="{FF2B5EF4-FFF2-40B4-BE49-F238E27FC236}">
                <a16:creationId xmlns:a16="http://schemas.microsoft.com/office/drawing/2014/main" id="{AE87A024-1DE0-5354-831E-55A27412D4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b="82656"/>
          <a:stretch/>
        </p:blipFill>
        <p:spPr>
          <a:xfrm>
            <a:off x="1454023" y="3180531"/>
            <a:ext cx="9441954" cy="530482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4691836C-96F9-3DA6-CF42-E2B6B91CF0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t="14589" b="68067"/>
          <a:stretch/>
        </p:blipFill>
        <p:spPr>
          <a:xfrm>
            <a:off x="1454023" y="5162143"/>
            <a:ext cx="9441954" cy="530482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40AFFB3-1A28-BA88-54A9-17C988D198D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t="32630" b="50026"/>
          <a:stretch/>
        </p:blipFill>
        <p:spPr>
          <a:xfrm>
            <a:off x="1471955" y="4692266"/>
            <a:ext cx="9441954" cy="530482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12207D3-01C4-BEDE-3115-04BC508C8A0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t="47998" b="34658"/>
          <a:stretch/>
        </p:blipFill>
        <p:spPr>
          <a:xfrm>
            <a:off x="1462989" y="3701460"/>
            <a:ext cx="9441954" cy="530482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ACC5F05-67EC-BEB6-D348-C5B1F204389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l="95" t="63498" r="-95" b="19158"/>
          <a:stretch/>
        </p:blipFill>
        <p:spPr>
          <a:xfrm>
            <a:off x="1462989" y="4208265"/>
            <a:ext cx="9441954" cy="530482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752563C0-F8C5-0859-D19F-ED936A0F7E8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l="-95" t="80924" r="95" b="1732"/>
          <a:stretch/>
        </p:blipFill>
        <p:spPr>
          <a:xfrm>
            <a:off x="1454023" y="5683072"/>
            <a:ext cx="9441954" cy="53048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E0B5DA65-214C-EDB4-3A50-40966DC85DD8}"/>
                  </a:ext>
                </a:extLst>
              </p14:cNvPr>
              <p14:cNvContentPartPr/>
              <p14:nvPr/>
            </p14:nvContentPartPr>
            <p14:xfrm>
              <a:off x="4123581" y="3953400"/>
              <a:ext cx="137880" cy="36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E0B5DA65-214C-EDB4-3A50-40966DC85DD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51581" y="3809760"/>
                <a:ext cx="28152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065A28C6-B46A-5628-3221-656A4BBAF32C}"/>
                  </a:ext>
                </a:extLst>
              </p14:cNvPr>
              <p14:cNvContentPartPr/>
              <p14:nvPr/>
            </p14:nvContentPartPr>
            <p14:xfrm>
              <a:off x="4159581" y="4455240"/>
              <a:ext cx="77400" cy="2412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065A28C6-B46A-5628-3221-656A4BBAF32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87581" y="4311240"/>
                <a:ext cx="221040" cy="3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C33A9101-1E4D-91E7-3779-0EC2965E3A03}"/>
                  </a:ext>
                </a:extLst>
              </p14:cNvPr>
              <p14:cNvContentPartPr/>
              <p14:nvPr/>
            </p14:nvContentPartPr>
            <p14:xfrm>
              <a:off x="4159581" y="4935840"/>
              <a:ext cx="106920" cy="1332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C33A9101-1E4D-91E7-3779-0EC2965E3A0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87581" y="4791840"/>
                <a:ext cx="250560" cy="30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15E5D73E-6C85-38E6-772C-BFB62EE32E8D}"/>
                  </a:ext>
                </a:extLst>
              </p14:cNvPr>
              <p14:cNvContentPartPr/>
              <p14:nvPr/>
            </p14:nvContentPartPr>
            <p14:xfrm>
              <a:off x="4150581" y="5468640"/>
              <a:ext cx="89280" cy="936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15E5D73E-6C85-38E6-772C-BFB62EE32E8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78581" y="5324640"/>
                <a:ext cx="232920" cy="29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820E69A5-D448-5878-5F8C-1295E0EF70DA}"/>
                  </a:ext>
                </a:extLst>
              </p14:cNvPr>
              <p14:cNvContentPartPr/>
              <p14:nvPr/>
            </p14:nvContentPartPr>
            <p14:xfrm>
              <a:off x="3442461" y="3405120"/>
              <a:ext cx="361800" cy="12168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820E69A5-D448-5878-5F8C-1295E0EF70D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370461" y="3261480"/>
                <a:ext cx="505440" cy="40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19364149-E8FE-EB48-617B-F2B0388C4529}"/>
                  </a:ext>
                </a:extLst>
              </p14:cNvPr>
              <p14:cNvContentPartPr/>
              <p14:nvPr/>
            </p14:nvContentPartPr>
            <p14:xfrm>
              <a:off x="3092901" y="5405280"/>
              <a:ext cx="840240" cy="9036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19364149-E8FE-EB48-617B-F2B0388C452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020901" y="5261280"/>
                <a:ext cx="983880" cy="37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EB0850D5-CEC0-7525-D8E7-25AA5EDB3CF0}"/>
                  </a:ext>
                </a:extLst>
              </p14:cNvPr>
              <p14:cNvContentPartPr/>
              <p14:nvPr/>
            </p14:nvContentPartPr>
            <p14:xfrm>
              <a:off x="1972221" y="3451200"/>
              <a:ext cx="419760" cy="1836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EB0850D5-CEC0-7525-D8E7-25AA5EDB3CF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900221" y="3307200"/>
                <a:ext cx="563400" cy="30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C6029BC3-AA26-D04E-A235-3666E42838D3}"/>
                  </a:ext>
                </a:extLst>
              </p14:cNvPr>
              <p14:cNvContentPartPr/>
              <p14:nvPr/>
            </p14:nvContentPartPr>
            <p14:xfrm>
              <a:off x="2046381" y="3342840"/>
              <a:ext cx="311400" cy="18720"/>
            </p14:xfrm>
          </p:contentPart>
        </mc:Choice>
        <mc:Fallback xmlns=""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C6029BC3-AA26-D04E-A235-3666E42838D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974741" y="3199200"/>
                <a:ext cx="455040" cy="30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53A9695F-61B5-B4A4-7027-6BB4C2C52EA7}"/>
                  </a:ext>
                </a:extLst>
              </p14:cNvPr>
              <p14:cNvContentPartPr/>
              <p14:nvPr/>
            </p14:nvContentPartPr>
            <p14:xfrm>
              <a:off x="1495221" y="5351280"/>
              <a:ext cx="1122120" cy="331920"/>
            </p14:xfrm>
          </p:contentPart>
        </mc:Choice>
        <mc:Fallback xmlns=""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53A9695F-61B5-B4A4-7027-6BB4C2C52EA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423221" y="5207280"/>
                <a:ext cx="1265760" cy="61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9130892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8F26F4-4E21-5A98-FD52-56AF7D3F9F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Beweis</a:t>
            </a:r>
            <a:r>
              <a:rPr lang="en-GB" dirty="0"/>
              <a:t>: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F4C4-5C38-D8E5-8A76-6DC7CD2E80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Höhensatz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E7E787-F906-C760-66D2-BE5305643FC8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5217505" y="378851"/>
            <a:ext cx="4054343" cy="250828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C858F-5C72-F74A-1019-717391988076}"/>
              </a:ext>
            </a:extLst>
          </p:cNvPr>
          <p:cNvCxnSpPr/>
          <p:nvPr/>
        </p:nvCxnSpPr>
        <p:spPr>
          <a:xfrm flipV="1">
            <a:off x="5698751" y="1020239"/>
            <a:ext cx="1876425" cy="139065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0A693A-C8AB-BBBE-C146-8771C9948F02}"/>
              </a:ext>
            </a:extLst>
          </p:cNvPr>
          <p:cNvCxnSpPr>
            <a:cxnSpLocks/>
          </p:cNvCxnSpPr>
          <p:nvPr/>
        </p:nvCxnSpPr>
        <p:spPr>
          <a:xfrm flipV="1">
            <a:off x="5951163" y="1144064"/>
            <a:ext cx="1647825" cy="123825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3C0397-A552-2C93-F414-B87484BC242F}"/>
              </a:ext>
            </a:extLst>
          </p:cNvPr>
          <p:cNvCxnSpPr>
            <a:cxnSpLocks/>
          </p:cNvCxnSpPr>
          <p:nvPr/>
        </p:nvCxnSpPr>
        <p:spPr>
          <a:xfrm flipV="1">
            <a:off x="6175000" y="1334564"/>
            <a:ext cx="1421608" cy="104775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342AEF1-F03D-82B0-DF2D-38B6983FDC39}"/>
              </a:ext>
            </a:extLst>
          </p:cNvPr>
          <p:cNvCxnSpPr>
            <a:cxnSpLocks/>
          </p:cNvCxnSpPr>
          <p:nvPr/>
        </p:nvCxnSpPr>
        <p:spPr>
          <a:xfrm flipV="1">
            <a:off x="6624010" y="1484697"/>
            <a:ext cx="991647" cy="751773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F74C2A1-0641-ABB4-B9F7-D66241B0582D}"/>
              </a:ext>
            </a:extLst>
          </p:cNvPr>
          <p:cNvCxnSpPr>
            <a:cxnSpLocks/>
          </p:cNvCxnSpPr>
          <p:nvPr/>
        </p:nvCxnSpPr>
        <p:spPr>
          <a:xfrm flipV="1">
            <a:off x="6624359" y="1632995"/>
            <a:ext cx="1007967" cy="77789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E1B4D6A-DCF3-3142-8173-B6A3506DEA18}"/>
              </a:ext>
            </a:extLst>
          </p:cNvPr>
          <p:cNvCxnSpPr>
            <a:cxnSpLocks/>
          </p:cNvCxnSpPr>
          <p:nvPr/>
        </p:nvCxnSpPr>
        <p:spPr>
          <a:xfrm flipV="1">
            <a:off x="6819621" y="1782239"/>
            <a:ext cx="812705" cy="632609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763E305-852A-9424-2C97-FDC9E02BF48C}"/>
              </a:ext>
            </a:extLst>
          </p:cNvPr>
          <p:cNvCxnSpPr>
            <a:cxnSpLocks/>
          </p:cNvCxnSpPr>
          <p:nvPr/>
        </p:nvCxnSpPr>
        <p:spPr>
          <a:xfrm flipV="1">
            <a:off x="7014884" y="1944164"/>
            <a:ext cx="617442" cy="47068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41C7EFF-DDA3-37B5-568E-B9875D668417}"/>
              </a:ext>
            </a:extLst>
          </p:cNvPr>
          <p:cNvCxnSpPr>
            <a:cxnSpLocks/>
          </p:cNvCxnSpPr>
          <p:nvPr/>
        </p:nvCxnSpPr>
        <p:spPr>
          <a:xfrm flipV="1">
            <a:off x="7210146" y="2098543"/>
            <a:ext cx="422180" cy="31234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8BCC7D1-86BE-AC98-B011-972658E4C32C}"/>
              </a:ext>
            </a:extLst>
          </p:cNvPr>
          <p:cNvCxnSpPr>
            <a:cxnSpLocks/>
          </p:cNvCxnSpPr>
          <p:nvPr/>
        </p:nvCxnSpPr>
        <p:spPr>
          <a:xfrm flipV="1">
            <a:off x="7405408" y="2240429"/>
            <a:ext cx="226918" cy="16650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84CEEC6-9935-4B50-A5F1-BCEF3986C7E3}"/>
              </a:ext>
            </a:extLst>
          </p:cNvPr>
          <p:cNvCxnSpPr>
            <a:cxnSpLocks/>
          </p:cNvCxnSpPr>
          <p:nvPr/>
        </p:nvCxnSpPr>
        <p:spPr>
          <a:xfrm flipV="1">
            <a:off x="7550665" y="2339947"/>
            <a:ext cx="100711" cy="7490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3C1B180-A316-70B7-471B-25B256613A70}"/>
              </a:ext>
            </a:extLst>
          </p:cNvPr>
          <p:cNvCxnSpPr>
            <a:cxnSpLocks/>
          </p:cNvCxnSpPr>
          <p:nvPr/>
        </p:nvCxnSpPr>
        <p:spPr>
          <a:xfrm>
            <a:off x="7791870" y="986902"/>
            <a:ext cx="1019175" cy="139049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F973C31-600B-02AA-74C0-C10896746E0A}"/>
              </a:ext>
            </a:extLst>
          </p:cNvPr>
          <p:cNvCxnSpPr>
            <a:cxnSpLocks/>
          </p:cNvCxnSpPr>
          <p:nvPr/>
        </p:nvCxnSpPr>
        <p:spPr>
          <a:xfrm>
            <a:off x="7789490" y="1167877"/>
            <a:ext cx="915383" cy="120952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21762EE-654E-1727-EFEF-796F2A7C235B}"/>
              </a:ext>
            </a:extLst>
          </p:cNvPr>
          <p:cNvCxnSpPr>
            <a:cxnSpLocks/>
          </p:cNvCxnSpPr>
          <p:nvPr/>
        </p:nvCxnSpPr>
        <p:spPr>
          <a:xfrm>
            <a:off x="7787110" y="1348852"/>
            <a:ext cx="781747" cy="102854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811F086-5FF3-75ED-9647-4C859C5750C0}"/>
              </a:ext>
            </a:extLst>
          </p:cNvPr>
          <p:cNvCxnSpPr>
            <a:cxnSpLocks/>
          </p:cNvCxnSpPr>
          <p:nvPr/>
        </p:nvCxnSpPr>
        <p:spPr>
          <a:xfrm>
            <a:off x="7909188" y="1726156"/>
            <a:ext cx="336804" cy="45335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DE77568-6D03-FFE4-ECD9-283F362235BF}"/>
              </a:ext>
            </a:extLst>
          </p:cNvPr>
          <p:cNvCxnSpPr>
            <a:cxnSpLocks/>
          </p:cNvCxnSpPr>
          <p:nvPr/>
        </p:nvCxnSpPr>
        <p:spPr>
          <a:xfrm>
            <a:off x="7782345" y="1787079"/>
            <a:ext cx="395638" cy="57340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4657406-9282-1A6B-AF31-80CF062A0707}"/>
              </a:ext>
            </a:extLst>
          </p:cNvPr>
          <p:cNvCxnSpPr>
            <a:cxnSpLocks/>
          </p:cNvCxnSpPr>
          <p:nvPr/>
        </p:nvCxnSpPr>
        <p:spPr>
          <a:xfrm>
            <a:off x="7770438" y="1991751"/>
            <a:ext cx="262812" cy="38564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7951E82-DE16-0547-0144-FC710497D36B}"/>
              </a:ext>
            </a:extLst>
          </p:cNvPr>
          <p:cNvCxnSpPr>
            <a:cxnSpLocks/>
          </p:cNvCxnSpPr>
          <p:nvPr/>
        </p:nvCxnSpPr>
        <p:spPr>
          <a:xfrm>
            <a:off x="7770438" y="2147124"/>
            <a:ext cx="185738" cy="25980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>
            <a:extLst>
              <a:ext uri="{FF2B5EF4-FFF2-40B4-BE49-F238E27FC236}">
                <a16:creationId xmlns:a16="http://schemas.microsoft.com/office/drawing/2014/main" id="{AE87A024-1DE0-5354-831E-55A27412D4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b="82656"/>
          <a:stretch/>
        </p:blipFill>
        <p:spPr>
          <a:xfrm>
            <a:off x="1454023" y="3180531"/>
            <a:ext cx="9441954" cy="530482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4691836C-96F9-3DA6-CF42-E2B6B91CF0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t="14589" b="68067"/>
          <a:stretch/>
        </p:blipFill>
        <p:spPr>
          <a:xfrm>
            <a:off x="1454023" y="3695309"/>
            <a:ext cx="9441954" cy="530482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40AFFB3-1A28-BA88-54A9-17C988D198D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t="32630" b="50026"/>
          <a:stretch/>
        </p:blipFill>
        <p:spPr>
          <a:xfrm>
            <a:off x="1454023" y="4225791"/>
            <a:ext cx="9441954" cy="530482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12207D3-01C4-BEDE-3115-04BC508C8A0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t="47998" b="34658"/>
          <a:stretch/>
        </p:blipFill>
        <p:spPr>
          <a:xfrm>
            <a:off x="1454023" y="4711686"/>
            <a:ext cx="9441954" cy="530482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ACC5F05-67EC-BEB6-D348-C5B1F204389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l="95" t="63498" r="-95" b="19158"/>
          <a:stretch/>
        </p:blipFill>
        <p:spPr>
          <a:xfrm>
            <a:off x="1462989" y="5183452"/>
            <a:ext cx="9441954" cy="530482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752563C0-F8C5-0859-D19F-ED936A0F7E8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</a:blip>
          <a:srcRect l="-95" t="80924" r="95" b="1732"/>
          <a:stretch/>
        </p:blipFill>
        <p:spPr>
          <a:xfrm>
            <a:off x="1454023" y="5683072"/>
            <a:ext cx="9441954" cy="53048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95456E4-5732-1030-0C1B-8B96FF55C0EF}"/>
                  </a:ext>
                </a:extLst>
              </p14:cNvPr>
              <p14:cNvContentPartPr/>
              <p14:nvPr/>
            </p14:nvContentPartPr>
            <p14:xfrm>
              <a:off x="2007861" y="3339600"/>
              <a:ext cx="374760" cy="138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95456E4-5732-1030-0C1B-8B96FF55C0E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35861" y="3195960"/>
                <a:ext cx="518400" cy="42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E2A1648-8F78-C6E3-E907-98141F9D8F95}"/>
                  </a:ext>
                </a:extLst>
              </p14:cNvPr>
              <p14:cNvContentPartPr/>
              <p14:nvPr/>
            </p14:nvContentPartPr>
            <p14:xfrm>
              <a:off x="1622301" y="3907320"/>
              <a:ext cx="1020240" cy="163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E2A1648-8F78-C6E3-E907-98141F9D8F9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550661" y="3763320"/>
                <a:ext cx="1163880" cy="45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38C738B-8FB4-45D7-E832-11BFDE4ECFCB}"/>
                  </a:ext>
                </a:extLst>
              </p14:cNvPr>
              <p14:cNvContentPartPr/>
              <p14:nvPr/>
            </p14:nvContentPartPr>
            <p14:xfrm>
              <a:off x="3388461" y="3377040"/>
              <a:ext cx="367200" cy="388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38C738B-8FB4-45D7-E832-11BFDE4ECFC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16821" y="3233040"/>
                <a:ext cx="510840" cy="32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3FC63A4-EF6C-3C17-7E8C-E98301643327}"/>
                  </a:ext>
                </a:extLst>
              </p14:cNvPr>
              <p14:cNvContentPartPr/>
              <p14:nvPr/>
            </p14:nvContentPartPr>
            <p14:xfrm>
              <a:off x="3074541" y="3961680"/>
              <a:ext cx="871920" cy="745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3FC63A4-EF6C-3C17-7E8C-E9830164332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002541" y="3817680"/>
                <a:ext cx="1015560" cy="362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882438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E7F498-3AC7-07CC-4F61-3B0B0977ED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Fun75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EFD5E4-1922-F294-71DA-8599DF72375E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3590910" y="474046"/>
            <a:ext cx="8210580" cy="590990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20E8D13-C1E4-2419-B5C6-FB236E42E70E}"/>
                  </a:ext>
                </a:extLst>
              </p14:cNvPr>
              <p14:cNvContentPartPr/>
              <p14:nvPr/>
            </p14:nvContentPartPr>
            <p14:xfrm>
              <a:off x="4894412" y="1321934"/>
              <a:ext cx="170640" cy="90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20E8D13-C1E4-2419-B5C6-FB236E42E70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76772" y="1286294"/>
                <a:ext cx="206280" cy="16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924455C-A172-BE91-62AC-6391E673CA36}"/>
                  </a:ext>
                </a:extLst>
              </p14:cNvPr>
              <p14:cNvContentPartPr/>
              <p14:nvPr/>
            </p14:nvContentPartPr>
            <p14:xfrm>
              <a:off x="5069372" y="1236974"/>
              <a:ext cx="15480" cy="345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924455C-A172-BE91-62AC-6391E673CA3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51732" y="1200974"/>
                <a:ext cx="51120" cy="41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E19F648-042B-70F1-87FE-5C0B2D44B30A}"/>
                  </a:ext>
                </a:extLst>
              </p14:cNvPr>
              <p14:cNvContentPartPr/>
              <p14:nvPr/>
            </p14:nvContentPartPr>
            <p14:xfrm>
              <a:off x="5074052" y="1465574"/>
              <a:ext cx="360" cy="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E19F648-042B-70F1-87FE-5C0B2D44B30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56052" y="1429934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18271FE-2E84-57E8-8AEF-1DD854217407}"/>
                  </a:ext>
                </a:extLst>
              </p14:cNvPr>
              <p14:cNvContentPartPr/>
              <p14:nvPr/>
            </p14:nvContentPartPr>
            <p14:xfrm>
              <a:off x="5074052" y="1187654"/>
              <a:ext cx="360" cy="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18271FE-2E84-57E8-8AEF-1DD85421740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56052" y="1151654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1E67519-42B7-FF76-DBDD-F3399BB84C1E}"/>
                  </a:ext>
                </a:extLst>
              </p14:cNvPr>
              <p14:cNvContentPartPr/>
              <p14:nvPr/>
            </p14:nvContentPartPr>
            <p14:xfrm>
              <a:off x="5076578" y="1142914"/>
              <a:ext cx="360" cy="3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1E67519-42B7-FF76-DBDD-F3399BB84C1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58938" y="1106914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F5D13D5-DBF1-EC28-B958-7234399A3539}"/>
                  </a:ext>
                </a:extLst>
              </p14:cNvPr>
              <p14:cNvContentPartPr/>
              <p14:nvPr/>
            </p14:nvContentPartPr>
            <p14:xfrm>
              <a:off x="5064698" y="1074154"/>
              <a:ext cx="5040" cy="356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F5D13D5-DBF1-EC28-B958-7234399A353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060378" y="1069834"/>
                <a:ext cx="13680" cy="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391FA725-2973-8025-D4DE-53DC093B5163}"/>
                  </a:ext>
                </a:extLst>
              </p14:cNvPr>
              <p14:cNvContentPartPr/>
              <p14:nvPr/>
            </p14:nvContentPartPr>
            <p14:xfrm>
              <a:off x="5936258" y="1645114"/>
              <a:ext cx="731160" cy="252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391FA725-2973-8025-D4DE-53DC093B516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918618" y="1609114"/>
                <a:ext cx="766800" cy="9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50F295E-9086-68E9-84B1-A9E416CDA341}"/>
                  </a:ext>
                </a:extLst>
              </p14:cNvPr>
              <p14:cNvContentPartPr/>
              <p14:nvPr/>
            </p14:nvContentPartPr>
            <p14:xfrm>
              <a:off x="6550778" y="1645114"/>
              <a:ext cx="364680" cy="111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50F295E-9086-68E9-84B1-A9E416CDA34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532778" y="1609474"/>
                <a:ext cx="400320" cy="8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C304C53-1757-BBAD-3C24-F202683E59D2}"/>
                  </a:ext>
                </a:extLst>
              </p14:cNvPr>
              <p14:cNvContentPartPr/>
              <p14:nvPr/>
            </p14:nvContentPartPr>
            <p14:xfrm>
              <a:off x="6383018" y="1613794"/>
              <a:ext cx="154440" cy="18324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5C304C53-1757-BBAD-3C24-F202683E59D2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365378" y="1578154"/>
                <a:ext cx="190080" cy="25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652FBCA-737D-4110-163F-C63F1AAE63EC}"/>
                  </a:ext>
                </a:extLst>
              </p14:cNvPr>
              <p14:cNvContentPartPr/>
              <p14:nvPr/>
            </p14:nvContentPartPr>
            <p14:xfrm>
              <a:off x="8677380" y="1642234"/>
              <a:ext cx="444240" cy="13464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652FBCA-737D-4110-163F-C63F1AAE63E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659380" y="1606234"/>
                <a:ext cx="47988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261A7724-1337-5098-D8D8-579AF7A7B711}"/>
                  </a:ext>
                </a:extLst>
              </p14:cNvPr>
              <p14:cNvContentPartPr/>
              <p14:nvPr/>
            </p14:nvContentPartPr>
            <p14:xfrm>
              <a:off x="10109850" y="1701274"/>
              <a:ext cx="162360" cy="5904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261A7724-1337-5098-D8D8-579AF7A7B711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0092210" y="1665634"/>
                <a:ext cx="198000" cy="1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126FEBFD-CB9B-7AF6-366B-18EBEE6AAE61}"/>
                  </a:ext>
                </a:extLst>
              </p14:cNvPr>
              <p14:cNvContentPartPr/>
              <p14:nvPr/>
            </p14:nvContentPartPr>
            <p14:xfrm>
              <a:off x="9851010" y="1657354"/>
              <a:ext cx="67680" cy="36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126FEBFD-CB9B-7AF6-366B-18EBEE6AAE61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833370" y="1621354"/>
                <a:ext cx="10332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A3C7DCE-B111-0DBF-703A-B8498039EEE2}"/>
                  </a:ext>
                </a:extLst>
              </p14:cNvPr>
              <p14:cNvContentPartPr/>
              <p14:nvPr/>
            </p14:nvContentPartPr>
            <p14:xfrm>
              <a:off x="9862890" y="1654114"/>
              <a:ext cx="201600" cy="72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A3C7DCE-B111-0DBF-703A-B8498039EEE2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9845250" y="1618474"/>
                <a:ext cx="237240" cy="7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E7F06B55-3CEB-2D80-A64B-2C47448B338B}"/>
                  </a:ext>
                </a:extLst>
              </p14:cNvPr>
              <p14:cNvContentPartPr/>
              <p14:nvPr/>
            </p14:nvContentPartPr>
            <p14:xfrm>
              <a:off x="10032090" y="1628194"/>
              <a:ext cx="813960" cy="291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E7F06B55-3CEB-2D80-A64B-2C47448B338B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0014090" y="1592554"/>
                <a:ext cx="849600" cy="1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A613F2A9-3402-0A27-B38B-887A22E34787}"/>
                  </a:ext>
                </a:extLst>
              </p14:cNvPr>
              <p14:cNvContentPartPr/>
              <p14:nvPr/>
            </p14:nvContentPartPr>
            <p14:xfrm>
              <a:off x="10820130" y="1650154"/>
              <a:ext cx="360" cy="3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A613F2A9-3402-0A27-B38B-887A22E3478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802490" y="1614154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39D8C187-D9AF-6A58-950D-108D8C73AC1F}"/>
                  </a:ext>
                </a:extLst>
              </p14:cNvPr>
              <p14:cNvContentPartPr/>
              <p14:nvPr/>
            </p14:nvContentPartPr>
            <p14:xfrm>
              <a:off x="10837050" y="1654834"/>
              <a:ext cx="360" cy="3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39D8C187-D9AF-6A58-950D-108D8C73AC1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819050" y="1618834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DB70B634-3168-F8CE-C66D-BEE549FF2FF9}"/>
                  </a:ext>
                </a:extLst>
              </p14:cNvPr>
              <p14:cNvContentPartPr/>
              <p14:nvPr/>
            </p14:nvContentPartPr>
            <p14:xfrm>
              <a:off x="4665882" y="4753911"/>
              <a:ext cx="495360" cy="21492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DB70B634-3168-F8CE-C66D-BEE549FF2FF9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648242" y="4717911"/>
                <a:ext cx="531000" cy="28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E716B85A-7BF5-29A5-94D1-C8F847342377}"/>
                  </a:ext>
                </a:extLst>
              </p14:cNvPr>
              <p14:cNvContentPartPr/>
              <p14:nvPr/>
            </p14:nvContentPartPr>
            <p14:xfrm>
              <a:off x="5170242" y="4748151"/>
              <a:ext cx="360" cy="36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E716B85A-7BF5-29A5-94D1-C8F84734237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152242" y="471215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2836DE60-9A36-72CC-D2F4-CE553801E389}"/>
                  </a:ext>
                </a:extLst>
              </p14:cNvPr>
              <p14:cNvContentPartPr/>
              <p14:nvPr/>
            </p14:nvContentPartPr>
            <p14:xfrm>
              <a:off x="5227842" y="4684071"/>
              <a:ext cx="360" cy="3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2836DE60-9A36-72CC-D2F4-CE553801E38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10202" y="464843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E6F3F94-9BE5-4B57-7A01-68C41AB9E031}"/>
                  </a:ext>
                </a:extLst>
              </p14:cNvPr>
              <p14:cNvContentPartPr/>
              <p14:nvPr/>
            </p14:nvContentPartPr>
            <p14:xfrm>
              <a:off x="5246202" y="4690191"/>
              <a:ext cx="360" cy="3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E6F3F94-9BE5-4B57-7A01-68C41AB9E03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28202" y="465455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F6E8B021-B6A0-2CB5-525C-E0DC95713B12}"/>
                  </a:ext>
                </a:extLst>
              </p14:cNvPr>
              <p14:cNvContentPartPr/>
              <p14:nvPr/>
            </p14:nvContentPartPr>
            <p14:xfrm>
              <a:off x="5258442" y="4687311"/>
              <a:ext cx="360" cy="36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F6E8B021-B6A0-2CB5-525C-E0DC95713B1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40442" y="4651311"/>
                <a:ext cx="3600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37244E32-E761-849C-881A-8F6B0EEF6660}"/>
              </a:ext>
            </a:extLst>
          </p:cNvPr>
          <p:cNvGrpSpPr/>
          <p:nvPr/>
        </p:nvGrpSpPr>
        <p:grpSpPr>
          <a:xfrm>
            <a:off x="5279682" y="4641591"/>
            <a:ext cx="37080" cy="27720"/>
            <a:chOff x="5279682" y="4641591"/>
            <a:chExt cx="37080" cy="27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334FC18-1AD2-7A1F-1F76-114A454886AA}"/>
                    </a:ext>
                  </a:extLst>
                </p14:cNvPr>
                <p14:cNvContentPartPr/>
                <p14:nvPr/>
              </p14:nvContentPartPr>
              <p14:xfrm>
                <a:off x="5279682" y="4664631"/>
                <a:ext cx="14040" cy="46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334FC18-1AD2-7A1F-1F76-114A454886AA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5275362" y="4660311"/>
                  <a:ext cx="22680" cy="1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0A4EDB4-206B-4EC1-1DEF-DE05958C1235}"/>
                    </a:ext>
                  </a:extLst>
                </p14:cNvPr>
                <p14:cNvContentPartPr/>
                <p14:nvPr/>
              </p14:nvContentPartPr>
              <p14:xfrm>
                <a:off x="5309922" y="4644831"/>
                <a:ext cx="360" cy="3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0A4EDB4-206B-4EC1-1DEF-DE05958C1235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5305602" y="4640511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70B9A0DC-F470-7FE6-D949-C79AED99CC2C}"/>
                    </a:ext>
                  </a:extLst>
                </p14:cNvPr>
                <p14:cNvContentPartPr/>
                <p14:nvPr/>
              </p14:nvContentPartPr>
              <p14:xfrm>
                <a:off x="5286162" y="4641591"/>
                <a:ext cx="30600" cy="172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70B9A0DC-F470-7FE6-D949-C79AED99CC2C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281842" y="4637271"/>
                  <a:ext cx="39240" cy="25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F89726D0-B260-857C-E9CD-88258BB2E125}"/>
                  </a:ext>
                </a:extLst>
              </p14:cNvPr>
              <p14:cNvContentPartPr/>
              <p14:nvPr/>
            </p14:nvContentPartPr>
            <p14:xfrm>
              <a:off x="4445922" y="4832391"/>
              <a:ext cx="68760" cy="10152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F89726D0-B260-857C-E9CD-88258BB2E125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427922" y="4796751"/>
                <a:ext cx="104400" cy="17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DF19A51A-40A5-43B8-13EE-ED6FD73B7A7D}"/>
                  </a:ext>
                </a:extLst>
              </p14:cNvPr>
              <p14:cNvContentPartPr/>
              <p14:nvPr/>
            </p14:nvContentPartPr>
            <p14:xfrm>
              <a:off x="4453482" y="4684431"/>
              <a:ext cx="175680" cy="27864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DF19A51A-40A5-43B8-13EE-ED6FD73B7A7D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4435482" y="4648431"/>
                <a:ext cx="211320" cy="35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8AE2DDBF-1FF3-A4C1-0F4C-D1AD13563447}"/>
                  </a:ext>
                </a:extLst>
              </p14:cNvPr>
              <p14:cNvContentPartPr/>
              <p14:nvPr/>
            </p14:nvContentPartPr>
            <p14:xfrm>
              <a:off x="6066642" y="6060351"/>
              <a:ext cx="1212840" cy="2268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8AE2DDBF-1FF3-A4C1-0F4C-D1AD13563447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6048642" y="6024711"/>
                <a:ext cx="1248480" cy="9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D25CD782-4392-A1AB-4C1D-2CE56C8DA0BF}"/>
                  </a:ext>
                </a:extLst>
              </p14:cNvPr>
              <p14:cNvContentPartPr/>
              <p14:nvPr/>
            </p14:nvContentPartPr>
            <p14:xfrm>
              <a:off x="6538602" y="5998071"/>
              <a:ext cx="1311480" cy="13860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D25CD782-4392-A1AB-4C1D-2CE56C8DA0BF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6520962" y="5962431"/>
                <a:ext cx="1347120" cy="21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430612D3-CB47-CF7C-1629-0D9D552DE0D9}"/>
                  </a:ext>
                </a:extLst>
              </p14:cNvPr>
              <p14:cNvContentPartPr/>
              <p14:nvPr/>
            </p14:nvContentPartPr>
            <p14:xfrm>
              <a:off x="9328943" y="5158191"/>
              <a:ext cx="282240" cy="58320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430612D3-CB47-CF7C-1629-0D9D552DE0D9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9311303" y="5122191"/>
                <a:ext cx="317880" cy="65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72B908F4-B554-B164-2A6D-DA8894D81F9D}"/>
                  </a:ext>
                </a:extLst>
              </p14:cNvPr>
              <p14:cNvContentPartPr/>
              <p14:nvPr/>
            </p14:nvContentPartPr>
            <p14:xfrm>
              <a:off x="9614783" y="5744271"/>
              <a:ext cx="360" cy="36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72B908F4-B554-B164-2A6D-DA8894D81F9D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9596783" y="570863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6548874B-2A90-85EC-A2BF-92295CB5288C}"/>
                  </a:ext>
                </a:extLst>
              </p14:cNvPr>
              <p14:cNvContentPartPr/>
              <p14:nvPr/>
            </p14:nvContentPartPr>
            <p14:xfrm>
              <a:off x="9617663" y="5747511"/>
              <a:ext cx="11520" cy="1836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6548874B-2A90-85EC-A2BF-92295CB5288C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9600023" y="5711871"/>
                <a:ext cx="47160" cy="9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C572768C-9AA6-5D41-08EE-631D7945F660}"/>
                  </a:ext>
                </a:extLst>
              </p14:cNvPr>
              <p14:cNvContentPartPr/>
              <p14:nvPr/>
            </p14:nvContentPartPr>
            <p14:xfrm>
              <a:off x="9259463" y="5024631"/>
              <a:ext cx="360" cy="36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C572768C-9AA6-5D41-08EE-631D7945F660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9241463" y="498863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BC8C2A1F-733C-D3D1-103B-B9B1CF57C8FF}"/>
                  </a:ext>
                </a:extLst>
              </p14:cNvPr>
              <p14:cNvContentPartPr/>
              <p14:nvPr/>
            </p14:nvContentPartPr>
            <p14:xfrm>
              <a:off x="9271343" y="5060991"/>
              <a:ext cx="360" cy="36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BC8C2A1F-733C-D3D1-103B-B9B1CF57C8FF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9253703" y="502499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2C4FB922-1DC3-F5E0-C8BA-62E66C0B266B}"/>
                  </a:ext>
                </a:extLst>
              </p14:cNvPr>
              <p14:cNvContentPartPr/>
              <p14:nvPr/>
            </p14:nvContentPartPr>
            <p14:xfrm>
              <a:off x="10924103" y="5234151"/>
              <a:ext cx="282960" cy="54288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2C4FB922-1DC3-F5E0-C8BA-62E66C0B266B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10906103" y="5198151"/>
                <a:ext cx="318600" cy="61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D3AB9728-76D7-95F1-6BF8-59DEA44537AE}"/>
                  </a:ext>
                </a:extLst>
              </p14:cNvPr>
              <p14:cNvContentPartPr/>
              <p14:nvPr/>
            </p14:nvContentPartPr>
            <p14:xfrm>
              <a:off x="11191223" y="5780991"/>
              <a:ext cx="46440" cy="6876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D3AB9728-76D7-95F1-6BF8-59DEA44537AE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11173583" y="5744991"/>
                <a:ext cx="82080" cy="14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7B4F0314-BD5E-A9BB-086F-C82515757078}"/>
                  </a:ext>
                </a:extLst>
              </p14:cNvPr>
              <p14:cNvContentPartPr/>
              <p14:nvPr/>
            </p14:nvContentPartPr>
            <p14:xfrm>
              <a:off x="11285543" y="5935791"/>
              <a:ext cx="360" cy="36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7B4F0314-BD5E-A9BB-086F-C82515757078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11267903" y="589979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A0A1E1C6-74D1-F288-ECCF-E9855852AA96}"/>
                  </a:ext>
                </a:extLst>
              </p14:cNvPr>
              <p14:cNvContentPartPr/>
              <p14:nvPr/>
            </p14:nvContentPartPr>
            <p14:xfrm>
              <a:off x="11303543" y="5972151"/>
              <a:ext cx="360" cy="36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A0A1E1C6-74D1-F288-ECCF-E9855852AA96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11285903" y="593651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819B87DD-B4B0-73B5-A3E6-BDAE04A48D07}"/>
                  </a:ext>
                </a:extLst>
              </p14:cNvPr>
              <p14:cNvContentPartPr/>
              <p14:nvPr/>
            </p14:nvContentPartPr>
            <p14:xfrm>
              <a:off x="7886063" y="6059631"/>
              <a:ext cx="573120" cy="8028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819B87DD-B4B0-73B5-A3E6-BDAE04A48D07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7868423" y="6023991"/>
                <a:ext cx="608760" cy="15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4EA77AB8-89AA-C2A6-F3CD-605F7FF13DB2}"/>
                  </a:ext>
                </a:extLst>
              </p14:cNvPr>
              <p14:cNvContentPartPr/>
              <p14:nvPr/>
            </p14:nvContentPartPr>
            <p14:xfrm>
              <a:off x="9660179" y="5015271"/>
              <a:ext cx="156600" cy="58428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4EA77AB8-89AA-C2A6-F3CD-605F7FF13DB2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9642539" y="4979631"/>
                <a:ext cx="192240" cy="65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FA7F209E-AF8A-83D1-6802-CD96B121167D}"/>
                  </a:ext>
                </a:extLst>
              </p14:cNvPr>
              <p14:cNvContentPartPr/>
              <p14:nvPr/>
            </p14:nvContentPartPr>
            <p14:xfrm>
              <a:off x="9721019" y="5428551"/>
              <a:ext cx="52200" cy="576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FA7F209E-AF8A-83D1-6802-CD96B121167D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9703019" y="5392911"/>
                <a:ext cx="87840" cy="7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840F2815-988E-0948-C246-FD5B1548030A}"/>
                  </a:ext>
                </a:extLst>
              </p14:cNvPr>
              <p14:cNvContentPartPr/>
              <p14:nvPr/>
            </p14:nvContentPartPr>
            <p14:xfrm>
              <a:off x="9663419" y="5692791"/>
              <a:ext cx="6480" cy="5652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840F2815-988E-0948-C246-FD5B1548030A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9645419" y="5656791"/>
                <a:ext cx="42120" cy="12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161CC4E8-D23F-2740-70FE-BC99B499D5F7}"/>
                  </a:ext>
                </a:extLst>
              </p14:cNvPr>
              <p14:cNvContentPartPr/>
              <p14:nvPr/>
            </p14:nvContentPartPr>
            <p14:xfrm>
              <a:off x="10891019" y="5267631"/>
              <a:ext cx="6120" cy="2340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161CC4E8-D23F-2740-70FE-BC99B499D5F7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10873379" y="5231631"/>
                <a:ext cx="41760" cy="9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D351DC76-E90B-09BA-3342-F7FB97D55603}"/>
                  </a:ext>
                </a:extLst>
              </p14:cNvPr>
              <p14:cNvContentPartPr/>
              <p14:nvPr/>
            </p14:nvContentPartPr>
            <p14:xfrm>
              <a:off x="10890659" y="5392191"/>
              <a:ext cx="21600" cy="59472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D351DC76-E90B-09BA-3342-F7FB97D55603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10872659" y="5356191"/>
                <a:ext cx="57240" cy="66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5BCAC5DC-29AD-4B16-7908-F9F3DE37FF25}"/>
                  </a:ext>
                </a:extLst>
              </p14:cNvPr>
              <p14:cNvContentPartPr/>
              <p14:nvPr/>
            </p14:nvContentPartPr>
            <p14:xfrm>
              <a:off x="10899659" y="5765871"/>
              <a:ext cx="360" cy="15228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5BCAC5DC-29AD-4B16-7908-F9F3DE37FF25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10882019" y="5730231"/>
                <a:ext cx="3600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8F56E735-D473-0265-5E9E-5137DE816AF8}"/>
                  </a:ext>
                </a:extLst>
              </p14:cNvPr>
              <p14:cNvContentPartPr/>
              <p14:nvPr/>
            </p14:nvContentPartPr>
            <p14:xfrm>
              <a:off x="10739459" y="5592351"/>
              <a:ext cx="100800" cy="7344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8F56E735-D473-0265-5E9E-5137DE816AF8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10721819" y="5556711"/>
                <a:ext cx="136440" cy="14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0E222C6A-8864-C6EC-B33D-83BE15FAAE1A}"/>
                  </a:ext>
                </a:extLst>
              </p14:cNvPr>
              <p14:cNvContentPartPr/>
              <p14:nvPr/>
            </p14:nvContentPartPr>
            <p14:xfrm>
              <a:off x="4766322" y="5620071"/>
              <a:ext cx="180360" cy="13788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0E222C6A-8864-C6EC-B33D-83BE15FAAE1A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4748322" y="5584071"/>
                <a:ext cx="216000" cy="20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6CEB3DE7-0307-B314-FD76-A5F6BE78F365}"/>
                  </a:ext>
                </a:extLst>
              </p14:cNvPr>
              <p14:cNvContentPartPr/>
              <p14:nvPr/>
            </p14:nvContentPartPr>
            <p14:xfrm>
              <a:off x="4647522" y="5054871"/>
              <a:ext cx="360" cy="36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6CEB3DE7-0307-B314-FD76-A5F6BE78F365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4629882" y="501887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E1B39426-6F8D-7D1F-2931-D26CD5891B1A}"/>
                  </a:ext>
                </a:extLst>
              </p14:cNvPr>
              <p14:cNvContentPartPr/>
              <p14:nvPr/>
            </p14:nvContentPartPr>
            <p14:xfrm>
              <a:off x="4644642" y="5033631"/>
              <a:ext cx="24120" cy="9108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E1B39426-6F8D-7D1F-2931-D26CD5891B1A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4627002" y="4997991"/>
                <a:ext cx="5976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AF58FC6C-42E8-B92E-3EDC-057BA838B7B9}"/>
                  </a:ext>
                </a:extLst>
              </p14:cNvPr>
              <p14:cNvContentPartPr/>
              <p14:nvPr/>
            </p14:nvContentPartPr>
            <p14:xfrm>
              <a:off x="4665882" y="5090151"/>
              <a:ext cx="646200" cy="1173960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AF58FC6C-42E8-B92E-3EDC-057BA838B7B9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4648242" y="5054151"/>
                <a:ext cx="681840" cy="124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EA3F2163-BD0C-FE24-0949-4900A18351DF}"/>
                  </a:ext>
                </a:extLst>
              </p14:cNvPr>
              <p14:cNvContentPartPr/>
              <p14:nvPr/>
            </p14:nvContentPartPr>
            <p14:xfrm>
              <a:off x="7868082" y="5073231"/>
              <a:ext cx="2520" cy="897480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EA3F2163-BD0C-FE24-0949-4900A18351DF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7850082" y="5037231"/>
                <a:ext cx="38160" cy="96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72759698-102A-6BA4-C371-223684E35578}"/>
                  </a:ext>
                </a:extLst>
              </p14:cNvPr>
              <p14:cNvContentPartPr/>
              <p14:nvPr/>
            </p14:nvContentPartPr>
            <p14:xfrm>
              <a:off x="7882842" y="5519631"/>
              <a:ext cx="142200" cy="13428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72759698-102A-6BA4-C371-223684E35578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7864842" y="5483631"/>
                <a:ext cx="177840" cy="20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33BF94AA-9CDC-31F0-0160-3D44F6388EE6}"/>
                  </a:ext>
                </a:extLst>
              </p14:cNvPr>
              <p14:cNvContentPartPr/>
              <p14:nvPr/>
            </p14:nvContentPartPr>
            <p14:xfrm>
              <a:off x="9252983" y="6063231"/>
              <a:ext cx="360" cy="36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33BF94AA-9CDC-31F0-0160-3D44F6388EE6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9235343" y="602759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CDC73FDC-8F2B-95D2-105A-C6846528200D}"/>
                  </a:ext>
                </a:extLst>
              </p14:cNvPr>
              <p14:cNvContentPartPr/>
              <p14:nvPr/>
            </p14:nvContentPartPr>
            <p14:xfrm>
              <a:off x="9252983" y="6027591"/>
              <a:ext cx="1618200" cy="117360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CDC73FDC-8F2B-95D2-105A-C6846528200D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9235343" y="5991591"/>
                <a:ext cx="1653840" cy="1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9E9B38C6-E985-1773-4DE4-FE277881E59B}"/>
                  </a:ext>
                </a:extLst>
              </p14:cNvPr>
              <p14:cNvContentPartPr/>
              <p14:nvPr/>
            </p14:nvContentPartPr>
            <p14:xfrm>
              <a:off x="9675263" y="4817271"/>
              <a:ext cx="1624320" cy="159120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9E9B38C6-E985-1773-4DE4-FE277881E59B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9657623" y="4781271"/>
                <a:ext cx="1659960" cy="23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65A1286A-D135-0D99-FD5C-BC50B2075718}"/>
                  </a:ext>
                </a:extLst>
              </p14:cNvPr>
              <p14:cNvContentPartPr/>
              <p14:nvPr/>
            </p14:nvContentPartPr>
            <p14:xfrm>
              <a:off x="6073202" y="5243151"/>
              <a:ext cx="1342440" cy="739800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65A1286A-D135-0D99-FD5C-BC50B2075718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6055562" y="5207511"/>
                <a:ext cx="1378080" cy="81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0DEFADA2-10B1-E5BF-4B2E-7A2D5F3EEF02}"/>
                  </a:ext>
                </a:extLst>
              </p14:cNvPr>
              <p14:cNvContentPartPr/>
              <p14:nvPr/>
            </p14:nvContentPartPr>
            <p14:xfrm>
              <a:off x="9325460" y="5717631"/>
              <a:ext cx="326160" cy="23292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0DEFADA2-10B1-E5BF-4B2E-7A2D5F3EEF02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9307460" y="5681631"/>
                <a:ext cx="361800" cy="30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AB902A2C-B584-4E2F-CFE8-A89E8B2D838A}"/>
                  </a:ext>
                </a:extLst>
              </p14:cNvPr>
              <p14:cNvContentPartPr/>
              <p14:nvPr/>
            </p14:nvContentPartPr>
            <p14:xfrm>
              <a:off x="9262460" y="5996631"/>
              <a:ext cx="360" cy="360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AB902A2C-B584-4E2F-CFE8-A89E8B2D838A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9244460" y="596063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78E38672-34D8-B64A-A042-4CE3D2F00017}"/>
                  </a:ext>
                </a:extLst>
              </p14:cNvPr>
              <p14:cNvContentPartPr/>
              <p14:nvPr/>
            </p14:nvContentPartPr>
            <p14:xfrm>
              <a:off x="9322940" y="5981511"/>
              <a:ext cx="360" cy="36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78E38672-34D8-B64A-A042-4CE3D2F00017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9305300" y="594551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B44BA79C-43A9-62EF-D378-DE536E3908CD}"/>
                  </a:ext>
                </a:extLst>
              </p14:cNvPr>
              <p14:cNvContentPartPr/>
              <p14:nvPr/>
            </p14:nvContentPartPr>
            <p14:xfrm>
              <a:off x="9344540" y="5981511"/>
              <a:ext cx="360" cy="36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B44BA79C-43A9-62EF-D378-DE536E3908CD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9326540" y="594551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2BA8D3B5-2DD8-D6D4-C2EC-35A865A560E0}"/>
                  </a:ext>
                </a:extLst>
              </p14:cNvPr>
              <p14:cNvContentPartPr/>
              <p14:nvPr/>
            </p14:nvContentPartPr>
            <p14:xfrm>
              <a:off x="10908830" y="5108871"/>
              <a:ext cx="243720" cy="153720"/>
            </p14:xfrm>
          </p:contentPart>
        </mc:Choice>
        <mc:Fallback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2BA8D3B5-2DD8-D6D4-C2EC-35A865A560E0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10890830" y="5073231"/>
                <a:ext cx="27936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50DA47A7-D3E7-DD82-0B8A-C9B560A1F8AA}"/>
                  </a:ext>
                </a:extLst>
              </p14:cNvPr>
              <p14:cNvContentPartPr/>
              <p14:nvPr/>
            </p14:nvContentPartPr>
            <p14:xfrm>
              <a:off x="11115470" y="5063151"/>
              <a:ext cx="44280" cy="49680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50DA47A7-D3E7-DD82-0B8A-C9B560A1F8AA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11097470" y="5027511"/>
                <a:ext cx="79920" cy="12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2AC9F93F-D32F-3B23-309F-5CFFE6901BB7}"/>
                  </a:ext>
                </a:extLst>
              </p14:cNvPr>
              <p14:cNvContentPartPr/>
              <p14:nvPr/>
            </p14:nvContentPartPr>
            <p14:xfrm>
              <a:off x="11221670" y="5027511"/>
              <a:ext cx="360" cy="360"/>
            </p14:xfrm>
          </p:contentPart>
        </mc:Choice>
        <mc:Fallback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2AC9F93F-D32F-3B23-309F-5CFFE6901BB7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11204030" y="499151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1E3905C4-2288-8BB3-903A-098E59B1F827}"/>
                  </a:ext>
                </a:extLst>
              </p14:cNvPr>
              <p14:cNvContentPartPr/>
              <p14:nvPr/>
            </p14:nvContentPartPr>
            <p14:xfrm>
              <a:off x="11252270" y="5021391"/>
              <a:ext cx="360" cy="360"/>
            </p14:xfrm>
          </p:contentPart>
        </mc:Choice>
        <mc:Fallback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1E3905C4-2288-8BB3-903A-098E59B1F827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11234270" y="4985751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9E816578-1638-5C67-E055-EAC870DE0B5E}"/>
                  </a:ext>
                </a:extLst>
              </p14:cNvPr>
              <p14:cNvContentPartPr/>
              <p14:nvPr/>
            </p14:nvContentPartPr>
            <p14:xfrm>
              <a:off x="11300870" y="5012391"/>
              <a:ext cx="360" cy="36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9E816578-1638-5C67-E055-EAC870DE0B5E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11282870" y="4976391"/>
                <a:ext cx="3600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851038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1F13AEA-BD23-DFA3-E898-9849EDF4C2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Fun79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57F58F-73AB-D80A-8DAD-E2CF8D7C2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852" y="1548891"/>
            <a:ext cx="8332917" cy="468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17237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219</cp:revision>
  <dcterms:created xsi:type="dcterms:W3CDTF">2022-12-22T20:26:39Z</dcterms:created>
  <dcterms:modified xsi:type="dcterms:W3CDTF">2023-11-12T23:13:18Z</dcterms:modified>
</cp:coreProperties>
</file>