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7" r:id="rId3"/>
    <p:sldId id="274" r:id="rId4"/>
    <p:sldId id="278" r:id="rId5"/>
    <p:sldId id="276" r:id="rId6"/>
    <p:sldId id="281" r:id="rId7"/>
    <p:sldId id="279" r:id="rId8"/>
    <p:sldId id="28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6C34"/>
    <a:srgbClr val="9D3986"/>
    <a:srgbClr val="93357E"/>
    <a:srgbClr val="BC6330"/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951A3788-3BD2-8943-BC76-DA0EE90E3325}"/>
    <pc:docChg chg="modSld">
      <pc:chgData name="Abels, Patrick" userId="ba666de4-0d21-43a6-8e66-51a18aae1b4a" providerId="ADAL" clId="{951A3788-3BD2-8943-BC76-DA0EE90E3325}" dt="2023-11-07T09:10:37.932" v="33" actId="20577"/>
      <pc:docMkLst>
        <pc:docMk/>
      </pc:docMkLst>
      <pc:sldChg chg="modSp">
        <pc:chgData name="Abels, Patrick" userId="ba666de4-0d21-43a6-8e66-51a18aae1b4a" providerId="ADAL" clId="{951A3788-3BD2-8943-BC76-DA0EE90E3325}" dt="2023-11-07T09:10:37.932" v="33" actId="20577"/>
        <pc:sldMkLst>
          <pc:docMk/>
          <pc:sldMk cId="3753195299" sldId="276"/>
        </pc:sldMkLst>
        <pc:spChg chg="mod">
          <ac:chgData name="Abels, Patrick" userId="ba666de4-0d21-43a6-8e66-51a18aae1b4a" providerId="ADAL" clId="{951A3788-3BD2-8943-BC76-DA0EE90E3325}" dt="2023-11-07T09:10:37.932" v="33" actId="20577"/>
          <ac:spMkLst>
            <pc:docMk/>
            <pc:sldMk cId="3753195299" sldId="276"/>
            <ac:spMk id="2" creationId="{E614CEA6-CDDE-DF28-4CB5-61207FA7498E}"/>
          </ac:spMkLst>
        </pc:sp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AF8B6BD-4B32-4D2C-9EBF-363343246C5F}"/>
    <pc:docChg chg="undo custSel delSld modSld">
      <pc:chgData name="Abels, Patrick" userId="ba666de4-0d21-43a6-8e66-51a18aae1b4a" providerId="ADAL" clId="{1AF8B6BD-4B32-4D2C-9EBF-363343246C5F}" dt="2023-11-12T23:04:58.793" v="601" actId="1076"/>
      <pc:docMkLst>
        <pc:docMk/>
      </pc:docMkLst>
      <pc:sldChg chg="modSp mod">
        <pc:chgData name="Abels, Patrick" userId="ba666de4-0d21-43a6-8e66-51a18aae1b4a" providerId="ADAL" clId="{1AF8B6BD-4B32-4D2C-9EBF-363343246C5F}" dt="2023-11-12T22:33:44.525" v="8" actId="20577"/>
        <pc:sldMkLst>
          <pc:docMk/>
          <pc:sldMk cId="3850189238" sldId="274"/>
        </pc:sldMkLst>
        <pc:spChg chg="mod">
          <ac:chgData name="Abels, Patrick" userId="ba666de4-0d21-43a6-8e66-51a18aae1b4a" providerId="ADAL" clId="{1AF8B6BD-4B32-4D2C-9EBF-363343246C5F}" dt="2023-11-12T22:33:44.525" v="8" actId="20577"/>
          <ac:spMkLst>
            <pc:docMk/>
            <pc:sldMk cId="3850189238" sldId="274"/>
            <ac:spMk id="2" creationId="{BD335F7C-FFDC-7142-4278-B4B5DA55E10C}"/>
          </ac:spMkLst>
        </pc:spChg>
      </pc:sldChg>
      <pc:sldChg chg="addSp delSp modSp mod">
        <pc:chgData name="Abels, Patrick" userId="ba666de4-0d21-43a6-8e66-51a18aae1b4a" providerId="ADAL" clId="{1AF8B6BD-4B32-4D2C-9EBF-363343246C5F}" dt="2023-11-12T22:55:53.933" v="491" actId="20577"/>
        <pc:sldMkLst>
          <pc:docMk/>
          <pc:sldMk cId="3753195299" sldId="276"/>
        </pc:sldMkLst>
        <pc:spChg chg="mod">
          <ac:chgData name="Abels, Patrick" userId="ba666de4-0d21-43a6-8e66-51a18aae1b4a" providerId="ADAL" clId="{1AF8B6BD-4B32-4D2C-9EBF-363343246C5F}" dt="2023-11-12T22:50:49.331" v="462" actId="207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1AF8B6BD-4B32-4D2C-9EBF-363343246C5F}" dt="2023-11-12T22:55:53.933" v="491" actId="20577"/>
          <ac:spMkLst>
            <pc:docMk/>
            <pc:sldMk cId="3753195299" sldId="276"/>
            <ac:spMk id="3" creationId="{DC2DBCCE-2A97-DB4C-69DD-33ABA0AD4409}"/>
          </ac:spMkLst>
        </pc:spChg>
        <pc:picChg chg="del mod">
          <ac:chgData name="Abels, Patrick" userId="ba666de4-0d21-43a6-8e66-51a18aae1b4a" providerId="ADAL" clId="{1AF8B6BD-4B32-4D2C-9EBF-363343246C5F}" dt="2023-11-12T22:40:10.162" v="258" actId="478"/>
          <ac:picMkLst>
            <pc:docMk/>
            <pc:sldMk cId="3753195299" sldId="276"/>
            <ac:picMk id="5" creationId="{2FD21140-34FC-A843-4AB2-AEC5ABA7BE43}"/>
          </ac:picMkLst>
        </pc:picChg>
        <pc:picChg chg="add mod">
          <ac:chgData name="Abels, Patrick" userId="ba666de4-0d21-43a6-8e66-51a18aae1b4a" providerId="ADAL" clId="{1AF8B6BD-4B32-4D2C-9EBF-363343246C5F}" dt="2023-11-12T22:41:51.073" v="299" actId="1076"/>
          <ac:picMkLst>
            <pc:docMk/>
            <pc:sldMk cId="3753195299" sldId="276"/>
            <ac:picMk id="6" creationId="{9D97F56E-3D9D-3C64-E466-9FDB107057C5}"/>
          </ac:picMkLst>
        </pc:picChg>
        <pc:cxnChg chg="add mod">
          <ac:chgData name="Abels, Patrick" userId="ba666de4-0d21-43a6-8e66-51a18aae1b4a" providerId="ADAL" clId="{1AF8B6BD-4B32-4D2C-9EBF-363343246C5F}" dt="2023-11-12T22:52:07.960" v="470" actId="1036"/>
          <ac:cxnSpMkLst>
            <pc:docMk/>
            <pc:sldMk cId="3753195299" sldId="276"/>
            <ac:cxnSpMk id="8" creationId="{4E003CB3-BBF6-F4D4-C62A-D562083B085B}"/>
          </ac:cxnSpMkLst>
        </pc:cxnChg>
        <pc:cxnChg chg="add mod">
          <ac:chgData name="Abels, Patrick" userId="ba666de4-0d21-43a6-8e66-51a18aae1b4a" providerId="ADAL" clId="{1AF8B6BD-4B32-4D2C-9EBF-363343246C5F}" dt="2023-11-12T22:52:21.558" v="473" actId="208"/>
          <ac:cxnSpMkLst>
            <pc:docMk/>
            <pc:sldMk cId="3753195299" sldId="276"/>
            <ac:cxnSpMk id="9" creationId="{9ED5D676-BAB2-C918-8E62-E5E4B90C047B}"/>
          </ac:cxnSpMkLst>
        </pc:cxnChg>
      </pc:sldChg>
      <pc:sldChg chg="addSp modSp mod">
        <pc:chgData name="Abels, Patrick" userId="ba666de4-0d21-43a6-8e66-51a18aae1b4a" providerId="ADAL" clId="{1AF8B6BD-4B32-4D2C-9EBF-363343246C5F}" dt="2023-11-12T22:38:20.695" v="109" actId="1038"/>
        <pc:sldMkLst>
          <pc:docMk/>
          <pc:sldMk cId="2203704011" sldId="277"/>
        </pc:sldMkLst>
        <pc:spChg chg="mod">
          <ac:chgData name="Abels, Patrick" userId="ba666de4-0d21-43a6-8e66-51a18aae1b4a" providerId="ADAL" clId="{1AF8B6BD-4B32-4D2C-9EBF-363343246C5F}" dt="2023-11-12T22:35:29.815" v="60" actId="20577"/>
          <ac:spMkLst>
            <pc:docMk/>
            <pc:sldMk cId="2203704011" sldId="277"/>
            <ac:spMk id="2" creationId="{FB80AAA7-BACC-0323-E12E-10130D77BFDA}"/>
          </ac:spMkLst>
        </pc:spChg>
        <pc:spChg chg="add mod">
          <ac:chgData name="Abels, Patrick" userId="ba666de4-0d21-43a6-8e66-51a18aae1b4a" providerId="ADAL" clId="{1AF8B6BD-4B32-4D2C-9EBF-363343246C5F}" dt="2023-11-12T22:37:43.652" v="66" actId="13822"/>
          <ac:spMkLst>
            <pc:docMk/>
            <pc:sldMk cId="2203704011" sldId="277"/>
            <ac:spMk id="4" creationId="{E771450E-FFAD-386D-1738-4299DEC351CF}"/>
          </ac:spMkLst>
        </pc:spChg>
        <pc:spChg chg="add mod">
          <ac:chgData name="Abels, Patrick" userId="ba666de4-0d21-43a6-8e66-51a18aae1b4a" providerId="ADAL" clId="{1AF8B6BD-4B32-4D2C-9EBF-363343246C5F}" dt="2023-11-12T22:37:53.171" v="73" actId="1036"/>
          <ac:spMkLst>
            <pc:docMk/>
            <pc:sldMk cId="2203704011" sldId="277"/>
            <ac:spMk id="5" creationId="{F14CFE16-2080-6C1D-E48F-D0985AAB880E}"/>
          </ac:spMkLst>
        </pc:spChg>
        <pc:spChg chg="add mod">
          <ac:chgData name="Abels, Patrick" userId="ba666de4-0d21-43a6-8e66-51a18aae1b4a" providerId="ADAL" clId="{1AF8B6BD-4B32-4D2C-9EBF-363343246C5F}" dt="2023-11-12T22:37:58.705" v="87" actId="1037"/>
          <ac:spMkLst>
            <pc:docMk/>
            <pc:sldMk cId="2203704011" sldId="277"/>
            <ac:spMk id="6" creationId="{16BB417E-91A9-9B23-0B57-DAED1BE9B075}"/>
          </ac:spMkLst>
        </pc:spChg>
        <pc:spChg chg="add mod">
          <ac:chgData name="Abels, Patrick" userId="ba666de4-0d21-43a6-8e66-51a18aae1b4a" providerId="ADAL" clId="{1AF8B6BD-4B32-4D2C-9EBF-363343246C5F}" dt="2023-11-12T22:38:03.466" v="93" actId="1036"/>
          <ac:spMkLst>
            <pc:docMk/>
            <pc:sldMk cId="2203704011" sldId="277"/>
            <ac:spMk id="7" creationId="{BF746126-5A8F-4274-C416-41741A1CB6C1}"/>
          </ac:spMkLst>
        </pc:spChg>
        <pc:spChg chg="add mod">
          <ac:chgData name="Abels, Patrick" userId="ba666de4-0d21-43a6-8e66-51a18aae1b4a" providerId="ADAL" clId="{1AF8B6BD-4B32-4D2C-9EBF-363343246C5F}" dt="2023-11-12T22:38:07.494" v="96" actId="1037"/>
          <ac:spMkLst>
            <pc:docMk/>
            <pc:sldMk cId="2203704011" sldId="277"/>
            <ac:spMk id="8" creationId="{8F073677-E538-0621-2456-FC45F907142B}"/>
          </ac:spMkLst>
        </pc:spChg>
        <pc:spChg chg="add mod">
          <ac:chgData name="Abels, Patrick" userId="ba666de4-0d21-43a6-8e66-51a18aae1b4a" providerId="ADAL" clId="{1AF8B6BD-4B32-4D2C-9EBF-363343246C5F}" dt="2023-11-12T22:38:11.082" v="98" actId="1076"/>
          <ac:spMkLst>
            <pc:docMk/>
            <pc:sldMk cId="2203704011" sldId="277"/>
            <ac:spMk id="9" creationId="{630AC596-CCAC-C0E1-C6AE-1C2D16603C33}"/>
          </ac:spMkLst>
        </pc:spChg>
        <pc:spChg chg="add mod">
          <ac:chgData name="Abels, Patrick" userId="ba666de4-0d21-43a6-8e66-51a18aae1b4a" providerId="ADAL" clId="{1AF8B6BD-4B32-4D2C-9EBF-363343246C5F}" dt="2023-11-12T22:38:13.818" v="100" actId="1076"/>
          <ac:spMkLst>
            <pc:docMk/>
            <pc:sldMk cId="2203704011" sldId="277"/>
            <ac:spMk id="10" creationId="{A21DE760-A7A9-5381-35FC-8BA4C3C00A93}"/>
          </ac:spMkLst>
        </pc:spChg>
        <pc:spChg chg="add mod">
          <ac:chgData name="Abels, Patrick" userId="ba666de4-0d21-43a6-8e66-51a18aae1b4a" providerId="ADAL" clId="{1AF8B6BD-4B32-4D2C-9EBF-363343246C5F}" dt="2023-11-12T22:38:16.338" v="102" actId="1076"/>
          <ac:spMkLst>
            <pc:docMk/>
            <pc:sldMk cId="2203704011" sldId="277"/>
            <ac:spMk id="11" creationId="{77A9C642-882F-AD2B-A664-F9E73384F9CA}"/>
          </ac:spMkLst>
        </pc:spChg>
        <pc:spChg chg="add mod">
          <ac:chgData name="Abels, Patrick" userId="ba666de4-0d21-43a6-8e66-51a18aae1b4a" providerId="ADAL" clId="{1AF8B6BD-4B32-4D2C-9EBF-363343246C5F}" dt="2023-11-12T22:38:20.695" v="109" actId="1038"/>
          <ac:spMkLst>
            <pc:docMk/>
            <pc:sldMk cId="2203704011" sldId="277"/>
            <ac:spMk id="12" creationId="{3FDF7208-5500-64E1-2734-0261CC633C21}"/>
          </ac:spMkLst>
        </pc:spChg>
        <pc:picChg chg="add mod">
          <ac:chgData name="Abels, Patrick" userId="ba666de4-0d21-43a6-8e66-51a18aae1b4a" providerId="ADAL" clId="{1AF8B6BD-4B32-4D2C-9EBF-363343246C5F}" dt="2023-11-12T22:36:13.872" v="64" actId="1076"/>
          <ac:picMkLst>
            <pc:docMk/>
            <pc:sldMk cId="2203704011" sldId="277"/>
            <ac:picMk id="3" creationId="{AF088423-E7B3-7CA2-501B-CFA062661FAE}"/>
          </ac:picMkLst>
        </pc:picChg>
      </pc:sldChg>
      <pc:sldChg chg="addSp delSp modSp mod">
        <pc:chgData name="Abels, Patrick" userId="ba666de4-0d21-43a6-8e66-51a18aae1b4a" providerId="ADAL" clId="{1AF8B6BD-4B32-4D2C-9EBF-363343246C5F}" dt="2023-11-12T22:54:07.777" v="481" actId="14861"/>
        <pc:sldMkLst>
          <pc:docMk/>
          <pc:sldMk cId="1083678386" sldId="278"/>
        </pc:sldMkLst>
        <pc:picChg chg="add mod">
          <ac:chgData name="Abels, Patrick" userId="ba666de4-0d21-43a6-8e66-51a18aae1b4a" providerId="ADAL" clId="{1AF8B6BD-4B32-4D2C-9EBF-363343246C5F}" dt="2023-11-12T22:54:07.777" v="481" actId="14861"/>
          <ac:picMkLst>
            <pc:docMk/>
            <pc:sldMk cId="1083678386" sldId="278"/>
            <ac:picMk id="4" creationId="{31085992-9957-75A4-B8CD-57E00723E6F6}"/>
          </ac:picMkLst>
        </pc:picChg>
        <pc:picChg chg="del">
          <ac:chgData name="Abels, Patrick" userId="ba666de4-0d21-43a6-8e66-51a18aae1b4a" providerId="ADAL" clId="{1AF8B6BD-4B32-4D2C-9EBF-363343246C5F}" dt="2023-11-12T22:53:29.646" v="474" actId="478"/>
          <ac:picMkLst>
            <pc:docMk/>
            <pc:sldMk cId="1083678386" sldId="278"/>
            <ac:picMk id="19" creationId="{0B8E69D1-6992-8F85-7B18-91595EE081FF}"/>
          </ac:picMkLst>
        </pc:picChg>
      </pc:sldChg>
      <pc:sldChg chg="addSp delSp modSp mod">
        <pc:chgData name="Abels, Patrick" userId="ba666de4-0d21-43a6-8e66-51a18aae1b4a" providerId="ADAL" clId="{1AF8B6BD-4B32-4D2C-9EBF-363343246C5F}" dt="2023-11-12T23:02:50.900" v="592" actId="9405"/>
        <pc:sldMkLst>
          <pc:docMk/>
          <pc:sldMk cId="3968510381" sldId="279"/>
        </pc:sldMkLst>
        <pc:spChg chg="mod">
          <ac:chgData name="Abels, Patrick" userId="ba666de4-0d21-43a6-8e66-51a18aae1b4a" providerId="ADAL" clId="{1AF8B6BD-4B32-4D2C-9EBF-363343246C5F}" dt="2023-11-12T23:01:10.144" v="558" actId="20577"/>
          <ac:spMkLst>
            <pc:docMk/>
            <pc:sldMk cId="3968510381" sldId="279"/>
            <ac:spMk id="2" creationId="{9FE7F498-3AC7-07CC-4F61-3B0B0977EDC7}"/>
          </ac:spMkLst>
        </pc:spChg>
        <pc:picChg chg="add mod">
          <ac:chgData name="Abels, Patrick" userId="ba666de4-0d21-43a6-8e66-51a18aae1b4a" providerId="ADAL" clId="{1AF8B6BD-4B32-4D2C-9EBF-363343246C5F}" dt="2023-11-12T23:01:27.656" v="564" actId="1076"/>
          <ac:picMkLst>
            <pc:docMk/>
            <pc:sldMk cId="3968510381" sldId="279"/>
            <ac:picMk id="4" creationId="{21B5B8D7-53F3-92D5-928F-CA92295921B0}"/>
          </ac:picMkLst>
        </pc:picChg>
        <pc:picChg chg="del">
          <ac:chgData name="Abels, Patrick" userId="ba666de4-0d21-43a6-8e66-51a18aae1b4a" providerId="ADAL" clId="{1AF8B6BD-4B32-4D2C-9EBF-363343246C5F}" dt="2023-11-12T23:01:04.239" v="556" actId="478"/>
          <ac:picMkLst>
            <pc:docMk/>
            <pc:sldMk cId="3968510381" sldId="279"/>
            <ac:picMk id="6" creationId="{32EFD5E4-1922-F294-71DA-8599DF72375E}"/>
          </ac:picMkLst>
        </pc:picChg>
        <pc:inkChg chg="add">
          <ac:chgData name="Abels, Patrick" userId="ba666de4-0d21-43a6-8e66-51a18aae1b4a" providerId="ADAL" clId="{1AF8B6BD-4B32-4D2C-9EBF-363343246C5F}" dt="2023-11-12T23:01:50.938" v="565" actId="9405"/>
          <ac:inkMkLst>
            <pc:docMk/>
            <pc:sldMk cId="3968510381" sldId="279"/>
            <ac:inkMk id="5" creationId="{81C3A05A-1CAD-5759-AF9C-16CDA99DC73E}"/>
          </ac:inkMkLst>
        </pc:inkChg>
        <pc:inkChg chg="add">
          <ac:chgData name="Abels, Patrick" userId="ba666de4-0d21-43a6-8e66-51a18aae1b4a" providerId="ADAL" clId="{1AF8B6BD-4B32-4D2C-9EBF-363343246C5F}" dt="2023-11-12T23:01:54.681" v="566" actId="9405"/>
          <ac:inkMkLst>
            <pc:docMk/>
            <pc:sldMk cId="3968510381" sldId="279"/>
            <ac:inkMk id="7" creationId="{3A164D07-A787-834F-66FF-38820F0A83B4}"/>
          </ac:inkMkLst>
        </pc:inkChg>
        <pc:inkChg chg="add">
          <ac:chgData name="Abels, Patrick" userId="ba666de4-0d21-43a6-8e66-51a18aae1b4a" providerId="ADAL" clId="{1AF8B6BD-4B32-4D2C-9EBF-363343246C5F}" dt="2023-11-12T23:01:55.326" v="567" actId="9405"/>
          <ac:inkMkLst>
            <pc:docMk/>
            <pc:sldMk cId="3968510381" sldId="279"/>
            <ac:inkMk id="8" creationId="{F3F10AC6-6018-D652-52FF-DF538F4DFE04}"/>
          </ac:inkMkLst>
        </pc:inkChg>
        <pc:inkChg chg="add">
          <ac:chgData name="Abels, Patrick" userId="ba666de4-0d21-43a6-8e66-51a18aae1b4a" providerId="ADAL" clId="{1AF8B6BD-4B32-4D2C-9EBF-363343246C5F}" dt="2023-11-12T23:01:56.365" v="568" actId="9405"/>
          <ac:inkMkLst>
            <pc:docMk/>
            <pc:sldMk cId="3968510381" sldId="279"/>
            <ac:inkMk id="9" creationId="{12FC5455-7FC9-AE9F-6389-E598F9DDAA56}"/>
          </ac:inkMkLst>
        </pc:inkChg>
        <pc:inkChg chg="add">
          <ac:chgData name="Abels, Patrick" userId="ba666de4-0d21-43a6-8e66-51a18aae1b4a" providerId="ADAL" clId="{1AF8B6BD-4B32-4D2C-9EBF-363343246C5F}" dt="2023-11-12T23:01:58.949" v="569" actId="9405"/>
          <ac:inkMkLst>
            <pc:docMk/>
            <pc:sldMk cId="3968510381" sldId="279"/>
            <ac:inkMk id="10" creationId="{626A7077-FC7B-3425-ADE3-318971F28649}"/>
          </ac:inkMkLst>
        </pc:inkChg>
        <pc:inkChg chg="add">
          <ac:chgData name="Abels, Patrick" userId="ba666de4-0d21-43a6-8e66-51a18aae1b4a" providerId="ADAL" clId="{1AF8B6BD-4B32-4D2C-9EBF-363343246C5F}" dt="2023-11-12T23:02:07.400" v="570" actId="9405"/>
          <ac:inkMkLst>
            <pc:docMk/>
            <pc:sldMk cId="3968510381" sldId="279"/>
            <ac:inkMk id="11" creationId="{4E70A4F4-B5F4-F619-D546-61C779BF368B}"/>
          </ac:inkMkLst>
        </pc:inkChg>
        <pc:inkChg chg="add">
          <ac:chgData name="Abels, Patrick" userId="ba666de4-0d21-43a6-8e66-51a18aae1b4a" providerId="ADAL" clId="{1AF8B6BD-4B32-4D2C-9EBF-363343246C5F}" dt="2023-11-12T23:02:08.405" v="571" actId="9405"/>
          <ac:inkMkLst>
            <pc:docMk/>
            <pc:sldMk cId="3968510381" sldId="279"/>
            <ac:inkMk id="12" creationId="{CE359788-D009-D9B6-D090-BFBA0D9B7C6B}"/>
          </ac:inkMkLst>
        </pc:inkChg>
        <pc:inkChg chg="add">
          <ac:chgData name="Abels, Patrick" userId="ba666de4-0d21-43a6-8e66-51a18aae1b4a" providerId="ADAL" clId="{1AF8B6BD-4B32-4D2C-9EBF-363343246C5F}" dt="2023-11-12T23:02:08.845" v="572" actId="9405"/>
          <ac:inkMkLst>
            <pc:docMk/>
            <pc:sldMk cId="3968510381" sldId="279"/>
            <ac:inkMk id="13" creationId="{9A742B94-C8B2-B9AE-8D98-C6BE266285E0}"/>
          </ac:inkMkLst>
        </pc:inkChg>
        <pc:inkChg chg="add">
          <ac:chgData name="Abels, Patrick" userId="ba666de4-0d21-43a6-8e66-51a18aae1b4a" providerId="ADAL" clId="{1AF8B6BD-4B32-4D2C-9EBF-363343246C5F}" dt="2023-11-12T23:02:09.302" v="573" actId="9405"/>
          <ac:inkMkLst>
            <pc:docMk/>
            <pc:sldMk cId="3968510381" sldId="279"/>
            <ac:inkMk id="14" creationId="{7C68BEBD-645C-D280-CC98-B13A66C31C86}"/>
          </ac:inkMkLst>
        </pc:inkChg>
        <pc:inkChg chg="add">
          <ac:chgData name="Abels, Patrick" userId="ba666de4-0d21-43a6-8e66-51a18aae1b4a" providerId="ADAL" clId="{1AF8B6BD-4B32-4D2C-9EBF-363343246C5F}" dt="2023-11-12T23:02:09.804" v="574" actId="9405"/>
          <ac:inkMkLst>
            <pc:docMk/>
            <pc:sldMk cId="3968510381" sldId="279"/>
            <ac:inkMk id="15" creationId="{0609C154-39D5-48BC-76CC-B9EA3FFB2A15}"/>
          </ac:inkMkLst>
        </pc:inkChg>
        <pc:inkChg chg="add">
          <ac:chgData name="Abels, Patrick" userId="ba666de4-0d21-43a6-8e66-51a18aae1b4a" providerId="ADAL" clId="{1AF8B6BD-4B32-4D2C-9EBF-363343246C5F}" dt="2023-11-12T23:02:11.235" v="575" actId="9405"/>
          <ac:inkMkLst>
            <pc:docMk/>
            <pc:sldMk cId="3968510381" sldId="279"/>
            <ac:inkMk id="16" creationId="{10A29973-7ABA-5A5D-03FF-1F6132FF120D}"/>
          </ac:inkMkLst>
        </pc:inkChg>
        <pc:inkChg chg="add">
          <ac:chgData name="Abels, Patrick" userId="ba666de4-0d21-43a6-8e66-51a18aae1b4a" providerId="ADAL" clId="{1AF8B6BD-4B32-4D2C-9EBF-363343246C5F}" dt="2023-11-12T23:02:17.134" v="576" actId="9405"/>
          <ac:inkMkLst>
            <pc:docMk/>
            <pc:sldMk cId="3968510381" sldId="279"/>
            <ac:inkMk id="17" creationId="{577244F3-9A37-ABE3-5738-8ADEA02E40A7}"/>
          </ac:inkMkLst>
        </pc:inkChg>
        <pc:inkChg chg="add">
          <ac:chgData name="Abels, Patrick" userId="ba666de4-0d21-43a6-8e66-51a18aae1b4a" providerId="ADAL" clId="{1AF8B6BD-4B32-4D2C-9EBF-363343246C5F}" dt="2023-11-12T23:02:18.347" v="577" actId="9405"/>
          <ac:inkMkLst>
            <pc:docMk/>
            <pc:sldMk cId="3968510381" sldId="279"/>
            <ac:inkMk id="18" creationId="{9EE398F3-229A-1992-63E2-86EB9462D9EE}"/>
          </ac:inkMkLst>
        </pc:inkChg>
        <pc:inkChg chg="add">
          <ac:chgData name="Abels, Patrick" userId="ba666de4-0d21-43a6-8e66-51a18aae1b4a" providerId="ADAL" clId="{1AF8B6BD-4B32-4D2C-9EBF-363343246C5F}" dt="2023-11-12T23:02:23.208" v="578" actId="9405"/>
          <ac:inkMkLst>
            <pc:docMk/>
            <pc:sldMk cId="3968510381" sldId="279"/>
            <ac:inkMk id="19" creationId="{EB06B0A1-839C-A218-0DCD-BFAAB9B212CA}"/>
          </ac:inkMkLst>
        </pc:inkChg>
        <pc:inkChg chg="add">
          <ac:chgData name="Abels, Patrick" userId="ba666de4-0d21-43a6-8e66-51a18aae1b4a" providerId="ADAL" clId="{1AF8B6BD-4B32-4D2C-9EBF-363343246C5F}" dt="2023-11-12T23:02:27.632" v="579" actId="9405"/>
          <ac:inkMkLst>
            <pc:docMk/>
            <pc:sldMk cId="3968510381" sldId="279"/>
            <ac:inkMk id="20" creationId="{992881CA-4393-3477-340F-68892BE2F3F7}"/>
          </ac:inkMkLst>
        </pc:inkChg>
        <pc:inkChg chg="add">
          <ac:chgData name="Abels, Patrick" userId="ba666de4-0d21-43a6-8e66-51a18aae1b4a" providerId="ADAL" clId="{1AF8B6BD-4B32-4D2C-9EBF-363343246C5F}" dt="2023-11-12T23:02:28.841" v="580" actId="9405"/>
          <ac:inkMkLst>
            <pc:docMk/>
            <pc:sldMk cId="3968510381" sldId="279"/>
            <ac:inkMk id="21" creationId="{B93AD7C7-BEA0-59F9-D2A0-5067CBF1E47A}"/>
          </ac:inkMkLst>
        </pc:inkChg>
        <pc:inkChg chg="add">
          <ac:chgData name="Abels, Patrick" userId="ba666de4-0d21-43a6-8e66-51a18aae1b4a" providerId="ADAL" clId="{1AF8B6BD-4B32-4D2C-9EBF-363343246C5F}" dt="2023-11-12T23:02:30.068" v="581" actId="9405"/>
          <ac:inkMkLst>
            <pc:docMk/>
            <pc:sldMk cId="3968510381" sldId="279"/>
            <ac:inkMk id="22" creationId="{03349641-0E31-FA07-1F04-EA24E628D7B4}"/>
          </ac:inkMkLst>
        </pc:inkChg>
        <pc:inkChg chg="add">
          <ac:chgData name="Abels, Patrick" userId="ba666de4-0d21-43a6-8e66-51a18aae1b4a" providerId="ADAL" clId="{1AF8B6BD-4B32-4D2C-9EBF-363343246C5F}" dt="2023-11-12T23:02:31.342" v="582" actId="9405"/>
          <ac:inkMkLst>
            <pc:docMk/>
            <pc:sldMk cId="3968510381" sldId="279"/>
            <ac:inkMk id="23" creationId="{CE56F4E3-90D0-9D7E-A41B-0EA59954D3DE}"/>
          </ac:inkMkLst>
        </pc:inkChg>
        <pc:inkChg chg="add">
          <ac:chgData name="Abels, Patrick" userId="ba666de4-0d21-43a6-8e66-51a18aae1b4a" providerId="ADAL" clId="{1AF8B6BD-4B32-4D2C-9EBF-363343246C5F}" dt="2023-11-12T23:02:32.853" v="583" actId="9405"/>
          <ac:inkMkLst>
            <pc:docMk/>
            <pc:sldMk cId="3968510381" sldId="279"/>
            <ac:inkMk id="24" creationId="{53C47F77-8881-D53D-CBEB-0F0212D2D197}"/>
          </ac:inkMkLst>
        </pc:inkChg>
        <pc:inkChg chg="add">
          <ac:chgData name="Abels, Patrick" userId="ba666de4-0d21-43a6-8e66-51a18aae1b4a" providerId="ADAL" clId="{1AF8B6BD-4B32-4D2C-9EBF-363343246C5F}" dt="2023-11-12T23:02:33.626" v="584" actId="9405"/>
          <ac:inkMkLst>
            <pc:docMk/>
            <pc:sldMk cId="3968510381" sldId="279"/>
            <ac:inkMk id="25" creationId="{BB892E03-BF16-A48C-40F8-A3D08D95DFDD}"/>
          </ac:inkMkLst>
        </pc:inkChg>
        <pc:inkChg chg="add">
          <ac:chgData name="Abels, Patrick" userId="ba666de4-0d21-43a6-8e66-51a18aae1b4a" providerId="ADAL" clId="{1AF8B6BD-4B32-4D2C-9EBF-363343246C5F}" dt="2023-11-12T23:02:34.929" v="585" actId="9405"/>
          <ac:inkMkLst>
            <pc:docMk/>
            <pc:sldMk cId="3968510381" sldId="279"/>
            <ac:inkMk id="26" creationId="{0449ADA9-DA3E-FA4C-6519-F4156348B1CF}"/>
          </ac:inkMkLst>
        </pc:inkChg>
        <pc:inkChg chg="add">
          <ac:chgData name="Abels, Patrick" userId="ba666de4-0d21-43a6-8e66-51a18aae1b4a" providerId="ADAL" clId="{1AF8B6BD-4B32-4D2C-9EBF-363343246C5F}" dt="2023-11-12T23:02:35.874" v="586" actId="9405"/>
          <ac:inkMkLst>
            <pc:docMk/>
            <pc:sldMk cId="3968510381" sldId="279"/>
            <ac:inkMk id="27" creationId="{35C6E72F-A268-9A55-0C2A-36E2DEDF0D9A}"/>
          </ac:inkMkLst>
        </pc:inkChg>
        <pc:inkChg chg="add">
          <ac:chgData name="Abels, Patrick" userId="ba666de4-0d21-43a6-8e66-51a18aae1b4a" providerId="ADAL" clId="{1AF8B6BD-4B32-4D2C-9EBF-363343246C5F}" dt="2023-11-12T23:02:37.635" v="587" actId="9405"/>
          <ac:inkMkLst>
            <pc:docMk/>
            <pc:sldMk cId="3968510381" sldId="279"/>
            <ac:inkMk id="28" creationId="{3AD36ECC-D643-A65C-1803-BA1B83C509EF}"/>
          </ac:inkMkLst>
        </pc:inkChg>
        <pc:inkChg chg="add">
          <ac:chgData name="Abels, Patrick" userId="ba666de4-0d21-43a6-8e66-51a18aae1b4a" providerId="ADAL" clId="{1AF8B6BD-4B32-4D2C-9EBF-363343246C5F}" dt="2023-11-12T23:02:38.531" v="588" actId="9405"/>
          <ac:inkMkLst>
            <pc:docMk/>
            <pc:sldMk cId="3968510381" sldId="279"/>
            <ac:inkMk id="29" creationId="{28F25ABA-F14E-14D5-F726-6ECC7EEC5CCC}"/>
          </ac:inkMkLst>
        </pc:inkChg>
        <pc:inkChg chg="add">
          <ac:chgData name="Abels, Patrick" userId="ba666de4-0d21-43a6-8e66-51a18aae1b4a" providerId="ADAL" clId="{1AF8B6BD-4B32-4D2C-9EBF-363343246C5F}" dt="2023-11-12T23:02:41.581" v="589" actId="9405"/>
          <ac:inkMkLst>
            <pc:docMk/>
            <pc:sldMk cId="3968510381" sldId="279"/>
            <ac:inkMk id="30" creationId="{555A60C4-3E88-8FEA-29B2-1C1868100956}"/>
          </ac:inkMkLst>
        </pc:inkChg>
        <pc:inkChg chg="add">
          <ac:chgData name="Abels, Patrick" userId="ba666de4-0d21-43a6-8e66-51a18aae1b4a" providerId="ADAL" clId="{1AF8B6BD-4B32-4D2C-9EBF-363343246C5F}" dt="2023-11-12T23:02:42.665" v="590" actId="9405"/>
          <ac:inkMkLst>
            <pc:docMk/>
            <pc:sldMk cId="3968510381" sldId="279"/>
            <ac:inkMk id="31" creationId="{B4075499-4A30-A3B1-B959-F0D445C003CC}"/>
          </ac:inkMkLst>
        </pc:inkChg>
        <pc:inkChg chg="add">
          <ac:chgData name="Abels, Patrick" userId="ba666de4-0d21-43a6-8e66-51a18aae1b4a" providerId="ADAL" clId="{1AF8B6BD-4B32-4D2C-9EBF-363343246C5F}" dt="2023-11-12T23:02:49.045" v="591" actId="9405"/>
          <ac:inkMkLst>
            <pc:docMk/>
            <pc:sldMk cId="3968510381" sldId="279"/>
            <ac:inkMk id="32" creationId="{1D0CF0EE-7724-A254-BA46-F5679CEDC4B6}"/>
          </ac:inkMkLst>
        </pc:inkChg>
        <pc:inkChg chg="add">
          <ac:chgData name="Abels, Patrick" userId="ba666de4-0d21-43a6-8e66-51a18aae1b4a" providerId="ADAL" clId="{1AF8B6BD-4B32-4D2C-9EBF-363343246C5F}" dt="2023-11-12T23:02:50.900" v="592" actId="9405"/>
          <ac:inkMkLst>
            <pc:docMk/>
            <pc:sldMk cId="3968510381" sldId="279"/>
            <ac:inkMk id="33" creationId="{7029F998-06A4-2CDA-F26E-8E868F888761}"/>
          </ac:inkMkLst>
        </pc:inkChg>
      </pc:sldChg>
      <pc:sldChg chg="del">
        <pc:chgData name="Abels, Patrick" userId="ba666de4-0d21-43a6-8e66-51a18aae1b4a" providerId="ADAL" clId="{1AF8B6BD-4B32-4D2C-9EBF-363343246C5F}" dt="2023-11-12T22:55:43.849" v="482" actId="47"/>
        <pc:sldMkLst>
          <pc:docMk/>
          <pc:sldMk cId="4291308929" sldId="280"/>
        </pc:sldMkLst>
      </pc:sldChg>
      <pc:sldChg chg="addSp delSp modSp mod">
        <pc:chgData name="Abels, Patrick" userId="ba666de4-0d21-43a6-8e66-51a18aae1b4a" providerId="ADAL" clId="{1AF8B6BD-4B32-4D2C-9EBF-363343246C5F}" dt="2023-11-12T23:00:24.351" v="555" actId="9405"/>
        <pc:sldMkLst>
          <pc:docMk/>
          <pc:sldMk cId="1168824381" sldId="281"/>
        </pc:sldMkLst>
        <pc:spChg chg="mod">
          <ac:chgData name="Abels, Patrick" userId="ba666de4-0d21-43a6-8e66-51a18aae1b4a" providerId="ADAL" clId="{1AF8B6BD-4B32-4D2C-9EBF-363343246C5F}" dt="2023-11-12T22:56:04.127" v="503" actId="14100"/>
          <ac:spMkLst>
            <pc:docMk/>
            <pc:sldMk cId="1168824381" sldId="281"/>
            <ac:spMk id="3" creationId="{BF63F4C4-5C38-D8E5-8A76-6DC7CD2E8006}"/>
          </ac:spMkLst>
        </pc:spChg>
        <pc:picChg chg="del">
          <ac:chgData name="Abels, Patrick" userId="ba666de4-0d21-43a6-8e66-51a18aae1b4a" providerId="ADAL" clId="{1AF8B6BD-4B32-4D2C-9EBF-363343246C5F}" dt="2023-11-12T22:56:08.572" v="504" actId="478"/>
          <ac:picMkLst>
            <pc:docMk/>
            <pc:sldMk cId="1168824381" sldId="281"/>
            <ac:picMk id="5" creationId="{9CE7E787-F906-C760-66D2-BE5305643FC8}"/>
          </ac:picMkLst>
        </pc:picChg>
        <pc:picChg chg="add mod modCrop">
          <ac:chgData name="Abels, Patrick" userId="ba666de4-0d21-43a6-8e66-51a18aae1b4a" providerId="ADAL" clId="{1AF8B6BD-4B32-4D2C-9EBF-363343246C5F}" dt="2023-11-12T22:57:29.842" v="525" actId="1035"/>
          <ac:picMkLst>
            <pc:docMk/>
            <pc:sldMk cId="1168824381" sldId="281"/>
            <ac:picMk id="15" creationId="{F94E044E-8E34-89C8-BBD2-AB142D4FAE8E}"/>
          </ac:picMkLst>
        </pc:picChg>
        <pc:picChg chg="add mod modCrop">
          <ac:chgData name="Abels, Patrick" userId="ba666de4-0d21-43a6-8e66-51a18aae1b4a" providerId="ADAL" clId="{1AF8B6BD-4B32-4D2C-9EBF-363343246C5F}" dt="2023-11-12T22:57:41.065" v="533" actId="1036"/>
          <ac:picMkLst>
            <pc:docMk/>
            <pc:sldMk cId="1168824381" sldId="281"/>
            <ac:picMk id="17" creationId="{DD70EFD4-ED66-6EFC-EB8B-46F40BAFDF40}"/>
          </ac:picMkLst>
        </pc:picChg>
        <pc:picChg chg="del">
          <ac:chgData name="Abels, Patrick" userId="ba666de4-0d21-43a6-8e66-51a18aae1b4a" providerId="ADAL" clId="{1AF8B6BD-4B32-4D2C-9EBF-363343246C5F}" dt="2023-11-12T22:56:19.198" v="505" actId="478"/>
          <ac:picMkLst>
            <pc:docMk/>
            <pc:sldMk cId="1168824381" sldId="281"/>
            <ac:picMk id="45" creationId="{AE87A024-1DE0-5354-831E-55A27412D4D7}"/>
          </ac:picMkLst>
        </pc:picChg>
        <pc:picChg chg="del">
          <ac:chgData name="Abels, Patrick" userId="ba666de4-0d21-43a6-8e66-51a18aae1b4a" providerId="ADAL" clId="{1AF8B6BD-4B32-4D2C-9EBF-363343246C5F}" dt="2023-11-12T22:56:19.198" v="505" actId="478"/>
          <ac:picMkLst>
            <pc:docMk/>
            <pc:sldMk cId="1168824381" sldId="281"/>
            <ac:picMk id="47" creationId="{4691836C-96F9-3DA6-CF42-E2B6B91CF049}"/>
          </ac:picMkLst>
        </pc:picChg>
        <pc:picChg chg="del">
          <ac:chgData name="Abels, Patrick" userId="ba666de4-0d21-43a6-8e66-51a18aae1b4a" providerId="ADAL" clId="{1AF8B6BD-4B32-4D2C-9EBF-363343246C5F}" dt="2023-11-12T22:56:19.198" v="505" actId="478"/>
          <ac:picMkLst>
            <pc:docMk/>
            <pc:sldMk cId="1168824381" sldId="281"/>
            <ac:picMk id="48" creationId="{A40AFFB3-1A28-BA88-54A9-17C988D198DB}"/>
          </ac:picMkLst>
        </pc:picChg>
        <pc:picChg chg="del">
          <ac:chgData name="Abels, Patrick" userId="ba666de4-0d21-43a6-8e66-51a18aae1b4a" providerId="ADAL" clId="{1AF8B6BD-4B32-4D2C-9EBF-363343246C5F}" dt="2023-11-12T22:56:19.198" v="505" actId="478"/>
          <ac:picMkLst>
            <pc:docMk/>
            <pc:sldMk cId="1168824381" sldId="281"/>
            <ac:picMk id="49" creationId="{712207D3-01C4-BEDE-3115-04BC508C8A09}"/>
          </ac:picMkLst>
        </pc:picChg>
        <pc:picChg chg="del">
          <ac:chgData name="Abels, Patrick" userId="ba666de4-0d21-43a6-8e66-51a18aae1b4a" providerId="ADAL" clId="{1AF8B6BD-4B32-4D2C-9EBF-363343246C5F}" dt="2023-11-12T22:56:19.198" v="505" actId="478"/>
          <ac:picMkLst>
            <pc:docMk/>
            <pc:sldMk cId="1168824381" sldId="281"/>
            <ac:picMk id="50" creationId="{9ACC5F05-67EC-BEB6-D348-C5B1F2043894}"/>
          </ac:picMkLst>
        </pc:picChg>
        <pc:picChg chg="del">
          <ac:chgData name="Abels, Patrick" userId="ba666de4-0d21-43a6-8e66-51a18aae1b4a" providerId="ADAL" clId="{1AF8B6BD-4B32-4D2C-9EBF-363343246C5F}" dt="2023-11-12T22:56:19.198" v="505" actId="478"/>
          <ac:picMkLst>
            <pc:docMk/>
            <pc:sldMk cId="1168824381" sldId="281"/>
            <ac:picMk id="51" creationId="{752563C0-F8C5-0859-D19F-ED936A0F7E8B}"/>
          </ac:picMkLst>
        </pc:picChg>
        <pc:inkChg chg="del">
          <ac:chgData name="Abels, Patrick" userId="ba666de4-0d21-43a6-8e66-51a18aae1b4a" providerId="ADAL" clId="{1AF8B6BD-4B32-4D2C-9EBF-363343246C5F}" dt="2023-11-12T22:56:19.198" v="505" actId="478"/>
          <ac:inkMkLst>
            <pc:docMk/>
            <pc:sldMk cId="1168824381" sldId="281"/>
            <ac:inkMk id="4" creationId="{195456E4-5732-1030-0C1B-8B96FF55C0EF}"/>
          </ac:inkMkLst>
        </pc:inkChg>
        <pc:inkChg chg="del">
          <ac:chgData name="Abels, Patrick" userId="ba666de4-0d21-43a6-8e66-51a18aae1b4a" providerId="ADAL" clId="{1AF8B6BD-4B32-4D2C-9EBF-363343246C5F}" dt="2023-11-12T22:56:19.198" v="505" actId="478"/>
          <ac:inkMkLst>
            <pc:docMk/>
            <pc:sldMk cId="1168824381" sldId="281"/>
            <ac:inkMk id="6" creationId="{3E2A1648-8F78-C6E3-E907-98141F9D8F95}"/>
          </ac:inkMkLst>
        </pc:inkChg>
        <pc:inkChg chg="del">
          <ac:chgData name="Abels, Patrick" userId="ba666de4-0d21-43a6-8e66-51a18aae1b4a" providerId="ADAL" clId="{1AF8B6BD-4B32-4D2C-9EBF-363343246C5F}" dt="2023-11-12T22:56:19.198" v="505" actId="478"/>
          <ac:inkMkLst>
            <pc:docMk/>
            <pc:sldMk cId="1168824381" sldId="281"/>
            <ac:inkMk id="9" creationId="{038C738B-8FB4-45D7-E832-11BFDE4ECFCB}"/>
          </ac:inkMkLst>
        </pc:inkChg>
        <pc:inkChg chg="del">
          <ac:chgData name="Abels, Patrick" userId="ba666de4-0d21-43a6-8e66-51a18aae1b4a" providerId="ADAL" clId="{1AF8B6BD-4B32-4D2C-9EBF-363343246C5F}" dt="2023-11-12T22:56:19.198" v="505" actId="478"/>
          <ac:inkMkLst>
            <pc:docMk/>
            <pc:sldMk cId="1168824381" sldId="281"/>
            <ac:inkMk id="11" creationId="{33FC63A4-EF6C-3C17-7E8C-E98301643327}"/>
          </ac:inkMkLst>
        </pc:inkChg>
        <pc:inkChg chg="add del">
          <ac:chgData name="Abels, Patrick" userId="ba666de4-0d21-43a6-8e66-51a18aae1b4a" providerId="ADAL" clId="{1AF8B6BD-4B32-4D2C-9EBF-363343246C5F}" dt="2023-11-12T22:58:32.555" v="542" actId="9405"/>
          <ac:inkMkLst>
            <pc:docMk/>
            <pc:sldMk cId="1168824381" sldId="281"/>
            <ac:inkMk id="30" creationId="{13F1D0FB-A5D5-8AD0-C12F-3C226BBB0B6A}"/>
          </ac:inkMkLst>
        </pc:inkChg>
        <pc:inkChg chg="add">
          <ac:chgData name="Abels, Patrick" userId="ba666de4-0d21-43a6-8e66-51a18aae1b4a" providerId="ADAL" clId="{1AF8B6BD-4B32-4D2C-9EBF-363343246C5F}" dt="2023-11-12T22:58:54.081" v="543" actId="9405"/>
          <ac:inkMkLst>
            <pc:docMk/>
            <pc:sldMk cId="1168824381" sldId="281"/>
            <ac:inkMk id="32" creationId="{5BD48B79-697D-C438-9AA2-611BFCDDC39D}"/>
          </ac:inkMkLst>
        </pc:inkChg>
        <pc:inkChg chg="add">
          <ac:chgData name="Abels, Patrick" userId="ba666de4-0d21-43a6-8e66-51a18aae1b4a" providerId="ADAL" clId="{1AF8B6BD-4B32-4D2C-9EBF-363343246C5F}" dt="2023-11-12T22:59:03.938" v="544" actId="9405"/>
          <ac:inkMkLst>
            <pc:docMk/>
            <pc:sldMk cId="1168824381" sldId="281"/>
            <ac:inkMk id="34" creationId="{43C96CC3-DCB2-D4A5-EE02-D15D39A5C62A}"/>
          </ac:inkMkLst>
        </pc:inkChg>
        <pc:inkChg chg="add">
          <ac:chgData name="Abels, Patrick" userId="ba666de4-0d21-43a6-8e66-51a18aae1b4a" providerId="ADAL" clId="{1AF8B6BD-4B32-4D2C-9EBF-363343246C5F}" dt="2023-11-12T22:59:09.713" v="545" actId="9405"/>
          <ac:inkMkLst>
            <pc:docMk/>
            <pc:sldMk cId="1168824381" sldId="281"/>
            <ac:inkMk id="36" creationId="{08FDC248-B47A-07C7-AC2D-EFE46C1B45C7}"/>
          </ac:inkMkLst>
        </pc:inkChg>
        <pc:inkChg chg="add">
          <ac:chgData name="Abels, Patrick" userId="ba666de4-0d21-43a6-8e66-51a18aae1b4a" providerId="ADAL" clId="{1AF8B6BD-4B32-4D2C-9EBF-363343246C5F}" dt="2023-11-12T22:59:11.024" v="546" actId="9405"/>
          <ac:inkMkLst>
            <pc:docMk/>
            <pc:sldMk cId="1168824381" sldId="281"/>
            <ac:inkMk id="38" creationId="{C6FDC871-8815-6F9B-7605-D9D6B3076686}"/>
          </ac:inkMkLst>
        </pc:inkChg>
        <pc:inkChg chg="add">
          <ac:chgData name="Abels, Patrick" userId="ba666de4-0d21-43a6-8e66-51a18aae1b4a" providerId="ADAL" clId="{1AF8B6BD-4B32-4D2C-9EBF-363343246C5F}" dt="2023-11-12T22:59:36.348" v="547" actId="9405"/>
          <ac:inkMkLst>
            <pc:docMk/>
            <pc:sldMk cId="1168824381" sldId="281"/>
            <ac:inkMk id="40" creationId="{3E56A616-02E8-116F-40D6-18281B7AC75C}"/>
          </ac:inkMkLst>
        </pc:inkChg>
        <pc:inkChg chg="add">
          <ac:chgData name="Abels, Patrick" userId="ba666de4-0d21-43a6-8e66-51a18aae1b4a" providerId="ADAL" clId="{1AF8B6BD-4B32-4D2C-9EBF-363343246C5F}" dt="2023-11-12T22:59:41.790" v="548" actId="9405"/>
          <ac:inkMkLst>
            <pc:docMk/>
            <pc:sldMk cId="1168824381" sldId="281"/>
            <ac:inkMk id="41" creationId="{1669239C-86F8-DCE5-0E95-A25781A33603}"/>
          </ac:inkMkLst>
        </pc:inkChg>
        <pc:inkChg chg="add">
          <ac:chgData name="Abels, Patrick" userId="ba666de4-0d21-43a6-8e66-51a18aae1b4a" providerId="ADAL" clId="{1AF8B6BD-4B32-4D2C-9EBF-363343246C5F}" dt="2023-11-12T22:59:45.429" v="549" actId="9405"/>
          <ac:inkMkLst>
            <pc:docMk/>
            <pc:sldMk cId="1168824381" sldId="281"/>
            <ac:inkMk id="42" creationId="{63F9882D-F517-E404-6E76-103B16C5EB0C}"/>
          </ac:inkMkLst>
        </pc:inkChg>
        <pc:inkChg chg="add">
          <ac:chgData name="Abels, Patrick" userId="ba666de4-0d21-43a6-8e66-51a18aae1b4a" providerId="ADAL" clId="{1AF8B6BD-4B32-4D2C-9EBF-363343246C5F}" dt="2023-11-12T22:59:46.215" v="550" actId="9405"/>
          <ac:inkMkLst>
            <pc:docMk/>
            <pc:sldMk cId="1168824381" sldId="281"/>
            <ac:inkMk id="43" creationId="{FB6C88E5-E1FD-063B-C871-E37738A8452E}"/>
          </ac:inkMkLst>
        </pc:inkChg>
        <pc:inkChg chg="add">
          <ac:chgData name="Abels, Patrick" userId="ba666de4-0d21-43a6-8e66-51a18aae1b4a" providerId="ADAL" clId="{1AF8B6BD-4B32-4D2C-9EBF-363343246C5F}" dt="2023-11-12T22:59:46.827" v="551" actId="9405"/>
          <ac:inkMkLst>
            <pc:docMk/>
            <pc:sldMk cId="1168824381" sldId="281"/>
            <ac:inkMk id="44" creationId="{96CB4BE1-2012-5573-7002-638A7D60FD3F}"/>
          </ac:inkMkLst>
        </pc:inkChg>
        <pc:inkChg chg="add">
          <ac:chgData name="Abels, Patrick" userId="ba666de4-0d21-43a6-8e66-51a18aae1b4a" providerId="ADAL" clId="{1AF8B6BD-4B32-4D2C-9EBF-363343246C5F}" dt="2023-11-12T22:59:50.115" v="552" actId="9405"/>
          <ac:inkMkLst>
            <pc:docMk/>
            <pc:sldMk cId="1168824381" sldId="281"/>
            <ac:inkMk id="46" creationId="{C88C4F9B-575D-7995-1261-9014AE33F2F6}"/>
          </ac:inkMkLst>
        </pc:inkChg>
        <pc:inkChg chg="add">
          <ac:chgData name="Abels, Patrick" userId="ba666de4-0d21-43a6-8e66-51a18aae1b4a" providerId="ADAL" clId="{1AF8B6BD-4B32-4D2C-9EBF-363343246C5F}" dt="2023-11-12T23:00:11.473" v="553" actId="9405"/>
          <ac:inkMkLst>
            <pc:docMk/>
            <pc:sldMk cId="1168824381" sldId="281"/>
            <ac:inkMk id="52" creationId="{F64BBFE5-52B9-E079-ED33-4F48AC356B36}"/>
          </ac:inkMkLst>
        </pc:inkChg>
        <pc:inkChg chg="add">
          <ac:chgData name="Abels, Patrick" userId="ba666de4-0d21-43a6-8e66-51a18aae1b4a" providerId="ADAL" clId="{1AF8B6BD-4B32-4D2C-9EBF-363343246C5F}" dt="2023-11-12T23:00:14.398" v="554" actId="9405"/>
          <ac:inkMkLst>
            <pc:docMk/>
            <pc:sldMk cId="1168824381" sldId="281"/>
            <ac:inkMk id="53" creationId="{8F6192FE-49BF-09DB-5E1E-A29F3A6F2711}"/>
          </ac:inkMkLst>
        </pc:inkChg>
        <pc:inkChg chg="add">
          <ac:chgData name="Abels, Patrick" userId="ba666de4-0d21-43a6-8e66-51a18aae1b4a" providerId="ADAL" clId="{1AF8B6BD-4B32-4D2C-9EBF-363343246C5F}" dt="2023-11-12T23:00:24.351" v="555" actId="9405"/>
          <ac:inkMkLst>
            <pc:docMk/>
            <pc:sldMk cId="1168824381" sldId="281"/>
            <ac:inkMk id="54" creationId="{BC099C77-D923-61A4-2157-8D2BBFFA6C3E}"/>
          </ac:inkMkLst>
        </pc:ink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7" creationId="{FDEC858F-5C72-F74A-1019-717391988076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8" creationId="{810A693A-C8AB-BBBE-C146-8771C9948F02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10" creationId="{C43C0397-A552-2C93-F414-B87484BC242F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12" creationId="{9342AEF1-F03D-82B0-DF2D-38B6983FDC39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14" creationId="{9F74C2A1-0641-ABB4-B9F7-D66241B0582D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16" creationId="{3E1B4D6A-DCF3-3142-8173-B6A3506DEA18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18" creationId="{7763E305-852A-9424-2C97-FDC9E02BF48C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20" creationId="{A41C7EFF-DDA3-37B5-568E-B9875D668417}"/>
          </ac:cxnSpMkLst>
        </pc:cxnChg>
        <pc:cxnChg chg="add mod">
          <ac:chgData name="Abels, Patrick" userId="ba666de4-0d21-43a6-8e66-51a18aae1b4a" providerId="ADAL" clId="{1AF8B6BD-4B32-4D2C-9EBF-363343246C5F}" dt="2023-11-12T22:58:07.874" v="540" actId="14100"/>
          <ac:cxnSpMkLst>
            <pc:docMk/>
            <pc:sldMk cId="1168824381" sldId="281"/>
            <ac:cxnSpMk id="21" creationId="{06AEF394-5D1B-9060-B346-CB6E07E1B051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22" creationId="{C8BCC7D1-86BE-AC98-B011-972658E4C32C}"/>
          </ac:cxnSpMkLst>
        </pc:cxnChg>
        <pc:cxnChg chg="add mod">
          <ac:chgData name="Abels, Patrick" userId="ba666de4-0d21-43a6-8e66-51a18aae1b4a" providerId="ADAL" clId="{1AF8B6BD-4B32-4D2C-9EBF-363343246C5F}" dt="2023-11-12T22:58:06.065" v="539" actId="14100"/>
          <ac:cxnSpMkLst>
            <pc:docMk/>
            <pc:sldMk cId="1168824381" sldId="281"/>
            <ac:cxnSpMk id="23" creationId="{A93B6CB4-A69A-8AB3-B90C-04A69A62CB2B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24" creationId="{984CEEC6-9935-4B50-A5F1-BCEF3986C7E3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26" creationId="{F3C1B180-A316-70B7-471B-25B256613A70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29" creationId="{AF973C31-600B-02AA-74C0-C10896746E0A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31" creationId="{D21762EE-654E-1727-EFEF-796F2A7C235B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33" creationId="{2811F086-5FF3-75ED-9647-4C859C5750C0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35" creationId="{9DE77568-6D03-FFE4-ECD9-283F362235BF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37" creationId="{C4657406-9282-1A6B-AF31-80CF062A0707}"/>
          </ac:cxnSpMkLst>
        </pc:cxnChg>
        <pc:cxnChg chg="del">
          <ac:chgData name="Abels, Patrick" userId="ba666de4-0d21-43a6-8e66-51a18aae1b4a" providerId="ADAL" clId="{1AF8B6BD-4B32-4D2C-9EBF-363343246C5F}" dt="2023-11-12T22:56:08.572" v="504" actId="478"/>
          <ac:cxnSpMkLst>
            <pc:docMk/>
            <pc:sldMk cId="1168824381" sldId="281"/>
            <ac:cxnSpMk id="39" creationId="{17951E82-DE16-0547-0144-FC710497D36B}"/>
          </ac:cxnSpMkLst>
        </pc:cxnChg>
      </pc:sldChg>
      <pc:sldChg chg="addSp delSp modSp mod">
        <pc:chgData name="Abels, Patrick" userId="ba666de4-0d21-43a6-8e66-51a18aae1b4a" providerId="ADAL" clId="{1AF8B6BD-4B32-4D2C-9EBF-363343246C5F}" dt="2023-11-12T23:04:58.793" v="601" actId="1076"/>
        <pc:sldMkLst>
          <pc:docMk/>
          <pc:sldMk cId="2080172378" sldId="282"/>
        </pc:sldMkLst>
        <pc:spChg chg="mod">
          <ac:chgData name="Abels, Patrick" userId="ba666de4-0d21-43a6-8e66-51a18aae1b4a" providerId="ADAL" clId="{1AF8B6BD-4B32-4D2C-9EBF-363343246C5F}" dt="2023-11-12T23:04:44.655" v="596" actId="6549"/>
          <ac:spMkLst>
            <pc:docMk/>
            <pc:sldMk cId="2080172378" sldId="282"/>
            <ac:spMk id="2" creationId="{21F13AEA-BD23-DFA3-E898-9849EDF4C23F}"/>
          </ac:spMkLst>
        </pc:spChg>
        <pc:picChg chg="add mod">
          <ac:chgData name="Abels, Patrick" userId="ba666de4-0d21-43a6-8e66-51a18aae1b4a" providerId="ADAL" clId="{1AF8B6BD-4B32-4D2C-9EBF-363343246C5F}" dt="2023-11-12T23:04:58.793" v="601" actId="1076"/>
          <ac:picMkLst>
            <pc:docMk/>
            <pc:sldMk cId="2080172378" sldId="282"/>
            <ac:picMk id="4" creationId="{ED840866-DA6F-6352-1A19-DAF9C98E2FEB}"/>
          </ac:picMkLst>
        </pc:picChg>
        <pc:picChg chg="del">
          <ac:chgData name="Abels, Patrick" userId="ba666de4-0d21-43a6-8e66-51a18aae1b4a" providerId="ADAL" clId="{1AF8B6BD-4B32-4D2C-9EBF-363343246C5F}" dt="2023-11-12T23:04:40.079" v="593" actId="478"/>
          <ac:picMkLst>
            <pc:docMk/>
            <pc:sldMk cId="2080172378" sldId="282"/>
            <ac:picMk id="5" creationId="{0E57F58F-73AB-D80A-8DAD-E2CF8D7C26DE}"/>
          </ac:picMkLst>
        </pc:picChg>
      </pc:sldChg>
    </pc:docChg>
  </pc:docChgLst>
  <pc:docChgLst>
    <pc:chgData name="Abels, Patrick" userId="ba666de4-0d21-43a6-8e66-51a18aae1b4a" providerId="ADAL" clId="{DEE3B9B2-70E4-4E1C-AF6F-45F1CAF9FA8D}"/>
    <pc:docChg chg="undo custSel addSld delSld modSld modMainMaster">
      <pc:chgData name="Abels, Patrick" userId="ba666de4-0d21-43a6-8e66-51a18aae1b4a" providerId="ADAL" clId="{DEE3B9B2-70E4-4E1C-AF6F-45F1CAF9FA8D}" dt="2023-11-12T22:19:16.561" v="1125" actId="1076"/>
      <pc:docMkLst>
        <pc:docMk/>
      </pc:docMkLst>
      <pc:sldChg chg="modSp del mod">
        <pc:chgData name="Abels, Patrick" userId="ba666de4-0d21-43a6-8e66-51a18aae1b4a" providerId="ADAL" clId="{DEE3B9B2-70E4-4E1C-AF6F-45F1CAF9FA8D}" dt="2023-11-12T15:58:40.942" v="229" actId="47"/>
        <pc:sldMkLst>
          <pc:docMk/>
          <pc:sldMk cId="4053142725" sldId="258"/>
        </pc:sldMkLst>
        <pc:spChg chg="mod">
          <ac:chgData name="Abels, Patrick" userId="ba666de4-0d21-43a6-8e66-51a18aae1b4a" providerId="ADAL" clId="{DEE3B9B2-70E4-4E1C-AF6F-45F1CAF9FA8D}" dt="2023-11-12T15:52:34.557" v="16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del">
        <pc:chgData name="Abels, Patrick" userId="ba666de4-0d21-43a6-8e66-51a18aae1b4a" providerId="ADAL" clId="{DEE3B9B2-70E4-4E1C-AF6F-45F1CAF9FA8D}" dt="2023-11-12T15:58:50.760" v="230" actId="47"/>
        <pc:sldMkLst>
          <pc:docMk/>
          <pc:sldMk cId="2650891004" sldId="272"/>
        </pc:sldMkLst>
      </pc:sldChg>
      <pc:sldChg chg="del">
        <pc:chgData name="Abels, Patrick" userId="ba666de4-0d21-43a6-8e66-51a18aae1b4a" providerId="ADAL" clId="{DEE3B9B2-70E4-4E1C-AF6F-45F1CAF9FA8D}" dt="2023-11-12T15:58:52.600" v="231" actId="47"/>
        <pc:sldMkLst>
          <pc:docMk/>
          <pc:sldMk cId="1722427942" sldId="273"/>
        </pc:sldMkLst>
      </pc:sldChg>
      <pc:sldChg chg="modSp mod">
        <pc:chgData name="Abels, Patrick" userId="ba666de4-0d21-43a6-8e66-51a18aae1b4a" providerId="ADAL" clId="{DEE3B9B2-70E4-4E1C-AF6F-45F1CAF9FA8D}" dt="2023-11-12T15:48:18.456" v="24" actId="207"/>
        <pc:sldMkLst>
          <pc:docMk/>
          <pc:sldMk cId="3850189238" sldId="274"/>
        </pc:sldMkLst>
        <pc:spChg chg="mod">
          <ac:chgData name="Abels, Patrick" userId="ba666de4-0d21-43a6-8e66-51a18aae1b4a" providerId="ADAL" clId="{DEE3B9B2-70E4-4E1C-AF6F-45F1CAF9FA8D}" dt="2023-11-12T15:48:18.456" v="24" actId="207"/>
          <ac:spMkLst>
            <pc:docMk/>
            <pc:sldMk cId="3850189238" sldId="274"/>
            <ac:spMk id="2" creationId="{BD335F7C-FFDC-7142-4278-B4B5DA55E10C}"/>
          </ac:spMkLst>
        </pc:spChg>
      </pc:sldChg>
      <pc:sldChg chg="del">
        <pc:chgData name="Abels, Patrick" userId="ba666de4-0d21-43a6-8e66-51a18aae1b4a" providerId="ADAL" clId="{DEE3B9B2-70E4-4E1C-AF6F-45F1CAF9FA8D}" dt="2023-11-12T15:57:53.860" v="217" actId="47"/>
        <pc:sldMkLst>
          <pc:docMk/>
          <pc:sldMk cId="2528940640" sldId="275"/>
        </pc:sldMkLst>
      </pc:sldChg>
      <pc:sldChg chg="addSp modSp mod">
        <pc:chgData name="Abels, Patrick" userId="ba666de4-0d21-43a6-8e66-51a18aae1b4a" providerId="ADAL" clId="{DEE3B9B2-70E4-4E1C-AF6F-45F1CAF9FA8D}" dt="2023-11-12T22:12:56.547" v="1080" actId="404"/>
        <pc:sldMkLst>
          <pc:docMk/>
          <pc:sldMk cId="3753195299" sldId="276"/>
        </pc:sldMkLst>
        <pc:spChg chg="mod">
          <ac:chgData name="Abels, Patrick" userId="ba666de4-0d21-43a6-8e66-51a18aae1b4a" providerId="ADAL" clId="{DEE3B9B2-70E4-4E1C-AF6F-45F1CAF9FA8D}" dt="2023-11-12T22:12:56.547" v="1080" actId="404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DEE3B9B2-70E4-4E1C-AF6F-45F1CAF9FA8D}" dt="2023-11-12T15:48:00.287" v="8" actId="20577"/>
          <ac:spMkLst>
            <pc:docMk/>
            <pc:sldMk cId="3753195299" sldId="276"/>
            <ac:spMk id="3" creationId="{DC2DBCCE-2A97-DB4C-69DD-33ABA0AD4409}"/>
          </ac:spMkLst>
        </pc:spChg>
        <pc:picChg chg="add mod">
          <ac:chgData name="Abels, Patrick" userId="ba666de4-0d21-43a6-8e66-51a18aae1b4a" providerId="ADAL" clId="{DEE3B9B2-70E4-4E1C-AF6F-45F1CAF9FA8D}" dt="2023-11-12T21:52:14.331" v="642" actId="1076"/>
          <ac:picMkLst>
            <pc:docMk/>
            <pc:sldMk cId="3753195299" sldId="276"/>
            <ac:picMk id="5" creationId="{2FD21140-34FC-A843-4AB2-AEC5ABA7BE43}"/>
          </ac:picMkLst>
        </pc:picChg>
      </pc:sldChg>
      <pc:sldChg chg="delSp modSp new mod">
        <pc:chgData name="Abels, Patrick" userId="ba666de4-0d21-43a6-8e66-51a18aae1b4a" providerId="ADAL" clId="{DEE3B9B2-70E4-4E1C-AF6F-45F1CAF9FA8D}" dt="2023-11-12T22:16:29.009" v="1108" actId="478"/>
        <pc:sldMkLst>
          <pc:docMk/>
          <pc:sldMk cId="2203704011" sldId="277"/>
        </pc:sldMkLst>
        <pc:spChg chg="mod">
          <ac:chgData name="Abels, Patrick" userId="ba666de4-0d21-43a6-8e66-51a18aae1b4a" providerId="ADAL" clId="{DEE3B9B2-70E4-4E1C-AF6F-45F1CAF9FA8D}" dt="2023-11-12T15:58:37.178" v="228"/>
          <ac:spMkLst>
            <pc:docMk/>
            <pc:sldMk cId="2203704011" sldId="277"/>
            <ac:spMk id="2" creationId="{FB80AAA7-BACC-0323-E12E-10130D77BFDA}"/>
          </ac:spMkLst>
        </pc:spChg>
        <pc:spChg chg="del mod">
          <ac:chgData name="Abels, Patrick" userId="ba666de4-0d21-43a6-8e66-51a18aae1b4a" providerId="ADAL" clId="{DEE3B9B2-70E4-4E1C-AF6F-45F1CAF9FA8D}" dt="2023-11-12T22:16:29.009" v="1108" actId="478"/>
          <ac:spMkLst>
            <pc:docMk/>
            <pc:sldMk cId="2203704011" sldId="277"/>
            <ac:spMk id="3" creationId="{7742616A-CD03-2E77-B0D3-36FD6DE48E06}"/>
          </ac:spMkLst>
        </pc:spChg>
      </pc:sldChg>
      <pc:sldChg chg="addSp delSp modSp new mod">
        <pc:chgData name="Abels, Patrick" userId="ba666de4-0d21-43a6-8e66-51a18aae1b4a" providerId="ADAL" clId="{DEE3B9B2-70E4-4E1C-AF6F-45F1CAF9FA8D}" dt="2023-11-12T22:16:22.097" v="1107" actId="478"/>
        <pc:sldMkLst>
          <pc:docMk/>
          <pc:sldMk cId="1083678386" sldId="278"/>
        </pc:sldMkLst>
        <pc:spChg chg="mod">
          <ac:chgData name="Abels, Patrick" userId="ba666de4-0d21-43a6-8e66-51a18aae1b4a" providerId="ADAL" clId="{DEE3B9B2-70E4-4E1C-AF6F-45F1CAF9FA8D}" dt="2023-11-12T16:01:20.920" v="257" actId="14100"/>
          <ac:spMkLst>
            <pc:docMk/>
            <pc:sldMk cId="1083678386" sldId="278"/>
            <ac:spMk id="2" creationId="{0AACFFDC-B1CB-D864-7BB2-18550B47C33A}"/>
          </ac:spMkLst>
        </pc:spChg>
        <pc:spChg chg="del mod">
          <ac:chgData name="Abels, Patrick" userId="ba666de4-0d21-43a6-8e66-51a18aae1b4a" providerId="ADAL" clId="{DEE3B9B2-70E4-4E1C-AF6F-45F1CAF9FA8D}" dt="2023-11-12T22:16:22.097" v="1107" actId="478"/>
          <ac:spMkLst>
            <pc:docMk/>
            <pc:sldMk cId="1083678386" sldId="278"/>
            <ac:spMk id="3" creationId="{79C8E4AC-93D1-021E-3A69-4EFAC5965E81}"/>
          </ac:spMkLst>
        </pc:spChg>
        <pc:spChg chg="add del mod ord">
          <ac:chgData name="Abels, Patrick" userId="ba666de4-0d21-43a6-8e66-51a18aae1b4a" providerId="ADAL" clId="{DEE3B9B2-70E4-4E1C-AF6F-45F1CAF9FA8D}" dt="2023-11-12T21:46:27.973" v="395" actId="478"/>
          <ac:spMkLst>
            <pc:docMk/>
            <pc:sldMk cId="1083678386" sldId="278"/>
            <ac:spMk id="17" creationId="{DCD7DCC1-DAE2-5831-B43B-4E563CBC3E7B}"/>
          </ac:spMkLst>
        </pc:spChg>
        <pc:picChg chg="add del mod">
          <ac:chgData name="Abels, Patrick" userId="ba666de4-0d21-43a6-8e66-51a18aae1b4a" providerId="ADAL" clId="{DEE3B9B2-70E4-4E1C-AF6F-45F1CAF9FA8D}" dt="2023-11-12T21:47:00.538" v="397" actId="478"/>
          <ac:picMkLst>
            <pc:docMk/>
            <pc:sldMk cId="1083678386" sldId="278"/>
            <ac:picMk id="5" creationId="{7EE569CD-AB5B-373C-7D15-E029BBEAB49F}"/>
          </ac:picMkLst>
        </pc:picChg>
        <pc:picChg chg="add mod">
          <ac:chgData name="Abels, Patrick" userId="ba666de4-0d21-43a6-8e66-51a18aae1b4a" providerId="ADAL" clId="{DEE3B9B2-70E4-4E1C-AF6F-45F1CAF9FA8D}" dt="2023-11-12T21:48:40.818" v="406" actId="14861"/>
          <ac:picMkLst>
            <pc:docMk/>
            <pc:sldMk cId="1083678386" sldId="278"/>
            <ac:picMk id="19" creationId="{0B8E69D1-6992-8F85-7B18-91595EE081FF}"/>
          </ac:picMkLst>
        </pc:picChg>
        <pc:inkChg chg="add del">
          <ac:chgData name="Abels, Patrick" userId="ba666de4-0d21-43a6-8e66-51a18aae1b4a" providerId="ADAL" clId="{DEE3B9B2-70E4-4E1C-AF6F-45F1CAF9FA8D}" dt="2023-11-12T16:02:23.144" v="264" actId="9405"/>
          <ac:inkMkLst>
            <pc:docMk/>
            <pc:sldMk cId="1083678386" sldId="278"/>
            <ac:inkMk id="6" creationId="{8C2F665F-FF80-BC2C-BF1A-772B6595350D}"/>
          </ac:inkMkLst>
        </pc:inkChg>
        <pc:inkChg chg="add del">
          <ac:chgData name="Abels, Patrick" userId="ba666de4-0d21-43a6-8e66-51a18aae1b4a" providerId="ADAL" clId="{DEE3B9B2-70E4-4E1C-AF6F-45F1CAF9FA8D}" dt="2023-11-12T16:02:50.244" v="266" actId="9405"/>
          <ac:inkMkLst>
            <pc:docMk/>
            <pc:sldMk cId="1083678386" sldId="278"/>
            <ac:inkMk id="7" creationId="{CAEF7F8C-EB9A-5826-C003-E2C171372604}"/>
          </ac:inkMkLst>
        </pc:inkChg>
        <pc:inkChg chg="add del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8" creationId="{6AD328CA-00E7-043D-644B-76A8C6E8D29A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9" creationId="{C313E75B-A871-7E9E-C02B-2904EBCFF0C0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0" creationId="{66D72685-D003-D80F-D558-525BA413A69A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1" creationId="{CAD499E9-1735-3991-3707-DA331C8EBB61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2" creationId="{43D275F9-9631-B541-9A74-D69CEE275AD5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3" creationId="{F2DEACEC-3A65-D9C1-3EF6-8494395C647A}"/>
          </ac:inkMkLst>
        </pc:inkChg>
        <pc:inkChg chg="add del mod">
          <ac:chgData name="Abels, Patrick" userId="ba666de4-0d21-43a6-8e66-51a18aae1b4a" providerId="ADAL" clId="{DEE3B9B2-70E4-4E1C-AF6F-45F1CAF9FA8D}" dt="2023-11-12T21:47:00.538" v="397" actId="478"/>
          <ac:inkMkLst>
            <pc:docMk/>
            <pc:sldMk cId="1083678386" sldId="278"/>
            <ac:inkMk id="14" creationId="{E5ABAB4D-E401-53A2-CDB0-268BF65713A1}"/>
          </ac:inkMkLst>
        </pc:inkChg>
        <pc:inkChg chg="add del mod">
          <ac:chgData name="Abels, Patrick" userId="ba666de4-0d21-43a6-8e66-51a18aae1b4a" providerId="ADAL" clId="{DEE3B9B2-70E4-4E1C-AF6F-45F1CAF9FA8D}" dt="2023-11-12T21:47:00.538" v="397" actId="478"/>
          <ac:inkMkLst>
            <pc:docMk/>
            <pc:sldMk cId="1083678386" sldId="278"/>
            <ac:inkMk id="15" creationId="{2AEE35B5-22AC-48AE-E63B-B13703583871}"/>
          </ac:inkMkLst>
        </pc:inkChg>
        <pc:inkChg chg="add del mod">
          <ac:chgData name="Abels, Patrick" userId="ba666de4-0d21-43a6-8e66-51a18aae1b4a" providerId="ADAL" clId="{DEE3B9B2-70E4-4E1C-AF6F-45F1CAF9FA8D}" dt="2023-11-12T21:46:54.563" v="396" actId="478"/>
          <ac:inkMkLst>
            <pc:docMk/>
            <pc:sldMk cId="1083678386" sldId="278"/>
            <ac:inkMk id="16" creationId="{F8614536-1887-EDD3-90B0-2312BF66257E}"/>
          </ac:inkMkLst>
        </pc:inkChg>
      </pc:sldChg>
      <pc:sldChg chg="addSp delSp modSp new mod">
        <pc:chgData name="Abels, Patrick" userId="ba666de4-0d21-43a6-8e66-51a18aae1b4a" providerId="ADAL" clId="{DEE3B9B2-70E4-4E1C-AF6F-45F1CAF9FA8D}" dt="2023-11-12T22:16:40.359" v="1110" actId="478"/>
        <pc:sldMkLst>
          <pc:docMk/>
          <pc:sldMk cId="3968510381" sldId="279"/>
        </pc:sldMkLst>
        <pc:spChg chg="mod">
          <ac:chgData name="Abels, Patrick" userId="ba666de4-0d21-43a6-8e66-51a18aae1b4a" providerId="ADAL" clId="{DEE3B9B2-70E4-4E1C-AF6F-45F1CAF9FA8D}" dt="2023-11-12T22:14:42.785" v="1088" actId="20577"/>
          <ac:spMkLst>
            <pc:docMk/>
            <pc:sldMk cId="3968510381" sldId="279"/>
            <ac:spMk id="2" creationId="{9FE7F498-3AC7-07CC-4F61-3B0B0977EDC7}"/>
          </ac:spMkLst>
        </pc:spChg>
        <pc:spChg chg="del">
          <ac:chgData name="Abels, Patrick" userId="ba666de4-0d21-43a6-8e66-51a18aae1b4a" providerId="ADAL" clId="{DEE3B9B2-70E4-4E1C-AF6F-45F1CAF9FA8D}" dt="2023-11-12T22:14:29.768" v="1083" actId="478"/>
          <ac:spMkLst>
            <pc:docMk/>
            <pc:sldMk cId="3968510381" sldId="279"/>
            <ac:spMk id="3" creationId="{C8AF786F-A0F3-4334-A18C-71409FF89903}"/>
          </ac:spMkLst>
        </pc:spChg>
        <pc:spChg chg="del mod">
          <ac:chgData name="Abels, Patrick" userId="ba666de4-0d21-43a6-8e66-51a18aae1b4a" providerId="ADAL" clId="{DEE3B9B2-70E4-4E1C-AF6F-45F1CAF9FA8D}" dt="2023-11-12T22:16:40.359" v="1110" actId="478"/>
          <ac:spMkLst>
            <pc:docMk/>
            <pc:sldMk cId="3968510381" sldId="279"/>
            <ac:spMk id="4" creationId="{27049B53-A715-30B7-57E3-CFEB11225B1C}"/>
          </ac:spMkLst>
        </pc:spChg>
        <pc:picChg chg="add mod">
          <ac:chgData name="Abels, Patrick" userId="ba666de4-0d21-43a6-8e66-51a18aae1b4a" providerId="ADAL" clId="{DEE3B9B2-70E4-4E1C-AF6F-45F1CAF9FA8D}" dt="2023-11-12T22:14:35.930" v="1086" actId="1076"/>
          <ac:picMkLst>
            <pc:docMk/>
            <pc:sldMk cId="3968510381" sldId="279"/>
            <ac:picMk id="6" creationId="{32EFD5E4-1922-F294-71DA-8599DF72375E}"/>
          </ac:picMkLst>
        </pc:picChg>
      </pc:sldChg>
      <pc:sldChg chg="addSp delSp modSp new mod">
        <pc:chgData name="Abels, Patrick" userId="ba666de4-0d21-43a6-8e66-51a18aae1b4a" providerId="ADAL" clId="{DEE3B9B2-70E4-4E1C-AF6F-45F1CAF9FA8D}" dt="2023-11-12T22:08:03.600" v="939" actId="20577"/>
        <pc:sldMkLst>
          <pc:docMk/>
          <pc:sldMk cId="4291308929" sldId="280"/>
        </pc:sldMkLst>
        <pc:spChg chg="mod">
          <ac:chgData name="Abels, Patrick" userId="ba666de4-0d21-43a6-8e66-51a18aae1b4a" providerId="ADAL" clId="{DEE3B9B2-70E4-4E1C-AF6F-45F1CAF9FA8D}" dt="2023-11-12T21:55:21.828" v="676" actId="20577"/>
          <ac:spMkLst>
            <pc:docMk/>
            <pc:sldMk cId="4291308929" sldId="280"/>
            <ac:spMk id="2" creationId="{CF8F26F4-4E21-5A98-FD52-56AF7D3F9FE3}"/>
          </ac:spMkLst>
        </pc:spChg>
        <pc:spChg chg="mod">
          <ac:chgData name="Abels, Patrick" userId="ba666de4-0d21-43a6-8e66-51a18aae1b4a" providerId="ADAL" clId="{DEE3B9B2-70E4-4E1C-AF6F-45F1CAF9FA8D}" dt="2023-11-12T22:08:03.600" v="939" actId="20577"/>
          <ac:spMkLst>
            <pc:docMk/>
            <pc:sldMk cId="4291308929" sldId="280"/>
            <ac:spMk id="3" creationId="{BF63F4C4-5C38-D8E5-8A76-6DC7CD2E8006}"/>
          </ac:spMkLst>
        </pc:spChg>
        <pc:picChg chg="add mod">
          <ac:chgData name="Abels, Patrick" userId="ba666de4-0d21-43a6-8e66-51a18aae1b4a" providerId="ADAL" clId="{DEE3B9B2-70E4-4E1C-AF6F-45F1CAF9FA8D}" dt="2023-11-12T22:00:44.886" v="750" actId="1076"/>
          <ac:picMkLst>
            <pc:docMk/>
            <pc:sldMk cId="4291308929" sldId="280"/>
            <ac:picMk id="5" creationId="{9CE7E787-F906-C760-66D2-BE5305643FC8}"/>
          </ac:picMkLst>
        </pc:picChg>
        <pc:picChg chg="add del">
          <ac:chgData name="Abels, Patrick" userId="ba666de4-0d21-43a6-8e66-51a18aae1b4a" providerId="ADAL" clId="{DEE3B9B2-70E4-4E1C-AF6F-45F1CAF9FA8D}" dt="2023-11-12T21:59:52.331" v="743" actId="478"/>
          <ac:picMkLst>
            <pc:docMk/>
            <pc:sldMk cId="4291308929" sldId="280"/>
            <ac:picMk id="43" creationId="{D700C21C-F80A-6528-ED4E-72FDA425027D}"/>
          </ac:picMkLst>
        </pc:picChg>
        <pc:picChg chg="add mod modCrop">
          <ac:chgData name="Abels, Patrick" userId="ba666de4-0d21-43a6-8e66-51a18aae1b4a" providerId="ADAL" clId="{DEE3B9B2-70E4-4E1C-AF6F-45F1CAF9FA8D}" dt="2023-11-12T22:01:26.236" v="769" actId="732"/>
          <ac:picMkLst>
            <pc:docMk/>
            <pc:sldMk cId="4291308929" sldId="280"/>
            <ac:picMk id="45" creationId="{AE87A024-1DE0-5354-831E-55A27412D4D7}"/>
          </ac:picMkLst>
        </pc:picChg>
        <pc:picChg chg="add del mod modCrop">
          <ac:chgData name="Abels, Patrick" userId="ba666de4-0d21-43a6-8e66-51a18aae1b4a" providerId="ADAL" clId="{DEE3B9B2-70E4-4E1C-AF6F-45F1CAF9FA8D}" dt="2023-11-12T22:02:06.295" v="807" actId="478"/>
          <ac:picMkLst>
            <pc:docMk/>
            <pc:sldMk cId="4291308929" sldId="280"/>
            <ac:picMk id="46" creationId="{7636290D-BCE5-8BAE-FD5C-B4A4364C3208}"/>
          </ac:picMkLst>
        </pc:picChg>
        <pc:picChg chg="add mod modCrop">
          <ac:chgData name="Abels, Patrick" userId="ba666de4-0d21-43a6-8e66-51a18aae1b4a" providerId="ADAL" clId="{DEE3B9B2-70E4-4E1C-AF6F-45F1CAF9FA8D}" dt="2023-11-12T22:04:36.442" v="897" actId="1076"/>
          <ac:picMkLst>
            <pc:docMk/>
            <pc:sldMk cId="4291308929" sldId="280"/>
            <ac:picMk id="47" creationId="{4691836C-96F9-3DA6-CF42-E2B6B91CF049}"/>
          </ac:picMkLst>
        </pc:picChg>
        <pc:picChg chg="add mod modCrop">
          <ac:chgData name="Abels, Patrick" userId="ba666de4-0d21-43a6-8e66-51a18aae1b4a" providerId="ADAL" clId="{DEE3B9B2-70E4-4E1C-AF6F-45F1CAF9FA8D}" dt="2023-11-12T22:04:28.194" v="895" actId="1076"/>
          <ac:picMkLst>
            <pc:docMk/>
            <pc:sldMk cId="4291308929" sldId="280"/>
            <ac:picMk id="48" creationId="{A40AFFB3-1A28-BA88-54A9-17C988D198DB}"/>
          </ac:picMkLst>
        </pc:picChg>
        <pc:picChg chg="add mod modCrop">
          <ac:chgData name="Abels, Patrick" userId="ba666de4-0d21-43a6-8e66-51a18aae1b4a" providerId="ADAL" clId="{DEE3B9B2-70E4-4E1C-AF6F-45F1CAF9FA8D}" dt="2023-11-12T22:04:22.802" v="894" actId="1076"/>
          <ac:picMkLst>
            <pc:docMk/>
            <pc:sldMk cId="4291308929" sldId="280"/>
            <ac:picMk id="49" creationId="{712207D3-01C4-BEDE-3115-04BC508C8A09}"/>
          </ac:picMkLst>
        </pc:picChg>
        <pc:picChg chg="add mod modCrop">
          <ac:chgData name="Abels, Patrick" userId="ba666de4-0d21-43a6-8e66-51a18aae1b4a" providerId="ADAL" clId="{DEE3B9B2-70E4-4E1C-AF6F-45F1CAF9FA8D}" dt="2023-11-12T22:04:30.394" v="896" actId="1076"/>
          <ac:picMkLst>
            <pc:docMk/>
            <pc:sldMk cId="4291308929" sldId="280"/>
            <ac:picMk id="50" creationId="{9ACC5F05-67EC-BEB6-D348-C5B1F2043894}"/>
          </ac:picMkLst>
        </pc:picChg>
        <pc:picChg chg="add mod modCrop">
          <ac:chgData name="Abels, Patrick" userId="ba666de4-0d21-43a6-8e66-51a18aae1b4a" providerId="ADAL" clId="{DEE3B9B2-70E4-4E1C-AF6F-45F1CAF9FA8D}" dt="2023-11-12T22:03:50.136" v="891" actId="1036"/>
          <ac:picMkLst>
            <pc:docMk/>
            <pc:sldMk cId="4291308929" sldId="280"/>
            <ac:picMk id="51" creationId="{752563C0-F8C5-0859-D19F-ED936A0F7E8B}"/>
          </ac:picMkLst>
        </pc:picChg>
        <pc:inkChg chg="add del">
          <ac:chgData name="Abels, Patrick" userId="ba666de4-0d21-43a6-8e66-51a18aae1b4a" providerId="ADAL" clId="{DEE3B9B2-70E4-4E1C-AF6F-45F1CAF9FA8D}" dt="2023-11-12T22:05:41.350" v="899" actId="9405"/>
          <ac:inkMkLst>
            <pc:docMk/>
            <pc:sldMk cId="4291308929" sldId="280"/>
            <ac:inkMk id="52" creationId="{90BF5A32-26AF-8845-79EE-538957A9C8A8}"/>
          </ac:inkMkLst>
        </pc:inkChg>
        <pc:inkChg chg="add del">
          <ac:chgData name="Abels, Patrick" userId="ba666de4-0d21-43a6-8e66-51a18aae1b4a" providerId="ADAL" clId="{DEE3B9B2-70E4-4E1C-AF6F-45F1CAF9FA8D}" dt="2023-11-12T22:06:47.158" v="913"/>
          <ac:inkMkLst>
            <pc:docMk/>
            <pc:sldMk cId="4291308929" sldId="280"/>
            <ac:inkMk id="53" creationId="{CA1AD606-682F-09A6-972B-95FD93155598}"/>
          </ac:inkMkLst>
        </pc:inkChg>
        <pc:inkChg chg="add del">
          <ac:chgData name="Abels, Patrick" userId="ba666de4-0d21-43a6-8e66-51a18aae1b4a" providerId="ADAL" clId="{DEE3B9B2-70E4-4E1C-AF6F-45F1CAF9FA8D}" dt="2023-11-12T22:05:51.072" v="902" actId="9405"/>
          <ac:inkMkLst>
            <pc:docMk/>
            <pc:sldMk cId="4291308929" sldId="280"/>
            <ac:inkMk id="54" creationId="{524013A4-72AA-71EE-8262-1E8A3A827EBB}"/>
          </ac:inkMkLst>
        </pc:inkChg>
        <pc:inkChg chg="add del">
          <ac:chgData name="Abels, Patrick" userId="ba666de4-0d21-43a6-8e66-51a18aae1b4a" providerId="ADAL" clId="{DEE3B9B2-70E4-4E1C-AF6F-45F1CAF9FA8D}" dt="2023-11-12T22:06:48.208" v="914"/>
          <ac:inkMkLst>
            <pc:docMk/>
            <pc:sldMk cId="4291308929" sldId="280"/>
            <ac:inkMk id="55" creationId="{C75EC061-02F9-42F9-E991-9A3CFF6ED7F6}"/>
          </ac:inkMkLst>
        </pc:inkChg>
        <pc:inkChg chg="add">
          <ac:chgData name="Abels, Patrick" userId="ba666de4-0d21-43a6-8e66-51a18aae1b4a" providerId="ADAL" clId="{DEE3B9B2-70E4-4E1C-AF6F-45F1CAF9FA8D}" dt="2023-11-12T22:05:59.446" v="904" actId="9405"/>
          <ac:inkMkLst>
            <pc:docMk/>
            <pc:sldMk cId="4291308929" sldId="280"/>
            <ac:inkMk id="56" creationId="{E0B5DA65-214C-EDB4-3A50-40966DC85DD8}"/>
          </ac:inkMkLst>
        </pc:inkChg>
        <pc:inkChg chg="add del">
          <ac:chgData name="Abels, Patrick" userId="ba666de4-0d21-43a6-8e66-51a18aae1b4a" providerId="ADAL" clId="{DEE3B9B2-70E4-4E1C-AF6F-45F1CAF9FA8D}" dt="2023-11-12T22:06:02.295" v="906" actId="9405"/>
          <ac:inkMkLst>
            <pc:docMk/>
            <pc:sldMk cId="4291308929" sldId="280"/>
            <ac:inkMk id="57" creationId="{BA7947C0-119C-51BE-7401-1683269B4B91}"/>
          </ac:inkMkLst>
        </pc:inkChg>
        <pc:inkChg chg="add">
          <ac:chgData name="Abels, Patrick" userId="ba666de4-0d21-43a6-8e66-51a18aae1b4a" providerId="ADAL" clId="{DEE3B9B2-70E4-4E1C-AF6F-45F1CAF9FA8D}" dt="2023-11-12T22:06:03.473" v="907" actId="9405"/>
          <ac:inkMkLst>
            <pc:docMk/>
            <pc:sldMk cId="4291308929" sldId="280"/>
            <ac:inkMk id="58" creationId="{065A28C6-B46A-5628-3221-656A4BBAF32C}"/>
          </ac:inkMkLst>
        </pc:inkChg>
        <pc:inkChg chg="add">
          <ac:chgData name="Abels, Patrick" userId="ba666de4-0d21-43a6-8e66-51a18aae1b4a" providerId="ADAL" clId="{DEE3B9B2-70E4-4E1C-AF6F-45F1CAF9FA8D}" dt="2023-11-12T22:06:04.793" v="908" actId="9405"/>
          <ac:inkMkLst>
            <pc:docMk/>
            <pc:sldMk cId="4291308929" sldId="280"/>
            <ac:inkMk id="59" creationId="{C33A9101-1E4D-91E7-3779-0EC2965E3A03}"/>
          </ac:inkMkLst>
        </pc:inkChg>
        <pc:inkChg chg="add">
          <ac:chgData name="Abels, Patrick" userId="ba666de4-0d21-43a6-8e66-51a18aae1b4a" providerId="ADAL" clId="{DEE3B9B2-70E4-4E1C-AF6F-45F1CAF9FA8D}" dt="2023-11-12T22:06:06.286" v="909" actId="9405"/>
          <ac:inkMkLst>
            <pc:docMk/>
            <pc:sldMk cId="4291308929" sldId="280"/>
            <ac:inkMk id="60" creationId="{15E5D73E-6C85-38E6-772C-BFB62EE32E8D}"/>
          </ac:inkMkLst>
        </pc:inkChg>
        <pc:inkChg chg="add del">
          <ac:chgData name="Abels, Patrick" userId="ba666de4-0d21-43a6-8e66-51a18aae1b4a" providerId="ADAL" clId="{DEE3B9B2-70E4-4E1C-AF6F-45F1CAF9FA8D}" dt="2023-11-12T22:06:10.061" v="911" actId="9405"/>
          <ac:inkMkLst>
            <pc:docMk/>
            <pc:sldMk cId="4291308929" sldId="280"/>
            <ac:inkMk id="61" creationId="{222F254B-FD59-2388-740D-F77FAE7A9BF6}"/>
          </ac:inkMkLst>
        </pc:inkChg>
        <pc:inkChg chg="add">
          <ac:chgData name="Abels, Patrick" userId="ba666de4-0d21-43a6-8e66-51a18aae1b4a" providerId="ADAL" clId="{DEE3B9B2-70E4-4E1C-AF6F-45F1CAF9FA8D}" dt="2023-11-12T22:06:37.846" v="912" actId="9405"/>
          <ac:inkMkLst>
            <pc:docMk/>
            <pc:sldMk cId="4291308929" sldId="280"/>
            <ac:inkMk id="62" creationId="{820E69A5-D448-5878-5F8C-1295E0EF70DA}"/>
          </ac:inkMkLst>
        </pc:inkChg>
        <pc:inkChg chg="add">
          <ac:chgData name="Abels, Patrick" userId="ba666de4-0d21-43a6-8e66-51a18aae1b4a" providerId="ADAL" clId="{DEE3B9B2-70E4-4E1C-AF6F-45F1CAF9FA8D}" dt="2023-11-12T22:07:02.706" v="915" actId="9405"/>
          <ac:inkMkLst>
            <pc:docMk/>
            <pc:sldMk cId="4291308929" sldId="280"/>
            <ac:inkMk id="63" creationId="{19364149-E8FE-EB48-617B-F2B0388C4529}"/>
          </ac:inkMkLst>
        </pc:inkChg>
        <pc:inkChg chg="add">
          <ac:chgData name="Abels, Patrick" userId="ba666de4-0d21-43a6-8e66-51a18aae1b4a" providerId="ADAL" clId="{DEE3B9B2-70E4-4E1C-AF6F-45F1CAF9FA8D}" dt="2023-11-12T22:07:09.659" v="916" actId="9405"/>
          <ac:inkMkLst>
            <pc:docMk/>
            <pc:sldMk cId="4291308929" sldId="280"/>
            <ac:inkMk id="64" creationId="{EB0850D5-CEC0-7525-D8E7-25AA5EDB3CF0}"/>
          </ac:inkMkLst>
        </pc:inkChg>
        <pc:inkChg chg="add">
          <ac:chgData name="Abels, Patrick" userId="ba666de4-0d21-43a6-8e66-51a18aae1b4a" providerId="ADAL" clId="{DEE3B9B2-70E4-4E1C-AF6F-45F1CAF9FA8D}" dt="2023-11-12T22:07:10.176" v="917" actId="9405"/>
          <ac:inkMkLst>
            <pc:docMk/>
            <pc:sldMk cId="4291308929" sldId="280"/>
            <ac:inkMk id="65" creationId="{C6029BC3-AA26-D04E-A235-3666E42838D3}"/>
          </ac:inkMkLst>
        </pc:inkChg>
        <pc:inkChg chg="add">
          <ac:chgData name="Abels, Patrick" userId="ba666de4-0d21-43a6-8e66-51a18aae1b4a" providerId="ADAL" clId="{DEE3B9B2-70E4-4E1C-AF6F-45F1CAF9FA8D}" dt="2023-11-12T22:07:19.241" v="918" actId="9405"/>
          <ac:inkMkLst>
            <pc:docMk/>
            <pc:sldMk cId="4291308929" sldId="280"/>
            <ac:inkMk id="66" creationId="{53A9695F-61B5-B4A4-7027-6BB4C2C52EA7}"/>
          </ac:inkMkLst>
        </pc:ink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7" creationId="{FDEC858F-5C72-F74A-1019-717391988076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8" creationId="{810A693A-C8AB-BBBE-C146-8771C9948F02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0" creationId="{C43C0397-A552-2C93-F414-B87484BC242F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2" creationId="{9342AEF1-F03D-82B0-DF2D-38B6983FDC39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4" creationId="{9F74C2A1-0641-ABB4-B9F7-D66241B0582D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6" creationId="{3E1B4D6A-DCF3-3142-8173-B6A3506DEA18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18" creationId="{7763E305-852A-9424-2C97-FDC9E02BF48C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0" creationId="{A41C7EFF-DDA3-37B5-568E-B9875D668417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2" creationId="{C8BCC7D1-86BE-AC98-B011-972658E4C32C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4" creationId="{984CEEC6-9935-4B50-A5F1-BCEF3986C7E3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6" creationId="{F3C1B180-A316-70B7-471B-25B256613A70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29" creationId="{AF973C31-600B-02AA-74C0-C10896746E0A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1" creationId="{D21762EE-654E-1727-EFEF-796F2A7C235B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3" creationId="{2811F086-5FF3-75ED-9647-4C859C5750C0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5" creationId="{9DE77568-6D03-FFE4-ECD9-283F362235BF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7" creationId="{C4657406-9282-1A6B-AF31-80CF062A0707}"/>
          </ac:cxnSpMkLst>
        </pc:cxnChg>
        <pc:cxnChg chg="add mod">
          <ac:chgData name="Abels, Patrick" userId="ba666de4-0d21-43a6-8e66-51a18aae1b4a" providerId="ADAL" clId="{DEE3B9B2-70E4-4E1C-AF6F-45F1CAF9FA8D}" dt="2023-11-12T22:00:44.886" v="750" actId="1076"/>
          <ac:cxnSpMkLst>
            <pc:docMk/>
            <pc:sldMk cId="4291308929" sldId="280"/>
            <ac:cxnSpMk id="39" creationId="{17951E82-DE16-0547-0144-FC710497D36B}"/>
          </ac:cxnSpMkLst>
        </pc:cxnChg>
      </pc:sldChg>
      <pc:sldChg chg="addSp add mod">
        <pc:chgData name="Abels, Patrick" userId="ba666de4-0d21-43a6-8e66-51a18aae1b4a" providerId="ADAL" clId="{DEE3B9B2-70E4-4E1C-AF6F-45F1CAF9FA8D}" dt="2023-11-12T22:08:43.157" v="943" actId="9405"/>
        <pc:sldMkLst>
          <pc:docMk/>
          <pc:sldMk cId="1168824381" sldId="281"/>
        </pc:sldMkLst>
        <pc:inkChg chg="add">
          <ac:chgData name="Abels, Patrick" userId="ba666de4-0d21-43a6-8e66-51a18aae1b4a" providerId="ADAL" clId="{DEE3B9B2-70E4-4E1C-AF6F-45F1CAF9FA8D}" dt="2023-11-12T22:08:32.759" v="940" actId="9405"/>
          <ac:inkMkLst>
            <pc:docMk/>
            <pc:sldMk cId="1168824381" sldId="281"/>
            <ac:inkMk id="4" creationId="{195456E4-5732-1030-0C1B-8B96FF55C0EF}"/>
          </ac:inkMkLst>
        </pc:inkChg>
        <pc:inkChg chg="add">
          <ac:chgData name="Abels, Patrick" userId="ba666de4-0d21-43a6-8e66-51a18aae1b4a" providerId="ADAL" clId="{DEE3B9B2-70E4-4E1C-AF6F-45F1CAF9FA8D}" dt="2023-11-12T22:08:34.564" v="941" actId="9405"/>
          <ac:inkMkLst>
            <pc:docMk/>
            <pc:sldMk cId="1168824381" sldId="281"/>
            <ac:inkMk id="6" creationId="{3E2A1648-8F78-C6E3-E907-98141F9D8F95}"/>
          </ac:inkMkLst>
        </pc:inkChg>
        <pc:inkChg chg="add">
          <ac:chgData name="Abels, Patrick" userId="ba666de4-0d21-43a6-8e66-51a18aae1b4a" providerId="ADAL" clId="{DEE3B9B2-70E4-4E1C-AF6F-45F1CAF9FA8D}" dt="2023-11-12T22:08:40.200" v="942" actId="9405"/>
          <ac:inkMkLst>
            <pc:docMk/>
            <pc:sldMk cId="1168824381" sldId="281"/>
            <ac:inkMk id="9" creationId="{038C738B-8FB4-45D7-E832-11BFDE4ECFCB}"/>
          </ac:inkMkLst>
        </pc:inkChg>
        <pc:inkChg chg="add">
          <ac:chgData name="Abels, Patrick" userId="ba666de4-0d21-43a6-8e66-51a18aae1b4a" providerId="ADAL" clId="{DEE3B9B2-70E4-4E1C-AF6F-45F1CAF9FA8D}" dt="2023-11-12T22:08:43.157" v="943" actId="9405"/>
          <ac:inkMkLst>
            <pc:docMk/>
            <pc:sldMk cId="1168824381" sldId="281"/>
            <ac:inkMk id="11" creationId="{33FC63A4-EF6C-3C17-7E8C-E98301643327}"/>
          </ac:inkMkLst>
        </pc:inkChg>
      </pc:sldChg>
      <pc:sldChg chg="addSp delSp modSp new mod">
        <pc:chgData name="Abels, Patrick" userId="ba666de4-0d21-43a6-8e66-51a18aae1b4a" providerId="ADAL" clId="{DEE3B9B2-70E4-4E1C-AF6F-45F1CAF9FA8D}" dt="2023-11-12T22:19:16.561" v="1125" actId="1076"/>
        <pc:sldMkLst>
          <pc:docMk/>
          <pc:sldMk cId="2080172378" sldId="282"/>
        </pc:sldMkLst>
        <pc:spChg chg="mod">
          <ac:chgData name="Abels, Patrick" userId="ba666de4-0d21-43a6-8e66-51a18aae1b4a" providerId="ADAL" clId="{DEE3B9B2-70E4-4E1C-AF6F-45F1CAF9FA8D}" dt="2023-11-12T22:18:40.172" v="1115" actId="20577"/>
          <ac:spMkLst>
            <pc:docMk/>
            <pc:sldMk cId="2080172378" sldId="282"/>
            <ac:spMk id="2" creationId="{21F13AEA-BD23-DFA3-E898-9849EDF4C23F}"/>
          </ac:spMkLst>
        </pc:spChg>
        <pc:spChg chg="del mod">
          <ac:chgData name="Abels, Patrick" userId="ba666de4-0d21-43a6-8e66-51a18aae1b4a" providerId="ADAL" clId="{DEE3B9B2-70E4-4E1C-AF6F-45F1CAF9FA8D}" dt="2023-11-12T22:16:34.427" v="1109" actId="478"/>
          <ac:spMkLst>
            <pc:docMk/>
            <pc:sldMk cId="2080172378" sldId="282"/>
            <ac:spMk id="3" creationId="{1B7B7470-25B5-655D-C357-801D8BB67EC5}"/>
          </ac:spMkLst>
        </pc:spChg>
        <pc:picChg chg="add mod">
          <ac:chgData name="Abels, Patrick" userId="ba666de4-0d21-43a6-8e66-51a18aae1b4a" providerId="ADAL" clId="{DEE3B9B2-70E4-4E1C-AF6F-45F1CAF9FA8D}" dt="2023-11-12T22:19:16.561" v="1125" actId="1076"/>
          <ac:picMkLst>
            <pc:docMk/>
            <pc:sldMk cId="2080172378" sldId="282"/>
            <ac:picMk id="5" creationId="{0E57F58F-73AB-D80A-8DAD-E2CF8D7C26DE}"/>
          </ac:picMkLst>
        </pc:picChg>
      </pc:sldChg>
      <pc:sldMasterChg chg="modSldLayout">
        <pc:chgData name="Abels, Patrick" userId="ba666de4-0d21-43a6-8e66-51a18aae1b4a" providerId="ADAL" clId="{DEE3B9B2-70E4-4E1C-AF6F-45F1CAF9FA8D}" dt="2023-11-12T22:16:08.032" v="1105" actId="478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DEE3B9B2-70E4-4E1C-AF6F-45F1CAF9FA8D}" dt="2023-11-12T22:15:51.592" v="1102" actId="478"/>
          <pc:sldLayoutMkLst>
            <pc:docMk/>
            <pc:sldMasterMk cId="1043764218" sldId="2147483660"/>
            <pc:sldLayoutMk cId="607473778" sldId="2147483661"/>
          </pc:sldLayoutMkLst>
          <pc:spChg chg="add del mod">
            <ac:chgData name="Abels, Patrick" userId="ba666de4-0d21-43a6-8e66-51a18aae1b4a" providerId="ADAL" clId="{DEE3B9B2-70E4-4E1C-AF6F-45F1CAF9FA8D}" dt="2023-11-12T22:15:51.592" v="1102" actId="478"/>
            <ac:spMkLst>
              <pc:docMk/>
              <pc:sldMasterMk cId="1043764218" sldId="2147483660"/>
              <pc:sldLayoutMk cId="607473778" sldId="2147483661"/>
              <ac:spMk id="2" creationId="{6BFA12CD-5A34-520D-A1F8-2C33D82A3475}"/>
            </ac:spMkLst>
          </pc:spChg>
        </pc:sldLayoutChg>
        <pc:sldLayoutChg chg="addSp delSp modSp mod">
          <pc:chgData name="Abels, Patrick" userId="ba666de4-0d21-43a6-8e66-51a18aae1b4a" providerId="ADAL" clId="{DEE3B9B2-70E4-4E1C-AF6F-45F1CAF9FA8D}" dt="2023-11-12T22:16:01.112" v="1103" actId="478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DEE3B9B2-70E4-4E1C-AF6F-45F1CAF9FA8D}" dt="2023-11-12T15:55:54.097" v="199"/>
            <ac:spMkLst>
              <pc:docMk/>
              <pc:sldMasterMk cId="1043764218" sldId="2147483660"/>
              <pc:sldLayoutMk cId="2964693336" sldId="2147483669"/>
              <ac:spMk id="3" creationId="{900B8FD3-4A00-2E2A-3A3F-ED2E970032D7}"/>
            </ac:spMkLst>
          </pc:spChg>
          <pc:spChg chg="add del mod">
            <ac:chgData name="Abels, Patrick" userId="ba666de4-0d21-43a6-8e66-51a18aae1b4a" providerId="ADAL" clId="{DEE3B9B2-70E4-4E1C-AF6F-45F1CAF9FA8D}" dt="2023-11-12T22:16:01.112" v="1103" actId="478"/>
            <ac:spMkLst>
              <pc:docMk/>
              <pc:sldMasterMk cId="1043764218" sldId="2147483660"/>
              <pc:sldLayoutMk cId="2964693336" sldId="2147483669"/>
              <ac:spMk id="4" creationId="{95A7EF8A-EE15-C018-417E-9F0C26F2CD11}"/>
            </ac:spMkLst>
          </pc:spChg>
          <pc:spChg chg="del">
            <ac:chgData name="Abels, Patrick" userId="ba666de4-0d21-43a6-8e66-51a18aae1b4a" providerId="ADAL" clId="{DEE3B9B2-70E4-4E1C-AF6F-45F1CAF9FA8D}" dt="2023-11-12T15:55:53.803" v="198" actId="478"/>
            <ac:spMkLst>
              <pc:docMk/>
              <pc:sldMasterMk cId="1043764218" sldId="2147483660"/>
              <pc:sldLayoutMk cId="2964693336" sldId="2147483669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DEE3B9B2-70E4-4E1C-AF6F-45F1CAF9FA8D}" dt="2023-11-12T22:15:46.480" v="1101" actId="478"/>
          <pc:sldLayoutMkLst>
            <pc:docMk/>
            <pc:sldMasterMk cId="1043764218" sldId="2147483660"/>
            <pc:sldLayoutMk cId="1654437158" sldId="2147483671"/>
          </pc:sldLayoutMkLst>
          <pc:spChg chg="add mod">
            <ac:chgData name="Abels, Patrick" userId="ba666de4-0d21-43a6-8e66-51a18aae1b4a" providerId="ADAL" clId="{DEE3B9B2-70E4-4E1C-AF6F-45F1CAF9FA8D}" dt="2023-11-12T15:56:07.357" v="201"/>
            <ac:spMkLst>
              <pc:docMk/>
              <pc:sldMasterMk cId="1043764218" sldId="2147483660"/>
              <pc:sldLayoutMk cId="1654437158" sldId="2147483671"/>
              <ac:spMk id="2" creationId="{81C0BAB1-76C4-0E82-7363-7DB7F62E79CC}"/>
            </ac:spMkLst>
          </pc:spChg>
          <pc:spChg chg="add del mod">
            <ac:chgData name="Abels, Patrick" userId="ba666de4-0d21-43a6-8e66-51a18aae1b4a" providerId="ADAL" clId="{DEE3B9B2-70E4-4E1C-AF6F-45F1CAF9FA8D}" dt="2023-11-12T22:15:46.480" v="1101" actId="478"/>
            <ac:spMkLst>
              <pc:docMk/>
              <pc:sldMasterMk cId="1043764218" sldId="2147483660"/>
              <pc:sldLayoutMk cId="1654437158" sldId="2147483671"/>
              <ac:spMk id="6" creationId="{8B58C50A-EC31-4F5C-36D9-6D135ABE8BAA}"/>
            </ac:spMkLst>
          </pc:spChg>
          <pc:spChg chg="del">
            <ac:chgData name="Abels, Patrick" userId="ba666de4-0d21-43a6-8e66-51a18aae1b4a" providerId="ADAL" clId="{DEE3B9B2-70E4-4E1C-AF6F-45F1CAF9FA8D}" dt="2023-11-12T15:56:07.135" v="200" actId="478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DEE3B9B2-70E4-4E1C-AF6F-45F1CAF9FA8D}" dt="2023-11-12T22:16:05.968" v="1104" actId="478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DEE3B9B2-70E4-4E1C-AF6F-45F1CAF9FA8D}" dt="2023-11-12T15:55:47.655" v="197"/>
            <ac:spMkLst>
              <pc:docMk/>
              <pc:sldMasterMk cId="1043764218" sldId="2147483660"/>
              <pc:sldLayoutMk cId="122919291" sldId="2147483673"/>
              <ac:spMk id="4" creationId="{1BB64C22-0003-F5C5-49A6-5DC4967F1D11}"/>
            </ac:spMkLst>
          </pc:spChg>
          <pc:spChg chg="add del mod">
            <ac:chgData name="Abels, Patrick" userId="ba666de4-0d21-43a6-8e66-51a18aae1b4a" providerId="ADAL" clId="{DEE3B9B2-70E4-4E1C-AF6F-45F1CAF9FA8D}" dt="2023-11-12T22:16:05.968" v="1104" actId="478"/>
            <ac:spMkLst>
              <pc:docMk/>
              <pc:sldMasterMk cId="1043764218" sldId="2147483660"/>
              <pc:sldLayoutMk cId="122919291" sldId="2147483673"/>
              <ac:spMk id="5" creationId="{36272001-A6FF-F584-C349-698345933824}"/>
            </ac:spMkLst>
          </pc:spChg>
          <pc:spChg chg="del">
            <ac:chgData name="Abels, Patrick" userId="ba666de4-0d21-43a6-8e66-51a18aae1b4a" providerId="ADAL" clId="{DEE3B9B2-70E4-4E1C-AF6F-45F1CAF9FA8D}" dt="2023-11-12T15:55:47.315" v="196" actId="478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DEE3B9B2-70E4-4E1C-AF6F-45F1CAF9FA8D}" dt="2023-11-12T22:16:08.032" v="1105" actId="478"/>
          <pc:sldLayoutMkLst>
            <pc:docMk/>
            <pc:sldMasterMk cId="1043764218" sldId="2147483660"/>
            <pc:sldLayoutMk cId="2434053926" sldId="2147483674"/>
          </pc:sldLayoutMkLst>
          <pc:spChg chg="add del mod">
            <ac:chgData name="Abels, Patrick" userId="ba666de4-0d21-43a6-8e66-51a18aae1b4a" providerId="ADAL" clId="{DEE3B9B2-70E4-4E1C-AF6F-45F1CAF9FA8D}" dt="2023-11-12T15:53:48.992" v="163"/>
            <ac:spMkLst>
              <pc:docMk/>
              <pc:sldMasterMk cId="1043764218" sldId="2147483660"/>
              <pc:sldLayoutMk cId="2434053926" sldId="2147483674"/>
              <ac:spMk id="3" creationId="{B68F16BC-FA5A-BECD-542F-C4093B2AD98B}"/>
            </ac:spMkLst>
          </pc:spChg>
          <pc:spChg chg="add del mod">
            <ac:chgData name="Abels, Patrick" userId="ba666de4-0d21-43a6-8e66-51a18aae1b4a" providerId="ADAL" clId="{DEE3B9B2-70E4-4E1C-AF6F-45F1CAF9FA8D}" dt="2023-11-12T22:16:08.032" v="1105" actId="478"/>
            <ac:spMkLst>
              <pc:docMk/>
              <pc:sldMasterMk cId="1043764218" sldId="2147483660"/>
              <pc:sldLayoutMk cId="2434053926" sldId="2147483674"/>
              <ac:spMk id="5" creationId="{F485FC38-6F56-9EFF-91F2-6DF390C4573C}"/>
            </ac:spMkLst>
          </pc:spChg>
          <pc:spChg chg="mod">
            <ac:chgData name="Abels, Patrick" userId="ba666de4-0d21-43a6-8e66-51a18aae1b4a" providerId="ADAL" clId="{DEE3B9B2-70E4-4E1C-AF6F-45F1CAF9FA8D}" dt="2023-11-12T15:55:34.166" v="195" actId="1410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C43AD2D-6857-6D48-A4E0-4FAE545E3F48}"/>
    <pc:docChg chg="undo custSel modSld">
      <pc:chgData name="Abels, Patrick" userId="ba666de4-0d21-43a6-8e66-51a18aae1b4a" providerId="ADAL" clId="{5C43AD2D-6857-6D48-A4E0-4FAE545E3F48}" dt="2023-11-17T09:06:19.569" v="7" actId="1076"/>
      <pc:docMkLst>
        <pc:docMk/>
      </pc:docMkLst>
      <pc:sldChg chg="addSp delSp modSp">
        <pc:chgData name="Abels, Patrick" userId="ba666de4-0d21-43a6-8e66-51a18aae1b4a" providerId="ADAL" clId="{5C43AD2D-6857-6D48-A4E0-4FAE545E3F48}" dt="2023-11-17T09:06:19.569" v="7" actId="1076"/>
        <pc:sldMkLst>
          <pc:docMk/>
          <pc:sldMk cId="3753195299" sldId="276"/>
        </pc:sldMkLst>
        <pc:spChg chg="mod">
          <ac:chgData name="Abels, Patrick" userId="ba666de4-0d21-43a6-8e66-51a18aae1b4a" providerId="ADAL" clId="{5C43AD2D-6857-6D48-A4E0-4FAE545E3F48}" dt="2023-11-15T10:49:19.384" v="3" actId="20577"/>
          <ac:spMkLst>
            <pc:docMk/>
            <pc:sldMk cId="3753195299" sldId="276"/>
            <ac:spMk id="2" creationId="{E614CEA6-CDDE-DF28-4CB5-61207FA7498E}"/>
          </ac:spMkLst>
        </pc:spChg>
        <pc:picChg chg="del">
          <ac:chgData name="Abels, Patrick" userId="ba666de4-0d21-43a6-8e66-51a18aae1b4a" providerId="ADAL" clId="{5C43AD2D-6857-6D48-A4E0-4FAE545E3F48}" dt="2023-11-17T09:06:11.317" v="5" actId="478"/>
          <ac:picMkLst>
            <pc:docMk/>
            <pc:sldMk cId="3753195299" sldId="276"/>
            <ac:picMk id="6" creationId="{9D97F56E-3D9D-3C64-E466-9FDB107057C5}"/>
          </ac:picMkLst>
        </pc:picChg>
        <pc:picChg chg="add mod">
          <ac:chgData name="Abels, Patrick" userId="ba666de4-0d21-43a6-8e66-51a18aae1b4a" providerId="ADAL" clId="{5C43AD2D-6857-6D48-A4E0-4FAE545E3F48}" dt="2023-11-17T09:06:19.569" v="7" actId="1076"/>
          <ac:picMkLst>
            <pc:docMk/>
            <pc:sldMk cId="3753195299" sldId="276"/>
            <ac:picMk id="7" creationId="{A2A0EA7D-6562-C80A-C270-0F68A62BA90F}"/>
          </ac:picMkLst>
        </pc:picChg>
      </pc:sldChg>
      <pc:sldChg chg="modSp">
        <pc:chgData name="Abels, Patrick" userId="ba666de4-0d21-43a6-8e66-51a18aae1b4a" providerId="ADAL" clId="{5C43AD2D-6857-6D48-A4E0-4FAE545E3F48}" dt="2023-11-15T10:21:29.789" v="1" actId="14100"/>
        <pc:sldMkLst>
          <pc:docMk/>
          <pc:sldMk cId="2203704011" sldId="277"/>
        </pc:sldMkLst>
        <pc:spChg chg="mod">
          <ac:chgData name="Abels, Patrick" userId="ba666de4-0d21-43a6-8e66-51a18aae1b4a" providerId="ADAL" clId="{5C43AD2D-6857-6D48-A4E0-4FAE545E3F48}" dt="2023-11-15T10:21:29.789" v="1" actId="14100"/>
          <ac:spMkLst>
            <pc:docMk/>
            <pc:sldMk cId="2203704011" sldId="277"/>
            <ac:spMk id="7" creationId="{BF746126-5A8F-4274-C416-41741A1CB6C1}"/>
          </ac:spMkLst>
        </pc:spChg>
      </pc:sldChg>
    </pc:docChg>
  </pc:docChgLst>
  <pc:docChgLst>
    <pc:chgData name="Abels, Patrick" userId="ba666de4-0d21-43a6-8e66-51a18aae1b4a" providerId="ADAL" clId="{0E7F7CA5-A0BC-4AE1-9A6B-593349AEBCDC}"/>
    <pc:docChg chg="undo custSel addSld delSld modSld">
      <pc:chgData name="Abels, Patrick" userId="ba666de4-0d21-43a6-8e66-51a18aae1b4a" providerId="ADAL" clId="{0E7F7CA5-A0BC-4AE1-9A6B-593349AEBCDC}" dt="2023-11-06T19:47:25.502" v="1157" actId="1037"/>
      <pc:docMkLst>
        <pc:docMk/>
      </pc:docMkLst>
      <pc:sldChg chg="addSp delSp modSp mod">
        <pc:chgData name="Abels, Patrick" userId="ba666de4-0d21-43a6-8e66-51a18aae1b4a" providerId="ADAL" clId="{0E7F7CA5-A0BC-4AE1-9A6B-593349AEBCDC}" dt="2023-11-06T19:47:25.502" v="1157" actId="1037"/>
        <pc:sldMkLst>
          <pc:docMk/>
          <pc:sldMk cId="4053142725" sldId="258"/>
        </pc:sldMkLst>
        <pc:spChg chg="mod">
          <ac:chgData name="Abels, Patrick" userId="ba666de4-0d21-43a6-8e66-51a18aae1b4a" providerId="ADAL" clId="{0E7F7CA5-A0BC-4AE1-9A6B-593349AEBCDC}" dt="2023-11-06T19:46:47.646" v="1124" actId="20577"/>
          <ac:spMkLst>
            <pc:docMk/>
            <pc:sldMk cId="4053142725" sldId="258"/>
            <ac:spMk id="2" creationId="{B07DB424-5D60-EB8E-705E-00413050711F}"/>
          </ac:spMkLst>
        </pc:spChg>
        <pc:picChg chg="add del mod">
          <ac:chgData name="Abels, Patrick" userId="ba666de4-0d21-43a6-8e66-51a18aae1b4a" providerId="ADAL" clId="{0E7F7CA5-A0BC-4AE1-9A6B-593349AEBCDC}" dt="2023-11-06T19:46:11.582" v="1110" actId="478"/>
          <ac:picMkLst>
            <pc:docMk/>
            <pc:sldMk cId="4053142725" sldId="258"/>
            <ac:picMk id="4" creationId="{735F0BC1-872B-FE7F-9FF9-C5E23D724BAB}"/>
          </ac:picMkLst>
        </pc:picChg>
        <pc:picChg chg="add del mod modCrop">
          <ac:chgData name="Abels, Patrick" userId="ba666de4-0d21-43a6-8e66-51a18aae1b4a" providerId="ADAL" clId="{0E7F7CA5-A0BC-4AE1-9A6B-593349AEBCDC}" dt="2023-11-06T19:46:10.992" v="1109" actId="478"/>
          <ac:picMkLst>
            <pc:docMk/>
            <pc:sldMk cId="4053142725" sldId="258"/>
            <ac:picMk id="5" creationId="{C1A090F7-CD07-1ABD-E5D8-36516138068A}"/>
          </ac:picMkLst>
        </pc:picChg>
        <pc:picChg chg="add mod modCrop">
          <ac:chgData name="Abels, Patrick" userId="ba666de4-0d21-43a6-8e66-51a18aae1b4a" providerId="ADAL" clId="{0E7F7CA5-A0BC-4AE1-9A6B-593349AEBCDC}" dt="2023-11-06T19:47:04.406" v="1143" actId="1037"/>
          <ac:picMkLst>
            <pc:docMk/>
            <pc:sldMk cId="4053142725" sldId="258"/>
            <ac:picMk id="6" creationId="{39FBE8D5-A4C4-A2A7-23DD-A1CC6459E361}"/>
          </ac:picMkLst>
        </pc:picChg>
        <pc:picChg chg="add mod modCrop">
          <ac:chgData name="Abels, Patrick" userId="ba666de4-0d21-43a6-8e66-51a18aae1b4a" providerId="ADAL" clId="{0E7F7CA5-A0BC-4AE1-9A6B-593349AEBCDC}" dt="2023-11-06T19:46:32.553" v="1117" actId="14100"/>
          <ac:picMkLst>
            <pc:docMk/>
            <pc:sldMk cId="4053142725" sldId="258"/>
            <ac:picMk id="7" creationId="{BC626054-478C-878D-0466-4DAC965A7109}"/>
          </ac:picMkLst>
        </pc:picChg>
        <pc:picChg chg="add mod modCrop">
          <ac:chgData name="Abels, Patrick" userId="ba666de4-0d21-43a6-8e66-51a18aae1b4a" providerId="ADAL" clId="{0E7F7CA5-A0BC-4AE1-9A6B-593349AEBCDC}" dt="2023-11-06T19:46:53.214" v="1126" actId="14100"/>
          <ac:picMkLst>
            <pc:docMk/>
            <pc:sldMk cId="4053142725" sldId="258"/>
            <ac:picMk id="8" creationId="{96F4F51B-9974-B999-7525-8EA1EB080997}"/>
          </ac:picMkLst>
        </pc:picChg>
        <pc:picChg chg="add mod">
          <ac:chgData name="Abels, Patrick" userId="ba666de4-0d21-43a6-8e66-51a18aae1b4a" providerId="ADAL" clId="{0E7F7CA5-A0BC-4AE1-9A6B-593349AEBCDC}" dt="2023-11-06T19:47:15.736" v="1147" actId="1076"/>
          <ac:picMkLst>
            <pc:docMk/>
            <pc:sldMk cId="4053142725" sldId="258"/>
            <ac:picMk id="9" creationId="{9E757E7F-7948-CBE2-C89D-1E94CED441FB}"/>
          </ac:picMkLst>
        </pc:picChg>
        <pc:picChg chg="add mod">
          <ac:chgData name="Abels, Patrick" userId="ba666de4-0d21-43a6-8e66-51a18aae1b4a" providerId="ADAL" clId="{0E7F7CA5-A0BC-4AE1-9A6B-593349AEBCDC}" dt="2023-11-06T19:47:25.502" v="1157" actId="1037"/>
          <ac:picMkLst>
            <pc:docMk/>
            <pc:sldMk cId="4053142725" sldId="258"/>
            <ac:picMk id="10" creationId="{2A3F1399-1E5F-7546-AD2A-4DB70912C4CE}"/>
          </ac:picMkLst>
        </pc:picChg>
        <pc:picChg chg="add mod">
          <ac:chgData name="Abels, Patrick" userId="ba666de4-0d21-43a6-8e66-51a18aae1b4a" providerId="ADAL" clId="{0E7F7CA5-A0BC-4AE1-9A6B-593349AEBCDC}" dt="2023-11-06T19:47:19.639" v="1149" actId="1076"/>
          <ac:picMkLst>
            <pc:docMk/>
            <pc:sldMk cId="4053142725" sldId="258"/>
            <ac:picMk id="11" creationId="{0AAB8580-29DC-A953-B125-592A34F69AF5}"/>
          </ac:picMkLst>
        </pc:picChg>
      </pc:sldChg>
      <pc:sldChg chg="del">
        <pc:chgData name="Abels, Patrick" userId="ba666de4-0d21-43a6-8e66-51a18aae1b4a" providerId="ADAL" clId="{0E7F7CA5-A0BC-4AE1-9A6B-593349AEBCDC}" dt="2023-11-06T00:28:20.974" v="0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E7F7CA5-A0BC-4AE1-9A6B-593349AEBCDC}" dt="2023-11-06T00:28:23.034" v="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E7F7CA5-A0BC-4AE1-9A6B-593349AEBCDC}" dt="2023-11-06T00:29:34.631" v="125" actId="47"/>
        <pc:sldMkLst>
          <pc:docMk/>
          <pc:sldMk cId="1535252720" sldId="269"/>
        </pc:sldMkLst>
      </pc:sldChg>
      <pc:sldChg chg="del">
        <pc:chgData name="Abels, Patrick" userId="ba666de4-0d21-43a6-8e66-51a18aae1b4a" providerId="ADAL" clId="{0E7F7CA5-A0BC-4AE1-9A6B-593349AEBCDC}" dt="2023-11-06T00:29:35.488" v="126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0E7F7CA5-A0BC-4AE1-9A6B-593349AEBCDC}" dt="2023-11-06T00:29:36.200" v="127" actId="47"/>
        <pc:sldMkLst>
          <pc:docMk/>
          <pc:sldMk cId="1322635273" sldId="271"/>
        </pc:sldMkLst>
      </pc:sldChg>
      <pc:sldChg chg="addSp delSp modSp mod">
        <pc:chgData name="Abels, Patrick" userId="ba666de4-0d21-43a6-8e66-51a18aae1b4a" providerId="ADAL" clId="{0E7F7CA5-A0BC-4AE1-9A6B-593349AEBCDC}" dt="2023-11-06T01:01:35.266" v="860" actId="1037"/>
        <pc:sldMkLst>
          <pc:docMk/>
          <pc:sldMk cId="2650891004" sldId="272"/>
        </pc:sldMkLst>
        <pc:spChg chg="mod">
          <ac:chgData name="Abels, Patrick" userId="ba666de4-0d21-43a6-8e66-51a18aae1b4a" providerId="ADAL" clId="{0E7F7CA5-A0BC-4AE1-9A6B-593349AEBCDC}" dt="2023-11-06T00:58:39.309" v="801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0E7F7CA5-A0BC-4AE1-9A6B-593349AEBCDC}" dt="2023-11-06T01:01:35.266" v="860" actId="1037"/>
          <ac:picMkLst>
            <pc:docMk/>
            <pc:sldMk cId="2650891004" sldId="272"/>
            <ac:picMk id="4" creationId="{75EE6BC2-9227-DDA5-57DA-D25BF404061B}"/>
          </ac:picMkLst>
        </pc:picChg>
        <pc:picChg chg="del">
          <ac:chgData name="Abels, Patrick" userId="ba666de4-0d21-43a6-8e66-51a18aae1b4a" providerId="ADAL" clId="{0E7F7CA5-A0BC-4AE1-9A6B-593349AEBCDC}" dt="2023-11-06T00:57:01.841" v="789" actId="478"/>
          <ac:picMkLst>
            <pc:docMk/>
            <pc:sldMk cId="2650891004" sldId="272"/>
            <ac:picMk id="5" creationId="{3C9076B1-AB91-E798-B7CC-70FD50A42B2A}"/>
          </ac:picMkLst>
        </pc:picChg>
        <pc:picChg chg="del">
          <ac:chgData name="Abels, Patrick" userId="ba666de4-0d21-43a6-8e66-51a18aae1b4a" providerId="ADAL" clId="{0E7F7CA5-A0BC-4AE1-9A6B-593349AEBCDC}" dt="2023-11-06T00:57:02.472" v="790" actId="478"/>
          <ac:picMkLst>
            <pc:docMk/>
            <pc:sldMk cId="2650891004" sldId="272"/>
            <ac:picMk id="7" creationId="{011A03DD-6EC9-651A-0636-8D45FFBFA077}"/>
          </ac:picMkLst>
        </pc:picChg>
        <pc:picChg chg="add mod">
          <ac:chgData name="Abels, Patrick" userId="ba666de4-0d21-43a6-8e66-51a18aae1b4a" providerId="ADAL" clId="{0E7F7CA5-A0BC-4AE1-9A6B-593349AEBCDC}" dt="2023-11-06T01:01:35.266" v="860" actId="1037"/>
          <ac:picMkLst>
            <pc:docMk/>
            <pc:sldMk cId="2650891004" sldId="272"/>
            <ac:picMk id="8" creationId="{487F9CA3-6BE1-C05D-B500-4B67E9ABCC68}"/>
          </ac:picMkLst>
        </pc:picChg>
      </pc:sldChg>
      <pc:sldChg chg="addSp modSp mod">
        <pc:chgData name="Abels, Patrick" userId="ba666de4-0d21-43a6-8e66-51a18aae1b4a" providerId="ADAL" clId="{0E7F7CA5-A0BC-4AE1-9A6B-593349AEBCDC}" dt="2023-11-06T01:01:16.443" v="81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E7F7CA5-A0BC-4AE1-9A6B-593349AEBCDC}" dt="2023-11-06T01:01:08.688" v="806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E7F7CA5-A0BC-4AE1-9A6B-593349AEBCDC}" dt="2023-11-06T01:01:16.443" v="810" actId="1076"/>
          <ac:picMkLst>
            <pc:docMk/>
            <pc:sldMk cId="1722427942" sldId="273"/>
            <ac:picMk id="4" creationId="{38C1C302-9B50-7851-7400-C51CB54C5CE4}"/>
          </ac:picMkLst>
        </pc:picChg>
      </pc:sldChg>
      <pc:sldChg chg="del">
        <pc:chgData name="Abels, Patrick" userId="ba666de4-0d21-43a6-8e66-51a18aae1b4a" providerId="ADAL" clId="{0E7F7CA5-A0BC-4AE1-9A6B-593349AEBCDC}" dt="2023-11-06T00:28:21.848" v="1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0E7F7CA5-A0BC-4AE1-9A6B-593349AEBCDC}" dt="2023-11-06T00:29:31.886" v="124" actId="207"/>
        <pc:sldMkLst>
          <pc:docMk/>
          <pc:sldMk cId="3850189238" sldId="274"/>
        </pc:sldMkLst>
        <pc:spChg chg="mod">
          <ac:chgData name="Abels, Patrick" userId="ba666de4-0d21-43a6-8e66-51a18aae1b4a" providerId="ADAL" clId="{0E7F7CA5-A0BC-4AE1-9A6B-593349AEBCDC}" dt="2023-11-06T00:29:31.886" v="124" actId="207"/>
          <ac:spMkLst>
            <pc:docMk/>
            <pc:sldMk cId="3850189238" sldId="274"/>
            <ac:spMk id="2" creationId="{BD335F7C-FFDC-7142-4278-B4B5DA55E10C}"/>
          </ac:spMkLst>
        </pc:spChg>
      </pc:sldChg>
      <pc:sldChg chg="addSp delSp modSp new mod">
        <pc:chgData name="Abels, Patrick" userId="ba666de4-0d21-43a6-8e66-51a18aae1b4a" providerId="ADAL" clId="{0E7F7CA5-A0BC-4AE1-9A6B-593349AEBCDC}" dt="2023-11-06T00:33:21.449" v="222" actId="14100"/>
        <pc:sldMkLst>
          <pc:docMk/>
          <pc:sldMk cId="2528940640" sldId="275"/>
        </pc:sldMkLst>
        <pc:spChg chg="mod">
          <ac:chgData name="Abels, Patrick" userId="ba666de4-0d21-43a6-8e66-51a18aae1b4a" providerId="ADAL" clId="{0E7F7CA5-A0BC-4AE1-9A6B-593349AEBCDC}" dt="2023-11-06T00:33:21.449" v="222" actId="14100"/>
          <ac:spMkLst>
            <pc:docMk/>
            <pc:sldMk cId="2528940640" sldId="275"/>
            <ac:spMk id="2" creationId="{D2EE388D-7833-805C-9249-9BD206ACE42F}"/>
          </ac:spMkLst>
        </pc:spChg>
        <pc:picChg chg="add del mod">
          <ac:chgData name="Abels, Patrick" userId="ba666de4-0d21-43a6-8e66-51a18aae1b4a" providerId="ADAL" clId="{0E7F7CA5-A0BC-4AE1-9A6B-593349AEBCDC}" dt="2023-11-06T00:33:08.253" v="217" actId="478"/>
          <ac:picMkLst>
            <pc:docMk/>
            <pc:sldMk cId="2528940640" sldId="275"/>
            <ac:picMk id="4" creationId="{475E5F24-0536-0CB4-2FD3-FDBD4343CCB6}"/>
          </ac:picMkLst>
        </pc:picChg>
        <pc:picChg chg="add mod">
          <ac:chgData name="Abels, Patrick" userId="ba666de4-0d21-43a6-8e66-51a18aae1b4a" providerId="ADAL" clId="{0E7F7CA5-A0BC-4AE1-9A6B-593349AEBCDC}" dt="2023-11-06T00:33:18.841" v="221" actId="1076"/>
          <ac:picMkLst>
            <pc:docMk/>
            <pc:sldMk cId="2528940640" sldId="275"/>
            <ac:picMk id="12" creationId="{F2A44E7C-EFBD-2E9A-AD6A-99EC4425F593}"/>
          </ac:picMkLst>
        </pc:pic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5" creationId="{4974D351-868D-73F6-CFD8-B29B32F6F566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6" creationId="{9265E232-3D69-5646-54C4-F81018853D0A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7" creationId="{35DA4ED1-E049-66ED-6426-DE4BF8FA7C9C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8" creationId="{EBAD7019-6174-769E-B66D-53DCC81360EE}"/>
          </ac:inkMkLst>
        </pc:inkChg>
        <pc:cxnChg chg="add del">
          <ac:chgData name="Abels, Patrick" userId="ba666de4-0d21-43a6-8e66-51a18aae1b4a" providerId="ADAL" clId="{0E7F7CA5-A0BC-4AE1-9A6B-593349AEBCDC}" dt="2023-11-06T00:33:10.107" v="218" actId="478"/>
          <ac:cxnSpMkLst>
            <pc:docMk/>
            <pc:sldMk cId="2528940640" sldId="275"/>
            <ac:cxnSpMk id="10" creationId="{8DA04FB9-FB0D-C8CD-C09C-9F3CB5BED188}"/>
          </ac:cxnSpMkLst>
        </pc:cxnChg>
      </pc:sldChg>
      <pc:sldChg chg="addSp delSp modSp new mod">
        <pc:chgData name="Abels, Patrick" userId="ba666de4-0d21-43a6-8e66-51a18aae1b4a" providerId="ADAL" clId="{0E7F7CA5-A0BC-4AE1-9A6B-593349AEBCDC}" dt="2023-11-06T00:56:23.386" v="778" actId="1076"/>
        <pc:sldMkLst>
          <pc:docMk/>
          <pc:sldMk cId="3753195299" sldId="276"/>
        </pc:sldMkLst>
        <pc:spChg chg="mod">
          <ac:chgData name="Abels, Patrick" userId="ba666de4-0d21-43a6-8e66-51a18aae1b4a" providerId="ADAL" clId="{0E7F7CA5-A0BC-4AE1-9A6B-593349AEBCDC}" dt="2023-11-06T00:56:19.625" v="777" actId="20577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0E7F7CA5-A0BC-4AE1-9A6B-593349AEBCDC}" dt="2023-11-06T00:34:00.649" v="243" actId="14100"/>
          <ac:spMkLst>
            <pc:docMk/>
            <pc:sldMk cId="3753195299" sldId="276"/>
            <ac:spMk id="3" creationId="{DC2DBCCE-2A97-DB4C-69DD-33ABA0AD4409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6" creationId="{FB29B93A-A3E6-339D-B124-947434CF985B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7" creationId="{A1761AD0-9989-4498-84A5-5280A09160E3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8" creationId="{6A7E8C53-3537-DEA4-4543-EF2B06264C3D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9" creationId="{49B146AB-BBAB-FF2C-8BEB-258CBBB59872}"/>
          </ac:spMkLst>
        </pc:spChg>
        <pc:spChg chg="add del">
          <ac:chgData name="Abels, Patrick" userId="ba666de4-0d21-43a6-8e66-51a18aae1b4a" providerId="ADAL" clId="{0E7F7CA5-A0BC-4AE1-9A6B-593349AEBCDC}" dt="2023-11-06T00:39:35.642" v="523" actId="478"/>
          <ac:spMkLst>
            <pc:docMk/>
            <pc:sldMk cId="3753195299" sldId="276"/>
            <ac:spMk id="10" creationId="{F214266A-9699-0B0F-0147-CB2D0FDAF704}"/>
          </ac:spMkLst>
        </pc:spChg>
        <pc:spChg chg="add del">
          <ac:chgData name="Abels, Patrick" userId="ba666de4-0d21-43a6-8e66-51a18aae1b4a" providerId="ADAL" clId="{0E7F7CA5-A0BC-4AE1-9A6B-593349AEBCDC}" dt="2023-11-06T00:39:55.347" v="525" actId="478"/>
          <ac:spMkLst>
            <pc:docMk/>
            <pc:sldMk cId="3753195299" sldId="276"/>
            <ac:spMk id="11" creationId="{E554E499-5D77-8F75-A00F-8222A57C6B07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2" creationId="{9951C25F-3713-E0B9-8B34-14C0BD43A8AE}"/>
          </ac:spMkLst>
        </pc:spChg>
        <pc:spChg chg="add del mod">
          <ac:chgData name="Abels, Patrick" userId="ba666de4-0d21-43a6-8e66-51a18aae1b4a" providerId="ADAL" clId="{0E7F7CA5-A0BC-4AE1-9A6B-593349AEBCDC}" dt="2023-11-06T00:40:30.507" v="534" actId="478"/>
          <ac:spMkLst>
            <pc:docMk/>
            <pc:sldMk cId="3753195299" sldId="276"/>
            <ac:spMk id="13" creationId="{D80D18B7-98B1-FC9F-9850-6FC8771E8E6F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4" creationId="{5827F70F-EDBE-6AC4-6075-D1486B3973BE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5" creationId="{AE54CD80-51C6-22A1-3500-C5332D27AD74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6" creationId="{845CAD3B-5176-2CCC-AF4D-1FF5D26EED1F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7" creationId="{6FC69585-E7BD-10C0-E49C-08251A515BF2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8" creationId="{F40B2364-749B-273B-2167-175887F9D768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9" creationId="{E2128911-9F07-2008-42F2-F18B02A76B0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0" creationId="{DCF3C427-FF10-3F7A-812F-730DF5B1099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1" creationId="{630D1C77-1F59-E2AC-3F26-1B06026DC528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2" creationId="{9B78E726-BBE0-D9D9-3236-12B279B0692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3" creationId="{BD8FAFB7-B864-94E7-2469-A9C056517473}"/>
          </ac:spMkLst>
        </pc:spChg>
        <pc:grpChg chg="add mod">
          <ac:chgData name="Abels, Patrick" userId="ba666de4-0d21-43a6-8e66-51a18aae1b4a" providerId="ADAL" clId="{0E7F7CA5-A0BC-4AE1-9A6B-593349AEBCDC}" dt="2023-11-06T00:49:25.322" v="740" actId="1076"/>
          <ac:grpSpMkLst>
            <pc:docMk/>
            <pc:sldMk cId="3753195299" sldId="276"/>
            <ac:grpSpMk id="24" creationId="{B25DB12A-9DFC-2CF5-B445-BAEC1771727D}"/>
          </ac:grpSpMkLst>
        </pc:grpChg>
        <pc:picChg chg="add del mod">
          <ac:chgData name="Abels, Patrick" userId="ba666de4-0d21-43a6-8e66-51a18aae1b4a" providerId="ADAL" clId="{0E7F7CA5-A0BC-4AE1-9A6B-593349AEBCDC}" dt="2023-11-06T00:37:35.517" v="494" actId="478"/>
          <ac:picMkLst>
            <pc:docMk/>
            <pc:sldMk cId="3753195299" sldId="276"/>
            <ac:picMk id="5" creationId="{A32E4949-C8FD-9955-C92F-9E60C4E46436}"/>
          </ac:picMkLst>
        </pc:picChg>
        <pc:picChg chg="add mod modCrop">
          <ac:chgData name="Abels, Patrick" userId="ba666de4-0d21-43a6-8e66-51a18aae1b4a" providerId="ADAL" clId="{0E7F7CA5-A0BC-4AE1-9A6B-593349AEBCDC}" dt="2023-11-06T00:56:23.386" v="778" actId="1076"/>
          <ac:picMkLst>
            <pc:docMk/>
            <pc:sldMk cId="3753195299" sldId="276"/>
            <ac:picMk id="26" creationId="{4B69A6F9-7857-F31E-70DD-211C4D28A358}"/>
          </ac:picMkLst>
        </pc:pic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4EE53FE1-4BF7-5342-B001-BF43218A4B18}"/>
    <pc:docChg chg="undo custSel modSld">
      <pc:chgData name="Abels, Patrick" userId="ba666de4-0d21-43a6-8e66-51a18aae1b4a" providerId="ADAL" clId="{4EE53FE1-4BF7-5342-B001-BF43218A4B18}" dt="2023-11-07T18:35:00.713" v="417" actId="20577"/>
      <pc:docMkLst>
        <pc:docMk/>
      </pc:docMkLst>
      <pc:sldChg chg="delSp modSp">
        <pc:chgData name="Abels, Patrick" userId="ba666de4-0d21-43a6-8e66-51a18aae1b4a" providerId="ADAL" clId="{4EE53FE1-4BF7-5342-B001-BF43218A4B18}" dt="2023-11-07T18:35:00.713" v="41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4EE53FE1-4BF7-5342-B001-BF43218A4B18}" dt="2023-11-07T18:35:00.713" v="417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4EE53FE1-4BF7-5342-B001-BF43218A4B18}" dt="2023-11-07T18:25:45.333" v="204" actId="478"/>
          <ac:picMkLst>
            <pc:docMk/>
            <pc:sldMk cId="4053142725" sldId="258"/>
            <ac:picMk id="6" creationId="{39FBE8D5-A4C4-A2A7-23DD-A1CC6459E361}"/>
          </ac:picMkLst>
        </pc:picChg>
        <pc:picChg chg="del">
          <ac:chgData name="Abels, Patrick" userId="ba666de4-0d21-43a6-8e66-51a18aae1b4a" providerId="ADAL" clId="{4EE53FE1-4BF7-5342-B001-BF43218A4B18}" dt="2023-11-07T18:25:44.219" v="203" actId="478"/>
          <ac:picMkLst>
            <pc:docMk/>
            <pc:sldMk cId="4053142725" sldId="258"/>
            <ac:picMk id="7" creationId="{BC626054-478C-878D-0466-4DAC965A7109}"/>
          </ac:picMkLst>
        </pc:picChg>
        <pc:picChg chg="del">
          <ac:chgData name="Abels, Patrick" userId="ba666de4-0d21-43a6-8e66-51a18aae1b4a" providerId="ADAL" clId="{4EE53FE1-4BF7-5342-B001-BF43218A4B18}" dt="2023-11-07T18:25:43" v="202" actId="478"/>
          <ac:picMkLst>
            <pc:docMk/>
            <pc:sldMk cId="4053142725" sldId="258"/>
            <ac:picMk id="8" creationId="{96F4F51B-9974-B999-7525-8EA1EB080997}"/>
          </ac:picMkLst>
        </pc:picChg>
        <pc:picChg chg="del">
          <ac:chgData name="Abels, Patrick" userId="ba666de4-0d21-43a6-8e66-51a18aae1b4a" providerId="ADAL" clId="{4EE53FE1-4BF7-5342-B001-BF43218A4B18}" dt="2023-11-07T18:25:41.558" v="201" actId="478"/>
          <ac:picMkLst>
            <pc:docMk/>
            <pc:sldMk cId="4053142725" sldId="258"/>
            <ac:picMk id="9" creationId="{9E757E7F-7948-CBE2-C89D-1E94CED441FB}"/>
          </ac:picMkLst>
        </pc:picChg>
        <pc:picChg chg="del">
          <ac:chgData name="Abels, Patrick" userId="ba666de4-0d21-43a6-8e66-51a18aae1b4a" providerId="ADAL" clId="{4EE53FE1-4BF7-5342-B001-BF43218A4B18}" dt="2023-11-07T18:25:40.397" v="200" actId="478"/>
          <ac:picMkLst>
            <pc:docMk/>
            <pc:sldMk cId="4053142725" sldId="258"/>
            <ac:picMk id="10" creationId="{2A3F1399-1E5F-7546-AD2A-4DB70912C4CE}"/>
          </ac:picMkLst>
        </pc:picChg>
        <pc:picChg chg="del">
          <ac:chgData name="Abels, Patrick" userId="ba666de4-0d21-43a6-8e66-51a18aae1b4a" providerId="ADAL" clId="{4EE53FE1-4BF7-5342-B001-BF43218A4B18}" dt="2023-11-07T18:25:39.230" v="199" actId="478"/>
          <ac:picMkLst>
            <pc:docMk/>
            <pc:sldMk cId="4053142725" sldId="258"/>
            <ac:picMk id="11" creationId="{0AAB8580-29DC-A953-B125-592A34F69AF5}"/>
          </ac:picMkLst>
        </pc:pic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452C26ED-7AB8-4232-9D27-2971BD9B0251}"/>
    <pc:docChg chg="custSel modSld">
      <pc:chgData name="Abels, Patrick" userId="ba666de4-0d21-43a6-8e66-51a18aae1b4a" providerId="ADAL" clId="{452C26ED-7AB8-4232-9D27-2971BD9B0251}" dt="2023-11-07T14:10:05.429" v="447" actId="6549"/>
      <pc:docMkLst>
        <pc:docMk/>
      </pc:docMkLst>
      <pc:sldChg chg="addSp delSp modSp mod">
        <pc:chgData name="Abels, Patrick" userId="ba666de4-0d21-43a6-8e66-51a18aae1b4a" providerId="ADAL" clId="{452C26ED-7AB8-4232-9D27-2971BD9B0251}" dt="2023-11-07T14:10:05.429" v="447" actId="6549"/>
        <pc:sldMkLst>
          <pc:docMk/>
          <pc:sldMk cId="2650891004" sldId="272"/>
        </pc:sldMkLst>
        <pc:spChg chg="mod">
          <ac:chgData name="Abels, Patrick" userId="ba666de4-0d21-43a6-8e66-51a18aae1b4a" providerId="ADAL" clId="{452C26ED-7AB8-4232-9D27-2971BD9B0251}" dt="2023-11-07T14:10:05.429" v="447" actId="6549"/>
          <ac:spMkLst>
            <pc:docMk/>
            <pc:sldMk cId="2650891004" sldId="272"/>
            <ac:spMk id="3" creationId="{01ECBF5A-FC38-589B-9B3F-519D1EC2FC51}"/>
          </ac:spMkLst>
        </pc:spChg>
        <pc:picChg chg="del">
          <ac:chgData name="Abels, Patrick" userId="ba666de4-0d21-43a6-8e66-51a18aae1b4a" providerId="ADAL" clId="{452C26ED-7AB8-4232-9D27-2971BD9B0251}" dt="2023-11-07T14:07:04.231" v="421" actId="478"/>
          <ac:picMkLst>
            <pc:docMk/>
            <pc:sldMk cId="2650891004" sldId="272"/>
            <ac:picMk id="4" creationId="{75EE6BC2-9227-DDA5-57DA-D25BF404061B}"/>
          </ac:picMkLst>
        </pc:picChg>
        <pc:picChg chg="add mod">
          <ac:chgData name="Abels, Patrick" userId="ba666de4-0d21-43a6-8e66-51a18aae1b4a" providerId="ADAL" clId="{452C26ED-7AB8-4232-9D27-2971BD9B0251}" dt="2023-11-07T14:07:42.009" v="436" actId="1076"/>
          <ac:picMkLst>
            <pc:docMk/>
            <pc:sldMk cId="2650891004" sldId="272"/>
            <ac:picMk id="5" creationId="{DC97C4BC-CCBA-65C0-567C-970ADA1208F9}"/>
          </ac:picMkLst>
        </pc:picChg>
        <pc:picChg chg="del">
          <ac:chgData name="Abels, Patrick" userId="ba666de4-0d21-43a6-8e66-51a18aae1b4a" providerId="ADAL" clId="{452C26ED-7AB8-4232-9D27-2971BD9B0251}" dt="2023-11-07T14:07:05.146" v="422" actId="478"/>
          <ac:picMkLst>
            <pc:docMk/>
            <pc:sldMk cId="2650891004" sldId="272"/>
            <ac:picMk id="8" creationId="{487F9CA3-6BE1-C05D-B500-4B67E9ABCC68}"/>
          </ac:picMkLst>
        </pc:picChg>
      </pc:sldChg>
      <pc:sldChg chg="addSp delSp modSp mod">
        <pc:chgData name="Abels, Patrick" userId="ba666de4-0d21-43a6-8e66-51a18aae1b4a" providerId="ADAL" clId="{452C26ED-7AB8-4232-9D27-2971BD9B0251}" dt="2023-11-07T14:09:56.360" v="4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452C26ED-7AB8-4232-9D27-2971BD9B0251}" dt="2023-11-07T14:09:56.360" v="445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452C26ED-7AB8-4232-9D27-2971BD9B0251}" dt="2023-11-07T14:09:35.473" v="437" actId="478"/>
          <ac:picMkLst>
            <pc:docMk/>
            <pc:sldMk cId="1722427942" sldId="273"/>
            <ac:picMk id="4" creationId="{38C1C302-9B50-7851-7400-C51CB54C5CE4}"/>
          </ac:picMkLst>
        </pc:picChg>
        <pc:picChg chg="add mod">
          <ac:chgData name="Abels, Patrick" userId="ba666de4-0d21-43a6-8e66-51a18aae1b4a" providerId="ADAL" clId="{452C26ED-7AB8-4232-9D27-2971BD9B0251}" dt="2023-11-07T14:09:43.174" v="441" actId="1076"/>
          <ac:picMkLst>
            <pc:docMk/>
            <pc:sldMk cId="1722427942" sldId="273"/>
            <ac:picMk id="5" creationId="{7B8D79A8-7355-359F-39F8-EF0087474033}"/>
          </ac:picMkLst>
        </pc:picChg>
      </pc:sldChg>
      <pc:sldChg chg="modSp mod">
        <pc:chgData name="Abels, Patrick" userId="ba666de4-0d21-43a6-8e66-51a18aae1b4a" providerId="ADAL" clId="{452C26ED-7AB8-4232-9D27-2971BD9B0251}" dt="2023-11-07T14:01:37.009" v="31" actId="20577"/>
        <pc:sldMkLst>
          <pc:docMk/>
          <pc:sldMk cId="3850189238" sldId="274"/>
        </pc:sldMkLst>
        <pc:spChg chg="mod">
          <ac:chgData name="Abels, Patrick" userId="ba666de4-0d21-43a6-8e66-51a18aae1b4a" providerId="ADAL" clId="{452C26ED-7AB8-4232-9D27-2971BD9B0251}" dt="2023-11-07T14:01:37.009" v="31" actId="20577"/>
          <ac:spMkLst>
            <pc:docMk/>
            <pc:sldMk cId="3850189238" sldId="274"/>
            <ac:spMk id="2" creationId="{BD335F7C-FFDC-7142-4278-B4B5DA55E10C}"/>
          </ac:spMkLst>
        </pc:spChg>
      </pc:sldChg>
      <pc:sldChg chg="addSp delSp modSp mod">
        <pc:chgData name="Abels, Patrick" userId="ba666de4-0d21-43a6-8e66-51a18aae1b4a" providerId="ADAL" clId="{452C26ED-7AB8-4232-9D27-2971BD9B0251}" dt="2023-11-07T14:03:30.331" v="159" actId="14100"/>
        <pc:sldMkLst>
          <pc:docMk/>
          <pc:sldMk cId="2528940640" sldId="275"/>
        </pc:sldMkLst>
        <pc:spChg chg="mod">
          <ac:chgData name="Abels, Patrick" userId="ba666de4-0d21-43a6-8e66-51a18aae1b4a" providerId="ADAL" clId="{452C26ED-7AB8-4232-9D27-2971BD9B0251}" dt="2023-11-07T14:03:30.331" v="159" actId="14100"/>
          <ac:spMkLst>
            <pc:docMk/>
            <pc:sldMk cId="2528940640" sldId="275"/>
            <ac:spMk id="2" creationId="{D2EE388D-7833-805C-9249-9BD206ACE42F}"/>
          </ac:spMkLst>
        </pc:spChg>
        <pc:picChg chg="add mod">
          <ac:chgData name="Abels, Patrick" userId="ba666de4-0d21-43a6-8e66-51a18aae1b4a" providerId="ADAL" clId="{452C26ED-7AB8-4232-9D27-2971BD9B0251}" dt="2023-11-07T14:03:23.389" v="157" actId="1076"/>
          <ac:picMkLst>
            <pc:docMk/>
            <pc:sldMk cId="2528940640" sldId="275"/>
            <ac:picMk id="4" creationId="{CA49DE5F-A8FF-AED7-9E2B-AD1EA660D28F}"/>
          </ac:picMkLst>
        </pc:picChg>
        <pc:picChg chg="del">
          <ac:chgData name="Abels, Patrick" userId="ba666de4-0d21-43a6-8e66-51a18aae1b4a" providerId="ADAL" clId="{452C26ED-7AB8-4232-9D27-2971BD9B0251}" dt="2023-11-07T14:02:50.413" v="154" actId="478"/>
          <ac:picMkLst>
            <pc:docMk/>
            <pc:sldMk cId="2528940640" sldId="275"/>
            <ac:picMk id="12" creationId="{F2A44E7C-EFBD-2E9A-AD6A-99EC4425F593}"/>
          </ac:picMkLst>
        </pc:picChg>
      </pc:sldChg>
      <pc:sldChg chg="delSp modSp mod">
        <pc:chgData name="Abels, Patrick" userId="ba666de4-0d21-43a6-8e66-51a18aae1b4a" providerId="ADAL" clId="{452C26ED-7AB8-4232-9D27-2971BD9B0251}" dt="2023-11-07T14:06:15.369" v="420" actId="207"/>
        <pc:sldMkLst>
          <pc:docMk/>
          <pc:sldMk cId="3753195299" sldId="276"/>
        </pc:sldMkLst>
        <pc:spChg chg="mod">
          <ac:chgData name="Abels, Patrick" userId="ba666de4-0d21-43a6-8e66-51a18aae1b4a" providerId="ADAL" clId="{452C26ED-7AB8-4232-9D27-2971BD9B0251}" dt="2023-11-07T14:06:15.369" v="420" actId="207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452C26ED-7AB8-4232-9D27-2971BD9B0251}" dt="2023-11-07T14:03:54.919" v="178" actId="14100"/>
          <ac:spMkLst>
            <pc:docMk/>
            <pc:sldMk cId="3753195299" sldId="276"/>
            <ac:spMk id="3" creationId="{DC2DBCCE-2A97-DB4C-69DD-33ABA0AD4409}"/>
          </ac:spMkLst>
        </pc:spChg>
        <pc:grpChg chg="del">
          <ac:chgData name="Abels, Patrick" userId="ba666de4-0d21-43a6-8e66-51a18aae1b4a" providerId="ADAL" clId="{452C26ED-7AB8-4232-9D27-2971BD9B0251}" dt="2023-11-07T14:05:03.289" v="363" actId="478"/>
          <ac:grpSpMkLst>
            <pc:docMk/>
            <pc:sldMk cId="3753195299" sldId="276"/>
            <ac:grpSpMk id="24" creationId="{B25DB12A-9DFC-2CF5-B445-BAEC1771727D}"/>
          </ac:grpSpMkLst>
        </pc:grpChg>
        <pc:picChg chg="del">
          <ac:chgData name="Abels, Patrick" userId="ba666de4-0d21-43a6-8e66-51a18aae1b4a" providerId="ADAL" clId="{452C26ED-7AB8-4232-9D27-2971BD9B0251}" dt="2023-11-07T14:05:05.796" v="364" actId="478"/>
          <ac:picMkLst>
            <pc:docMk/>
            <pc:sldMk cId="3753195299" sldId="276"/>
            <ac:picMk id="26" creationId="{4B69A6F9-7857-F31E-70DD-211C4D28A358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8:54.081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18 253,'0'3,"0"0,1 0,0 1,-1-1,1 0,0 0,1 0,-1-1,0 1,1 0,0 0,0-1,-1 1,1-1,1 1,-1-1,0 0,1 0,-1 0,1 0,-1 0,1-1,0 1,0-1,0 0,0 0,0 0,3 1,15 4,0-2,0 0,28 1,-9 0,5 6,-40-9,0-1,0 1,-1-1,1 0,0 0,0 0,0 0,0-1,0 0,0 0,1-1,-1 1,-1-1,1 0,0 0,0-1,0 1,0-1,-1 0,1-1,-1 1,7-5,-5 2,-1 1,1-1,-1 0,0-1,0 1,-1-1,1 0,-1 0,-1 0,1 0,-1-1,0 0,0 1,-1-1,0 0,-1 0,1-1,-1 1,0 0,-1 0,0-1,0 1,-1 0,1 0,-2-1,1 1,-4-9,3 11,0 1,-1-1,0 1,0-1,0 1,0 0,-1 0,0 1,1-1,-2 1,1 0,0 0,0 0,-1 0,0 1,-5-3,-13-5,1 1,-25-6,8 6,-1 3,1 0,-48 1,82 5,1 0,-1 0,1 0,-1 1,1 0,-1 0,1 0,-1 0,1 1,0-1,0 1,0 0,0 0,0 1,0-1,-4 5,6-6,2 0,-1 0,0 1,0-1,0 0,0 0,1 1,-1-1,1 0,-1 1,1-1,-1 0,1 1,0-1,0 1,0-1,0 1,0-1,0 1,0 1,1 0,0 0,0-1,0 1,1 0,-1-1,1 0,0 1,-1-1,1 0,0 0,0 0,0 0,1 0,2 2,4 2,0-1,0 0,0 0,1-1,0 0,0-1,0 0,0 0,1-1,-1-1,12 1,18 0,63-7,-79 4,-21 0,0 1,0-1,0 1,0-1,0 0,-1 0,1-1,0 1,0 0,-1-1,1 0,-1 1,0-1,1 0,-1 0,0 0,0-1,0 1,0 0,-1-1,1 1,-1-1,1 0,-1 0,0 1,1-5,0 1,-1 0,1 0,-1 0,-1-1,1 1,-1 0,0-1,0 1,-1 0,0-1,-2-9,2 15,1 0,-1-1,0 1,1 0,-1 0,0-1,0 1,0 0,0 0,0 0,0 0,0 0,0 0,0 0,0 1,-1-1,1 0,0 1,0-1,-1 1,1-1,-1 1,1-1,0 1,-1 0,1 0,-1 0,1 0,0 0,-1 0,1 0,-3 1,-46 13,49-14,-11 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9:50.115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71 331,'14'-261,"1"387,-4 34,-11-158,0 0,0 0,1-1,-1 1,0 0,1 0,-1-1,1 1,-1 0,1 0,0-1,-1 1,1-1,0 1,0-1,1 1,1 1,-2-2,0-1,0 1,0-1,0 1,0-1,0 0,0 0,0 1,0-1,0 0,0 0,0 0,0 0,0 0,0 0,0-1,0 1,0 0,1 0,-1-1,1 0,3-2,0 1,-1-1,1 0,-1-1,0 1,0-1,0 0,0 0,5-8,-3 1,0-1,-1 0,0 0,-1 0,0 0,-1-1,0 0,-1 0,-1 1,0-1,-1 0,0 0,-1 0,-3-17,4 29,0 0,0 1,0-1,0 0,0 0,0 0,-1 0,1 0,0 0,-1 0,1 0,0 0,-1 0,1 0,-1 0,1 1,-1-1,0 0,1 0,-1 1,0-1,0 0,1 1,-1-1,0 1,0-1,0 1,0 0,0-1,0 1,1 0,-1-1,0 1,0 0,0 0,0 0,0 0,0 0,0 0,0 0,0 0,0 0,0 0,0 1,0-1,-1 1,-1 0,1 0,-1 0,1 1,-1-1,1 1,0 0,-1 0,1 0,0 0,0 0,0 0,1 0,-1 1,-2 4,0 4,1 0,0 0,1 0,1 1,-1 15,2-19,-1 1,0 0,0-1,0 0,-1 1,0-1,-1 0,0 0,0 0,-8 14,10-20,0 0,-1 0,1-1,-1 1,1 0,-1-1,1 1,-1-1,0 0,0 1,1-1,-1 0,0 0,0 0,0 0,0-1,-1 1,1 0,0-1,0 0,0 1,0-1,-1 0,1 0,0 0,0 0,0-1,-1 1,1-1,0 1,0-1,0 0,0 1,0-1,0 0,-3-2,2 0,-1 0,1 0,-1 0,1-1,0 1,0-1,1 0,-1 0,1 0,0 0,0 0,0 0,0 0,1-1,0 1,-2-7,0-36,4-88,2 42,-3 81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0:11.473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311 435,'89'2,"-44"1,1-3,70-9,-106 8,0-1,1 0,-1 0,0-1,-1-1,1 0,0 0,-1-1,0 0,0-1,-1 1,1-2,-1 1,0-1,-1-1,0 1,0-1,-1 0,0-1,0 0,-1 0,0 0,0 0,-1-1,-1 0,1 0,-2 0,3-14,2-10,-3 19,0 1,-1-1,-1 1,-1-1,0 0,-1 0,0 1,-5-26,4 37,0 1,-1 0,1-1,-1 1,0 0,0 0,0 0,0 0,0 0,0 0,-1 0,1 1,-1-1,1 1,-1 0,1 0,-1 0,0 0,1 0,-1 0,0 1,0 0,0-1,0 1,1 0,-5 1,-10-1,0 1,0 0,-17 5,-24 7,-84 32,-34 9,139-48,1-2,-1-2,-60-3,47 0,49 0,-1 1,0 0,0 0,0 0,0 0,1 0,-1 0,0 0,0 1,0-1,0 1,1-1,-1 1,0 0,1-1,-1 1,0 0,1 0,-1 0,1 0,-1 1,1-1,0 0,0 1,-1-1,1 1,0-1,0 1,0-1,1 1,-1 0,0 0,1-1,-1 1,1 0,-1 0,1-1,0 3,0-1,0 0,1-1,0 1,-1 0,1-1,0 1,1-1,-1 1,0-1,1 1,-1-1,1 0,-1 0,1 0,0 0,0 0,0 0,0 0,1-1,-1 1,0-1,1 0,-1 0,1 1,-1-1,4 0,18 4,0-1,1-1,-1-1,1-1,0-1,31-5,26 1,187-11,-216 10,0 3,71 5,-123-3,0-1,0 1,0 0,0 0,1 0,-1 0,0 0,0 0,0 0,0 1,0-1,0 0,0 0,0 1,0-1,0 1,0-1,0 1,0-1,0 1,0 0,0-1,-1 1,1 0,0 0,0 0,-1 0,1-1,0 3,-1-2,-1 0,0 0,1 1,-1-1,0 0,0 0,0 0,0 0,0 0,0 0,0 0,0 0,0 0,0-1,0 1,-1 0,1-1,-2 2,-36 8,38-9,0-1,-1 0,1 0,0 0,0 0,0 0,0 0,0 0,0-1,0 1,-1 0,1 0,0-1,0 1,0-1,0 1,0-1,0 1,1-1,-1 0,0 0,0 1,0-1,0 0,1 0,-2-1,2 1,0 1,-1-1,1 0,0 0,0 0,0 0,0 1,0-1,0 0,0 0,0 0,0 0,0 0,0 1,0-1,1 0,-1 0,0 0,1 1,-1-1,0 0,1 0,-1 1,1-1,-1 0,1 1,0-1,0 0,28-14,34 2,15 8,135 9,-130 5,-57-5,1-2,-1 0,0-1,1-2,45-7,107-40,-153 39,-1-1,-1-1,0-1,41-28,-55 34,0 0,0 0,0 1,0 1,1 0,0 0,0 1,0 0,0 1,0 0,0 1,1 0,-1 1,0 0,19 3,-27-2,0-1,0 1,0-1,-1 1,1 0,0 0,0 1,-1-1,1 0,-1 1,1-1,-1 1,0 0,0 0,1 0,-1 0,-1 0,1 1,0-1,0 0,-1 1,0-1,1 1,-1 0,0-1,0 1,0 0,-1 0,1 0,-1 0,1-1,-1 1,0 0,0 0,0 0,-1 0,1 0,-2 3,1 1,0 0,0 0,-1-1,0 1,0 0,0-1,-1 0,0 0,-1 0,1 0,-1 0,0 0,-1-1,1 0,-9 7,7-8,0-1,0 0,0 0,-1-1,1 0,-1 0,0 0,0-1,1 0,-12 0,-75-6,32 1,-39 2,28-1,-1 3,-104 14,132-3,2 2,-1 1,-68 35,75-33,35-15,-1 0,1 0,0 0,-1 0,1 0,0 1,0-1,0 1,0-1,0 1,0 0,0 0,-2 3,10 2,19-3,352-4,-154-3,-46 3,-186 10,-1 0,2 1,-1-1,-7 16,0 21,12-26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0:14.398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42,'0'-7,"0"-10,0-1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0:24.351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6 433,'0'-15,"0"1,2-1,0 1,0-1,1 1,1 0,0 0,1 1,1-1,0 1,1 0,0 1,10-13,-16 23,22-39,-22 40,-1 0,0 0,1 1,-1-1,0 0,0 0,1 0,-1 0,0 0,0 1,0-1,0 0,0 0,0 0,0 0,0 0,0 0,-1 1,1-1,0 0,-1 0,1 0,0 1,-1-1,1 0,-1 0,1 1,-1-1,1 0,-1 1,0-1,1 0,-1 1,0-1,0 1,1 0,-1-1,0 1,0-1,1 1,-1 0,0 0,0-1,0 1,-1 0,80 8,133-4,11-1,-139 7,-44-5,44 0,-24-7,-32 0,0 2,48 4,-71-2,-1-1,1 0,-1 1,1 0,-1 0,0 0,0 0,0 1,0-1,0 1,0-1,-1 1,1 0,-1 0,0 1,0-1,0 0,0 1,-1-1,1 1,-1-1,0 1,0 0,0-1,0 1,-1 7,2-3,-1 0,-1 1,0-1,0 0,0 1,-1-1,0 0,-1 0,0 0,0 0,-6 13,7-19,1-1,-1 0,1 0,-1 0,0 0,1 1,-1-1,0 0,0 0,0-1,0 1,0 0,0 0,0 0,0-1,0 1,0 0,0-1,-1 1,-1 0,2-1,0-1,0 1,1 0,-1 0,0-1,0 1,0 0,1-1,-1 1,0-1,0 1,1-1,-1 1,0-1,1 0,-1 1,1-1,-1 0,1 0,-1 1,1-1,-1-1,-2-3,1-1,-1 0,1 0,0-1,1 1,-2-12,3 2,0 0,0 0,2-1,0 1,1 0,0 0,2 0,10-25,-15 39,1 1,0-1,-1 0,1 1,-1-1,0 0,1 0,-1 1,0-1,0 0,0 0,0 1,0-1,-1 0,1 0,0 1,-1-1,1 0,-1 1,0-1,0 1,1-1,-1 1,0-1,-2-1,1 1,-1 0,0 0,0 0,1 1,-1-1,-1 1,1 0,0-1,0 1,0 1,-1-1,-4 0,-11-1,-1 2,0 0,-30 4,47-4,-12 2,0 1,0 0,-19 8,28-10,1 1,-1 1,1-1,0 1,0 0,0 0,0 1,1-1,-1 1,1 0,-7 8,10-11,1 1,-1-1,0 1,1 0,-1-1,1 1,0-1,-1 1,1 0,0-1,0 1,0 0,0-1,1 1,-1 0,0-1,1 1,-1 0,1-1,-1 1,1-1,0 1,0-1,-1 1,1-1,0 0,0 1,1-1,-1 0,0 0,0 0,0 0,1 0,-1 0,1 0,-1 0,1-1,2 2,3 2,1 0,0 0,0 0,0-1,1-1,9 3,0-4,-1 0,35-2,-40-1,1 1,-1 1,1 0,-1 1,0 0,1 1,16 5,-29-7,0 0,0 0,0 0,0 0,0 0,0 0,-1 0,1 0,0 0,0 0,0 0,0 0,0 0,0 0,0 0,0 0,0 0,0 0,-1 0,1 0,0 1,0-1,0 0,0 0,0 0,0 0,0 0,0 0,0 0,0 0,0 0,0 1,0-1,0 0,0 0,0 0,0 0,0 0,0 0,0 0,0 0,0 1,0-1,0 0,0 0,0 0,0 0,0 0,0 0,0 0,0 0,0 0,0 0,0 1,0-1,0 0,0 0,1 0,-1 0,0 0,-18 4,-22 0,-107-3,-167 10,56-3,195-8,57 0,-1 0,1-1,0 1,0-1,0-1,0 1,0-1,0 0,0 0,1-1,-1 1,1-1,-1-1,1 1,0-1,1 0,-1 0,-7-8,7 5,1 1,0-1,0 0,0 0,1-1,0 1,1-1,0 1,0-1,0 0,1 0,0 0,1 0,0-9,0 2,3-45,-3 58,0-1,1 1,-1 0,1 0,-1-1,1 1,0 0,0 0,0 0,0 0,0 0,0 0,1 0,-1 0,1 1,-1-1,1 0,0 1,-1 0,4-3,-4 4,0 0,0 0,0 0,0-1,-1 1,1 0,0 0,0 1,0-1,0 0,0 0,-1 0,1 0,0 1,0-1,0 0,-1 1,1-1,0 1,0-1,-1 1,1-1,0 1,-1-1,1 1,-1 0,1-1,-1 1,1 0,-1 0,1-1,-1 1,0 0,1 0,-1 0,0-1,1 3,9 38,-9-35,8 40,2 5,-2 2,5 104,-15-138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1:50.938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0 620,'68'-1,"-9"0,82 8,-125-5,0 1,0 0,0 1,0 1,0 0,-1 1,0 1,0 1,23 15,-36-22,-1 0,1 0,-1 0,0 0,1 0,-1 0,0 1,1-1,-1 0,0 1,0-1,0 1,0-1,0 1,-1 0,1-1,0 1,-1 0,1 1,-1-2,0 0,-1 0,1 0,-1 0,1 0,-1 0,1 0,-1-1,0 1,1 0,-1 0,0-1,1 1,-1 0,0-1,0 1,0-1,0 1,0-1,1 1,-1-1,0 0,-2 1,-10 2,0 0,0-1,-23 1,28-3,-245 32,248-32,1 0,0 1,-1 0,1 0,0 0,-1 0,1 1,0 0,0 0,0 0,0 0,0 1,1-1,-1 1,-5 6,8-7,-1 0,1 0,0 0,0 0,0 0,1 1,-1-1,0 0,1 0,-1 1,1-1,0 0,0 1,0-1,0 0,0 1,1-1,-1 1,1-1,-1 0,1 0,0 1,0-1,0 0,0 0,0 0,1 0,-1 0,1 0,-1-1,3 3,0 0,-1 0,1 0,0 0,0-1,1 0,-1 0,1 0,0 0,-1-1,1 0,0 0,1 0,-1-1,0 1,0-1,1-1,-1 1,0-1,1 1,-1-2,0 1,1-1,-1 1,0-1,1-1,-1 1,0-1,0 0,0 0,0 0,-1-1,1 0,0 0,-1 0,0 0,0-1,0 0,0 0,-1 0,1 0,-1 0,0-1,0 1,-1-1,1 0,-1 0,2-5,-3 3,1-4,1 1,0-1,0 1,1 0,8-15,-10 21,1 1,0-1,0 1,0 0,1-1,-1 2,1-1,0 0,0 1,0 0,0-1,0 2,0-1,0 0,1 1,5-1,58-13,-1 4,2 3,131 1,-134 6,1-3,0-2,120-29,-148 25,0-2,-1-1,-1-2,0-2,-1-2,0-1,52-39,-72 46,1 0,-1-2,-1 0,-1 0,0-2,-1 1,13-24,-22 28,0 0,-1 1,0-1,-1 0,-1 0,0-23,-1 22,1 0,0 0,1 0,0 0,1 0,6-14,-7 20,1 0,1 0,-1 0,1 1,0-1,1 1,-1 0,1 0,1 1,-1 0,1 0,-1 0,2 0,-1 1,0 0,13-5,-4 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1:54.681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3720 0,'-28'2,"1"0,-1 2,0 2,1 0,-39 15,28-9,-51 14,-107 37,57-7,-95 40,219-89,-1 0,1 1,1 1,-20 14,30-20,0 1,0 0,1-1,0 1,-1 1,2-1,-1 0,0 1,1-1,0 1,0 0,0 0,0 0,1 0,0 0,0 0,0 0,1 8,0-11,0-1,0 0,0 1,0-1,0 1,0-1,0 0,1 1,-1-1,1 0,-1 1,1-1,-1 0,1 1,0-1,0 0,-1 0,1 0,0 0,0 0,0 0,0 0,1 0,1 1,0-1,0 0,0 0,-1 0,1 0,0-1,0 0,0 1,0-1,0 0,0 0,5-1,9-3,0 0,0-1,21-9,-30 11,199-86,-50 20,-154 67,1 1,-1 0,1 0,-1 0,1 1,-1-1,1 1,-1 0,1 0,-1 0,4 1,-6-1,-1 0,0 0,1 0,-1 0,0 0,0 1,1-1,-1 0,0 0,1 0,-1 0,0 0,0 1,1-1,-1 0,0 0,0 0,1 1,-1-1,0 0,0 0,0 1,0-1,1 0,-1 1,0-1,0 0,0 0,0 1,0-1,0 0,0 1,0-1,0 0,0 1,0-1,0 0,0 1,-18 18,-36 15,-88 40,82-45,-70 47,25-8,43-29,-110 90,151-112,0-2,-1 0,-45 22,39-23,0 2,-35 27,-159 120,78-48,-20-11,144-92,-1-1,-26 10,10-5,19-5,0 0,1 1,0 0,0 2,-23 24,20-18,-1 0,-31 20,-52 23,64-41,1 2,1 1,-48 43,64-50,0-1,-40 23,41-27,0 0,1 1,1 1,-23 22,32-27,-1 0,0-1,-1-1,0 0,0 0,-22 8,-86 31,86-35,-8 5,1 2,-46 29,74-41,-46 23,42-22,1 0,0 0,0 2,-28 22,24-16,-1-1,-1-1,0 0,-1-2,-30 12,-6 4,40-18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1:55.326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73,'6'0,"5"-3,4-1,11-3,4 0,3-2,-1 0,-3 3,3 1,-2-1,-2-2,-6-1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1:56.365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0,'3'3,"2"4,1 4,4 3,3 2,3-1,0-1,2-3,3 4,2 1,-1-2,-1 1,-4-4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1:58.949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0 391,'5'-1,"-1"-1,0 0,0 0,1 0,-2-1,1 1,0-1,0 0,-1 0,0-1,6-5,1-1,48-52,7-8,-58 64,-1 1,1-1,1 1,-1 1,1-1,-1 1,1 1,13-5,-20 8,0 0,0 0,1-1,-1 1,0 0,0 0,1 0,-1 1,0-1,0 0,0 0,1 1,-1-1,0 1,0-1,0 1,0-1,0 1,0 0,0-1,0 1,0 0,0 0,0 0,0 0,0 0,-1 0,1 0,0 0,-1 0,1 0,0 2,15 47,-8-22,-8-26,0 0,1 0,0 0,-1 0,1 0,0-1,0 1,0 0,0-1,0 1,0 0,1-1,-1 1,0-1,1 0,-1 1,1-1,-1 0,1 0,0 0,0 0,-1 0,1-1,0 1,0 0,0-1,0 0,0 1,0-1,0 0,0 0,2 0,1-1,-1-1,0 0,0 0,0 0,0-1,0 0,-1 1,1-1,-1 0,1-1,-1 1,0-1,4-5,3-8,0 0,-1-1,-1 0,0-1,-2 1,6-22,16-45,-16 59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07.400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0 163,'29'-39,"-26"33,1 1,-1 0,1-1,0 2,0-1,1 0,-1 1,1 0,0 0,0 0,7-3,-1 2,1 0,0 0,0 2,0 0,1 0,22-2,80 4,-16 0,-74-1,46-4,0 3,0 3,79 10,-8 5,212-6,-313-9,-6 2,43 7,-13-1,-52-6,-1 0,-1 1,19 7,-19-6,0-1,0 0,0 0,17 1,7-4,0-2,0-1,45-10,46-5,-27 1,-74 11,-1 1,52-2,67 9,115-3,-199-5,-37 3,-1 1,1 1,-1 1,26 3,-39-2,0 1,-1 0,1 0,-1 1,0 0,0 0,0 1,0 0,0 0,-1 0,0 1,0 0,0 1,0-1,7 11,-9-11,0 1,0 0,0 0,-1 0,0 0,0 0,-1 1,0 0,2 7,-3-11,-1-1,0 1,1-1,-1 1,0-1,0 0,-1 1,1-1,0 1,-1-1,0 1,1-1,-1 0,0 0,0 1,0-1,-1 0,1 0,0 0,-1 0,1 0,-1 0,0-1,0 1,0 0,0-1,0 1,0-1,-2 1,-12 6,10-6,0 1,0 0,0 0,0 1,0-1,1 1,-1 1,1-1,0 1,-6 7,10-11,1 0,0 0,0-1,0 1,0 0,0 0,0-1,0 1,0 0,0 0,1-1,-1 1,0 0,0-1,0 1,1 0,-1-1,1 1,-1 0,0-1,1 1,-1-1,1 1,-1 0,1-1,-1 1,1-1,0 0,-1 1,1-1,0 1,-1-1,1 0,0 0,-1 1,1-1,0 0,0 0,0 0,33 8,-33-8,22 2,-1-1,26-2,-30 0,0 1,1 1,-1 0,19 4,-36-5,0 0,0 0,0 1,0-1,0 0,0 0,0 1,0-1,0 1,0-1,0 1,0-1,0 1,0-1,0 1,-1 0,1 0,1 1,-11 7,-32 2,28-10,1 0,1 0,-1-1,1 0,-1-1,-13-2,23 2,-1 1,1-1,-1 0,1 0,0 0,-1 0,1 0,0-1,0 1,0-1,0 0,0 1,0-1,0 0,0 0,1 0,-1 0,1 0,0-1,0 1,-1 0,1-1,1 1,-1 0,0-1,1 1,-1-1,0-4,-2-27,2 0,0 1,3-1,7-50,-7 79,0 0,0 1,0-1,0 1,1-1,0 1,0 0,0 0,0 0,1 0,-1 1,1-1,0 1,0 0,0 0,6-2,8-7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9:03.937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306 164,'122'0,"213"-27,130-66,-334 65,-102 22,0 2,0 1,0 1,0 1,57 7,-83-5,0 1,-1-1,1 0,0 1,-1 0,1 0,-1 0,0 0,0 0,1 0,-1 0,-1 1,1-1,0 1,-1 0,1-1,-1 1,0 0,0 0,0 0,0 0,0 0,-1 0,1 0,-1 4,3 11,-1 0,-1 0,-2 19,1-31,-1 1,0 0,0-1,-1 1,1-1,-2 0,1 1,-1-1,0 0,0 0,0 0,-1-1,0 1,-6 6,1-4,1 0,-1-1,0 0,-1 0,0-1,0-1,-19 9,-3-3,0-1,-1-2,0-1,-59 5,25-6,1-3,-1-3,1-3,-1-2,1-4,-121-31,132 23,-1 2,0 3,0 3,-1 1,-92 1,125 7,1 1,-1 1,1 1,-44 12,61-13,0 0,0 0,0 1,0 0,0 0,1 1,-1-1,1 1,0 0,0 1,1-1,-1 1,1 0,0 0,0 1,0-1,1 1,0 0,0 0,1 0,-1 0,-1 11,3-15,1 0,0 0,-1 0,1 0,0 0,0 0,0 0,1 0,-1 0,0 0,1 0,-1 1,1-2,0 1,0 0,0 0,0 0,0 0,2 3,1-2,-1 1,1-1,-1 0,1 0,0-1,0 1,0-1,8 3,7 2,0 0,1-2,24 4,-37-8,47 5,1-1,0-4,1-1,71-11,63-23,-79 11,-7-2,-65 14,72-10,-99 19,-1-1,1-1,-1 1,1-2,-1 0,-1 0,1-1,-1 0,0-1,15-12,0-2,-1-2,36-41,-52 54,-3 5,0-1,0 1,-1-1,0 0,0 0,0-1,4-10,-8 16,0 0,-1 0,1 0,0 1,0-1,-1 0,1 0,-1 1,1-1,-1 0,1 0,-1 1,1-1,-1 1,1-1,-1 0,0 1,1-1,-1 1,0 0,1-1,-1 1,0-1,0 1,0 0,1 0,-1-1,0 1,0 0,0 0,0 0,1 0,-1 0,0 0,0 0,0 0,-1 1,-37 1,37-2,-386 50,236-27,119-17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08.405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1,'406'0,"-402"0,1 0,0 0,0 0,-1 0,1 1,0 0,-1 0,1 0,-1 1,1-1,-1 1,0 0,0 1,0-1,0 1,0-1,0 1,-1 0,5 5,4 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08.845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09.302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09.804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11.235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10 52,'-2'-3,"-2"-4,0-4,4 0,5 2,4 3,2 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17.134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728 75,'-9'-1,"-1"0,1-1,-1-1,1 1,0-1,0-1,0 0,0 0,-9-7,8 5,0 1,0 0,0 1,-1 0,0 0,0 1,-12-2,-55 1,-112 9,44 12,49-3,77-12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18.347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63 0,'-5'0,"-6"0,-4 0,-2 0,2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23.208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27.632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61,'11'0,"301"-7,-276 5,-20-1,1 2,-1 0,1 1,-1 0,1 1,-1 1,0 1,18 5,-11-2,-1 0,1-2,44 4,-39-6,55 12,-68-11,1-1,-1-1,0 0,1-1,-1-1,1 0,-1-1,0-1,18-4,27-5,16 0,-27 3,85-4,-454 0,245 1,46 7,0 0,-42 0,-213-1,281 6,1-1,0 1,0 0,0-1,0 1,0 0,1 0,-1 1,0-1,0 0,0 0,0 1,0-1,1 1,-1 0,0-1,0 1,1 0,-1 0,1 0,-1 0,1 1,-1-1,1 0,-1 1,1-1,0 0,0 1,0 0,-1 2,0 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28.841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14,'0'-1,"2"-2,0 0,2 1,2 0,2 0,0 2,-1-1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9:09.713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307 319,'119'-13,"848"10,-510 5,-136 12,-90-1,6 0,-235-13,0 1,0-1,0 0,0-1,0 1,0 0,0 0,0-1,0 1,0-1,-1 0,1 1,0-1,0 0,0 0,-1 0,1-1,-1 1,1 0,-1 0,1-1,-1 1,0-1,1 0,-1 1,0-1,0 0,0 1,0-1,0-2,1-4,-1 0,0 0,-1 0,0 0,0 0,-2-11,1 13,1 2,-1-1,1 1,-1 0,0 0,-1 0,1 0,-1 0,1 0,-1 0,-1 1,1-1,0 1,-1-1,0 1,0 0,0 0,0 0,0 0,0 1,-1-1,1 1,-1 0,0 0,0 0,0 0,0 1,0 0,0 0,-6-1,-13-2,-1 1,1 2,-1 0,-30 3,8 0,-3-3,1-1,-76-15,-55-6,125 16,0 2,0 2,-64 5,-66-4,-232-4,51 3,72-28,176 14,-157-1,264 18,3 0,0 0,1 0,-1 1,1 0,-1 0,-8 2,14-2,0-1,0 1,0-1,0 1,0 0,0 0,0-1,0 1,0 0,1 0,-1 0,0 0,0 0,1 0,-1 0,1 0,-1 0,1 0,-1 1,1-1,-1 0,1 0,0 0,0 1,0-1,0 0,0 0,0 1,0-1,0 0,0 0,1 1,-1-1,0 0,1 0,-1 0,1 0,-1 0,1 0,1 2,0 1,1 1,0-1,0 0,0 1,0-1,1-1,0 1,-1 0,1-1,1 0,-1 0,0 0,1 0,0-1,0 0,-1 0,1 0,0-1,0 1,1-1,5 1,16 1,0 0,52-3,-55-1,8 1,-4 1,0-1,0-1,0-1,0-2,0-1,-1-1,48-17,-19-2,61-17,-91 34,0 2,1 1,-1 1,52 0,58 5,-135-1,0 0,0 0,0-1,-1 1,1 0,0 0,0 1,0-1,0 0,-1 0,1 0,0 0,0 1,0-1,-1 0,1 1,0-1,0 1,-1-1,1 1,0-1,-1 1,1-1,-1 1,1 1,-12 11,-36 10,-72 14,-191 34,117-30,192-41,-36 11,24-2,13-9,-1 0,1 1,0-1,0 0,0 1,0-1,0 0,0 1,0-1,0 0,0 1,0-1,1 0,-1 1,0-1,0 0,0 1,0-1,0 0,1 0,-1 1,0-1,0 0,0 0,1 1,-1-1,0 0,0 0,1 0,-1 1,0-1,1 0,-1 0,0 0,0 0,1 0,-1 0,0 0,1 1,15 5,1 0,-1-1,1 0,0-2,24 3,96 2,-103-6,159-2,29 1,91 31,-21 4,-250-30,92 3,-86-7,53 9,148 10,-195-19,24 11,7 0,-6-15,-53 1,0 0,1 2,33 5,-58-6,-1 0,1 1,0-1,-1 1,1 0,0-1,-1 1,1 0,-1 0,1 0,-1 0,0 0,1 0,-1 1,0-1,0 0,0 1,0-1,0 0,0 1,0 0,-1-1,1 1,0-1,-1 1,1 0,-1-1,0 1,1 0,-1 0,0-1,0 1,0 2,-1-2,1 1,0-1,-1 0,1 1,-1-1,0 0,0 0,0 1,0-1,0 0,0 0,-1 0,1 0,0-1,-1 1,0 0,1 0,-1-1,0 1,0-1,0 0,0 0,0 1,-3 0,-20 3,-1 0,0-1,1-2,-1 0,0-2,-36-4,-7 1,-49 2,-234 2,308 3,0 3,-57 15,64-12,0-2,-1-2,-65 3,101-8,1-1,-1 0,0 0,0 0,1 0,-1 0,0-1,0 1,1-1,-1 1,0-1,1 1,-1-1,1 0,-1 0,1 0,-3-2,3 3,1-1,0 0,0 0,-1 1,1-1,0 0,0 0,0 0,0 1,0-1,0 0,1 0,-1 1,0-1,0 0,0 0,1 1,-1-1,0 0,1 0,-1 1,1-1,-1 1,1-1,-1 0,1 0,5-5,0 0,0 1,0-1,1 1,13-7,-6 5,0 1,29-8,11-5,-40 11,-2 0,1 0,-1-1,0-1,-1 0,0-1,-1 0,0 0,13-22,-20 30,-1-1,0 0,0-1,0 1,0 0,-1-1,1 1,-1-1,0 1,-1-1,1 1,-1-1,0 0,0 1,0-1,-1 0,0 1,0-1,0 1,0-1,-1 1,1 0,-1-1,0 1,-1 0,1 0,-1 0,1 1,-1-1,-1 1,1-1,0 1,-1 0,1 0,-1 0,0 1,0-1,0 1,0 0,0 0,-1 1,1-1,-1 1,1 0,-1 0,1 0,-6 1,-101 2,92-2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30.068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31.342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32.853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33.623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34.929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35.874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37.635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38.531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41.581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42.665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9:11.024"/>
    </inkml:context>
    <inkml:brush xml:id="br0">
      <inkml:brushProperty name="width" value="0.1" units="cm"/>
      <inkml:brushProperty name="height" value="0.2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1,'6'0,"8"0,3 0,3 0,7 0,4 0,3 0,0 0,-1 0,-3 0,-6 0,-6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49.045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7,'43'2,"0"3,48 10,-55-9,47 4,1-5,152-8,-234 3,221-13,-120 14,113-3,-143-10,16-1,-26 9,102 1,-159 4,-1 1,1-1,0 1,-1 0,0 1,0 0,1 0,-1 0,-1 0,1 1,-1-1,7 8,-5-6,0 0,0 0,0-1,0 1,1-1,-1-1,11 4,-4-4,0 0,0-2,0 1,0-2,18-1,-17 0,0 1,1 1,-1 0,20 4,-11-1,-13-3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3:02:50.900"/>
    </inkml:context>
    <inkml:brush xml:id="br0">
      <inkml:brushProperty name="width" value="0.1" units="cm"/>
      <inkml:brushProperty name="height" value="0.2" units="cm"/>
      <inkml:brushProperty name="color" value="#FF2500"/>
      <inkml:brushProperty name="tip" value="rectangle"/>
      <inkml:brushProperty name="rasterOp" value="maskPen"/>
      <inkml:brushProperty name="ignorePressure" value="1"/>
    </inkml:brush>
  </inkml:definitions>
  <inkml:trace contextRef="#ctx0" brushRef="#br0">5 287,'0'-1,"-1"1,1-1,-1 0,1 1,0-1,-1 0,1 0,0 1,0-1,-1 0,1 0,0 0,0 1,0-1,0 0,0 0,0 0,0 1,0-1,0 0,0 0,1 0,-1 0,0 1,0-1,1-1,6-24,0 4,2-1,1 2,0-1,1 1,2 1,27-36,-35 51,1 1,-1 0,1 1,0-1,0 1,0 0,0 1,1-1,7-1,60-12,-67 15,-1 0,0 1,1-1,-1 1,0 0,1 1,-1 0,10 2,-14-2,-1 0,1 0,0 0,0 0,-1 1,1-1,-1 0,1 1,-1-1,0 1,1 0,-1-1,0 1,0 0,0 0,0 0,-1 0,1 0,0 0,-1 0,1 0,-1 0,0 0,0 0,0 0,0 0,0 0,-1 3,2 5,-2 0,1 0,-1-1,-1 1,0-1,-3 12,4-18,0-1,-1 1,1-1,-1 0,1 1,-1-1,0 0,0 0,0 0,0 0,0-1,0 1,0 0,-1-1,1 1,0-1,-1 0,1 0,-1 0,0 0,1-1,-1 1,0-1,0 1,1-1,-6 0,-26 0,20-1,0 1,0 1,0 0,-18 4,29-5,0 1,0 0,0 0,0 0,1 1,-1-1,0 0,1 1,-1 0,1 0,-1 0,1 0,0 0,0 0,0 0,0 1,0-1,0 1,1-1,-1 1,1 0,0 0,0 0,-2 5,2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9:36.348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29 486,'0'1,"1"-1,-1 1,1 0,-1-1,1 1,-1-1,1 1,-1-1,1 1,-1-1,1 1,0-1,-1 1,1-1,0 0,-1 0,1 1,0-1,-1 0,1 0,0 0,0 1,-1-1,1 0,0 0,1 0,26 1,-23 0,71-2,97-12,-14 1,1262-3,-928 17,-450-5,0-2,0-1,-1-3,0-1,57-22,-77 24,0-1,-1 0,0-2,25-16,-40 23,-1 1,0-1,-1 0,1 0,-1 0,0 0,0-1,0 0,0 0,-1 0,0 0,0 0,0-1,-1 1,1-1,-2 0,1 0,0 0,-1 0,0 0,0-9,-2 13,1 1,0-1,-1 0,1 1,-1-1,0 1,1-1,-1 1,0-1,0 1,0-1,0 1,0 0,0 0,-1-1,1 1,0 0,-1 0,1 0,0 0,-1 1,1-1,-1 0,0 1,1-1,-1 1,1-1,-1 1,0 0,1-1,-1 1,-2 0,-9-1,-1 1,0 0,-15 2,8 0,-26-2,5 0,-1 1,0 3,-75 15,73-7,0-1,-1-3,0-2,-78 1,106-7,1 1,0 0,0 1,0 1,0 0,0 1,-17 7,34-11,1 0,-1 0,0 0,0 0,0 0,0 0,1 0,-1 0,0 0,0 0,0 0,0 0,1 0,-1 0,0 1,0-1,0 0,0 0,0 0,0 0,1 0,-1 0,0 0,0 0,0 1,0-1,0 0,0 0,0 0,0 0,0 0,1 1,-1-1,0 0,0 0,0 0,0 0,0 1,0-1,0 0,0 0,0 0,0 0,0 1,0-1,0 0,0 0,0 0,-1 0,1 0,0 1,0-1,0 0,0 0,0 0,0 0,0 0,0 1,0-1,-1 0,1 0,0 0,0 0,0 0,18 4,432 3,-240-11,-118 5,98-2,-188 1,0 0,-1 0,1 0,-1 0,1 0,0-1,-1 1,1-1,-1 1,1-1,0 1,-1-1,1 0,-1 0,0 1,1-1,-1 0,0 0,0-1,1 1,-1 0,0 0,0-1,0 1,0 0,-1-1,1 1,0-1,-1 1,1-1,0 1,-1-1,0 0,1 1,-1-1,0 0,0 1,0-1,0 0,0 1,-1-1,1 1,0-1,-1 0,1 1,-1-1,0-2,-1 0,0-1,0 0,0 0,-1 1,1-1,-1 1,0 0,0 0,-1 0,1 0,-1 1,0-1,0 1,-8-5,-1 2,-1 1,0 1,0 1,0 0,0 0,-22 0,-92 4,52 2,-450 10,415-14,59-1,0 2,-55 8,242 0,738-8,-856 0,-1-1,1-1,-1-1,0 0,0-1,0-1,0 0,-1-1,0-1,18-10,-32 17,0-1,0 1,0-1,0 0,0 1,0-1,0 0,0 1,0-1,0 0,-1 0,1 0,0 0,-1 1,1-1,-1 0,1 0,-1-1,1 1,-1 0,1 0,-1 0,0 0,0 0,0 0,1-2,-2 2,0 0,0 0,0 0,0 0,0 0,0 0,-1 1,1-1,0 0,0 1,0-1,-1 1,1-1,0 1,-1-1,1 1,0 0,-2 0,-75-5,70 5,-72 0,-13-2,0 4,-135 21,183-17,-1-3,-80-2,-27 0,88 4,0 3,-107 28,113-23,0-3,-101 6,86-11,-74 16,-53 15,325-67,171-65,-265 84,1 1,52-10,-70 18,33-5,-44 7,0 1,0 0,1 0,-1 0,0 0,0 0,0 0,1 0,-1 1,0-1,0 1,0-1,0 1,0 0,2 1,-3-1,-1 0,0-1,1 1,-1 0,0 0,0 0,0-1,0 1,0 0,0 0,0 0,0-1,0 1,0 0,0 0,0 0,-1-1,1 1,0 0,0 0,-1-1,1 1,-1 0,1-1,-1 1,1 0,-1-1,1 1,-1-1,1 1,-1-1,0 1,1-1,-1 1,0-1,1 1,-1-1,-1 0,-31 21,31-20,-39 17,-1-1,-1-3,-70 15,10-2,34-8,0-3,-109 11,142-19,36-8,0 1,0-1,0 0,0 1,0-1,0 0,0 1,0-1,1 0,-1 1,0-1,0 0,0 1,0-1,0 0,0 1,1-1,-1 0,0 1,0-1,1 0,-1 0,0 1,0-1,1 0,-1 0,0 0,1 1,-1-1,0 0,0 0,1 0,-1 0,0 0,1 0,-1 1,1-1,-1 0,0 0,1 0,-1 0,1-1,70 16,517 0,-389-17,-197 2,0 0,0 0,0 0,0 0,0 0,0 0,0 1,0-1,1 1,-1-1,-1 1,1 0,0 0,0 0,0 0,0 0,0 0,-1 0,4 3,-5-2,0-1,0 1,0-1,0 0,0 1,0-1,0 1,0-1,-1 0,1 1,0-1,-1 0,0 1,1-1,-1 0,0 1,1-1,-1 0,0 0,0 0,0 0,0 0,0 0,0 0,0 0,0 0,-1-1,1 1,0 0,-2 0,-13 10,-2 0,1-1,-1-1,-1-1,-28 9,-107 23,25-8,18-8,77-19,-44 14,85-20,0 1,0-1,1 1,-1 0,10 2,16 0,94-3,0-5,230-43,-325 40,-1-1,0-2,-1-1,48-28,-2 2,-55 26,-21 12,0 1,0 0,0 0,0 0,1 0,-1 0,0-1,0 1,0 0,0 0,0 0,1-1,-1 1,0 0,0 0,0-1,0 1,0 0,0 0,0 0,0-1,0 1,0 0,0 0,0-1,0 1,0 0,0 0,0-1,0 1,0 0,0 0,0 0,-1-1,1 1,0 0,0 0,0 0,0-1,0 1,-1 0,1 0,-4-2,0 1,-1-1,1 1,-1 0,1 0,-1 1,1-1,-6 1,-134-6,0 5,1 7,-167 28,47-2,220-27,-75 0,5-1,38 9,51-8,-46 3,-224 5,199-11,-99-4,191 1,0 1,-1 0,1-1,0 0,0 0,0 0,0 0,0 0,0-1,0 1,1-1,-1 0,0 0,1 0,-1 0,1 0,0 0,0-1,0 1,0-1,0 0,0 1,1-1,0 0,-1 0,1 0,0 0,0 0,0 0,0-7,-1-9,0-1,1 0,2 0,2-24,0-16,-4 51,0 0,-1 0,1 1,-2-1,-3-9,5 14,-1 0,1 0,-1 1,0-1,0 1,-1-1,1 1,-1 0,1 0,-1 0,0 0,0 1,-5-4,8 6,-1-1,1 1,0 0,-1 0,1 0,0 0,-1 0,1 0,0-1,-1 1,1 0,0 0,-1 0,1 0,0 0,-1 0,1 0,0 0,-1 1,1-1,0 0,-1 0,1 0,0 0,-1 0,1 0,0 1,0-1,-1 0,1 0,0 0,0 1,-1-1,1 0,0 0,0 1,-6 16,6 22,0-35,2 231,4-214,-5-21,-1 0,0 0,1 0,-1 0,0 0,1 0,-1 0,1 0,-1 0,0 0,1 0,-1 0,1-1,-1 1,0 0,1 0,-1 0,0 0,1-1,-1 1,0 0,0 0,1-1,-1 1,0 0,1 0,-1-1,0 1,0 0,1-1,17-35,-13 14,-1-1,1-39,4-21,-9 80,1 1,0-1,0 0,0 1,0 0,0-1,0 1,1-1,-1 1,1 0,0 0,-1 0,1 0,0 0,0 0,1 1,2-3,0 1,1 1,-1-1,1 1,0 0,0 0,0 0,8 0,9 0,1 1,-1 1,25 3,-41-3,52 9,-46-6,1-1,0 0,23-1,-31-2,-1 1,1-1,-1-1,1 1,-1-1,1 0,-1 0,0 0,0-1,0 0,-1 0,9-6,10-10,-2-1,0 0,29-38,-50 58,0 0,1-1,-1 1,0 0,0-1,1 1,-1 0,0-1,0 1,1 0,-1-1,0 1,0-1,0 1,0-1,1 1,-1 0,0-1,0 1,0-1,0 1,0-1,0 1,0-1,0 1,-1 0,1-1,0 1,0-1,0 1,0-1,-1 1,1 0,0-1,0 1,-1 0,1-1,0 1,-1-1,-20-3,-27 11,10 1,0 3,1 1,0 2,1 1,-36 22,66-33,0 2,0-1,0 1,1 0,0 0,0 0,0 1,1 0,0 0,0 0,1 0,0 1,-4 13,4-10,-1 0,-1 0,0-1,0 0,-1 0,-10 13,-5-2,15-17,1 1,0 0,1 0,-1 1,-6 9,11-14,0-1,0 1,0 0,-1-1,1 1,0-1,0 1,0 0,0-1,0 1,0-1,0 1,0 0,1-1,-1 1,0-1,0 1,0-1,1 1,-1 0,0-1,1 1,-1-1,0 1,1-1,-1 0,0 1,1-1,-1 1,1-1,-1 0,1 1,-1-1,1 0,-1 1,1-1,0 0,-1 0,1 0,-1 0,1 1,1-1,28 5,-5-5,-1 0,1-2,-1-1,1-1,-1 0,0-2,0-1,-1-1,0-1,38-21,-31 16,0 1,0 2,64-15,98-5,231 15,-412 16,-9 0,0 0,1 0,-1 0,0 0,1 0,-1 1,0-1,0 1,1 0,-1 0,2 1,-3-2,-1 1,1-1,-1 0,1 1,-1-1,1 1,-1-1,0 1,1-1,-1 1,0 0,0-1,1 1,-1-1,0 1,0 0,0-1,0 1,1-1,-1 1,0 0,0-1,0 1,0 0,-1 0,-1 5,0-1,0 0,-1 0,0 0,0 0,0-1,-6 7,-1 1,-1 0,-1-1,1-1,-2 0,1 0,-2-1,1-1,-1 0,0-1,-1 0,0-1,0-1,0 0,-27 4,-17 0,-1-4,-98-1,-1-1,141-1,-22 1,-63 13,96-14,8 0,19 1,33-2,-26-2,9 1,-1-2,1-1,-1-2,45-12,-147 10,-63 20,-37 2,92-17,51 0,-1 1,1 1,-1 1,1 1,0 1,-37 10,48-8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9:41.790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121 29,'5'-1,"1"0,0 0,-1 0,1 0,-1-1,9-4,32-8,-40 14,0-1,0 1,0 0,0 0,0 1,0-1,0 1,0 1,0-1,0 1,0 0,-1 1,1-1,-1 1,1 0,-1 0,0 1,0-1,-1 1,1 0,-1 1,0-1,0 1,0 0,-1 0,1 0,-1 0,0 1,-1-1,1 1,-1-1,-1 1,1 0,-1 0,0 0,0 0,0 10,0-10,-1 1,-1-1,1 1,-1-1,0 1,0-1,-1 1,0-1,0 0,0 0,-1 0,0 0,0 0,-1 0,1-1,-1 0,-1 0,1 0,0 0,-1-1,0 1,0-1,-1 0,1-1,-1 1,0-1,0 0,0-1,0 1,0-1,0-1,-1 1,-7 0,-4 1,-1 0,1-2,0 0,-27-2,37 0,0 0,0 0,-1-1,1 0,0 0,0-1,1 0,-1-1,1 1,-1-1,1-1,-7-5,13 9,0 1,0-1,0 0,0-1,0 1,0 0,0 0,0 0,0-1,0 1,1 0,-1-1,0 1,1 0,-1-1,1 1,0-1,-1 1,1-1,0 1,0-1,0 1,0-1,0 1,0-1,1-2,0 2,1-1,-1 0,1 0,0 1,0-1,0 1,0 0,0-1,0 1,1 0,-1 0,4-2,3-1,0-1,1 1,-1 1,1 0,0 0,19-4,49 7,-57 2,-6-1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9:45.429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1 141,'30'-3,"0"0,-1-2,1-1,34-11,-38 8,1 2,0 1,1 2,-1 0,33 0,-57 4,0 0,0 0,1 0,-1 0,0-1,0 0,0 1,0-1,0-1,4 0,-7 1,1 1,0-1,0 1,0-1,-1 0,1 1,0-1,-1 0,1 0,0 1,-1-1,1 0,-1 0,0 0,1 0,-1 0,0 1,1-1,-1 0,0 0,0 0,0 0,0 0,0 0,0 0,0 0,0 0,0 0,0 0,0 0,-1 0,1 0,0 0,-1 0,1 1,-1-1,0-2,0 2,-1 0,0-1,1 1,-1 0,0-1,1 1,-1 0,0 0,0 0,0 1,0-1,0 0,0 1,0-1,0 1,0 0,0 0,0 0,-1 0,1 0,0 0,0 0,0 1,0-1,0 1,-2 0,-55 18,44-13,-1-1,1-1,-1-1,-21 3,21-5,1 2,0 0,0 1,-18 6,48-15,23-11,-31 11,0 0,0 0,1 1,0 0,-1 0,1 1,0 0,1 0,-1 1,0 0,1 0,0 1,-1 0,1 1,-1 0,1 0,10 2,-17-1,0 0,0-1,0 1,0 0,0 0,-1 0,1 1,0-1,0 0,-1 1,1-1,-1 1,1-1,-1 1,0 0,0 0,1-1,-1 1,-1 0,1 0,0 0,0 0,-1 0,1 0,-1 0,1 1,-1-1,0 3,1 11,-1 0,0-1,-3 17,1-7,2-9,1-5,-2-1,1 1,-1 0,-5 20,5-29,1-1,-1 1,0 0,1-1,-1 1,0 0,0-1,0 1,0-1,0 0,0 1,0-1,-1 0,1 0,0 0,-1 1,1-1,-1-1,1 1,-1 0,1 0,-1 0,0-1,1 1,-1-1,0 0,0 1,1-1,-1 0,0 0,0 0,1 0,-1 0,0-1,0 1,-2-1,0-1,1 1,-1-1,1 0,0 0,0 0,-1 0,2 0,-1-1,0 0,0 1,1-1,-1 0,1 0,0 0,0-1,0 1,1-1,-3-4,-2-9,-1 0,-4-26,6 19,2-1,0 1,2-43,2 45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9:46.215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27,'2'0,"3"0,5-2,4-1,3-2,3 0,1 0,-1 2,1 1,-4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1-12T22:59:46.827"/>
    </inkml:context>
    <inkml:brush xml:id="br0">
      <inkml:brushProperty name="width" value="0.1" units="cm"/>
      <inkml:brushProperty name="height" value="0.2" units="cm"/>
      <inkml:brushProperty name="color" value="#0069AF"/>
      <inkml:brushProperty name="tip" value="rectangle"/>
      <inkml:brushProperty name="rasterOp" value="maskPen"/>
      <inkml:brushProperty name="ignorePressure" value="1"/>
    </inkml:brush>
  </inkml:definitions>
  <inkml:trace contextRef="#ctx0" brushRef="#br0">209 1,'-2'0,"-6"0,-5 0,-6 4,-1 2,-2 0,1-2,-2-1,0-1,1-1,2 0,5-1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900B8FD3-4A00-2E2A-3A3F-ED2E970032D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6"/>
            <a:ext cx="11257938" cy="435530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1BB64C22-0003-F5C5-49A6-5DC4967F1D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6"/>
            <a:ext cx="11257938" cy="435530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6"/>
            <a:ext cx="11257938" cy="435530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81C0BAB1-76C4-0E82-7363-7DB7F62E79C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6"/>
            <a:ext cx="11257938" cy="435530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customXml" Target="../ink/ink6.xml"/><Relationship Id="rId18" Type="http://schemas.openxmlformats.org/officeDocument/2006/relationships/image" Target="../media/image29.png"/><Relationship Id="rId26" Type="http://schemas.openxmlformats.org/officeDocument/2006/relationships/image" Target="../media/image33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2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image" Target="../media/image20.png"/><Relationship Id="rId16" Type="http://schemas.openxmlformats.org/officeDocument/2006/relationships/image" Target="../media/image28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3.png"/><Relationship Id="rId11" Type="http://schemas.openxmlformats.org/officeDocument/2006/relationships/customXml" Target="../ink/ink5.xml"/><Relationship Id="rId24" Type="http://schemas.openxmlformats.org/officeDocument/2006/relationships/image" Target="../media/image32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34.png"/><Relationship Id="rId10" Type="http://schemas.openxmlformats.org/officeDocument/2006/relationships/image" Target="../media/image25.png"/><Relationship Id="rId19" Type="http://schemas.openxmlformats.org/officeDocument/2006/relationships/customXml" Target="../ink/ink9.xml"/><Relationship Id="rId4" Type="http://schemas.openxmlformats.org/officeDocument/2006/relationships/image" Target="../media/image22.png"/><Relationship Id="rId9" Type="http://schemas.openxmlformats.org/officeDocument/2006/relationships/customXml" Target="../ink/ink4.xml"/><Relationship Id="rId14" Type="http://schemas.openxmlformats.org/officeDocument/2006/relationships/image" Target="../media/image27.png"/><Relationship Id="rId22" Type="http://schemas.openxmlformats.org/officeDocument/2006/relationships/image" Target="../media/image31.png"/><Relationship Id="rId27" Type="http://schemas.openxmlformats.org/officeDocument/2006/relationships/customXml" Target="../ink/ink13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9.xml"/><Relationship Id="rId18" Type="http://schemas.openxmlformats.org/officeDocument/2006/relationships/image" Target="../media/image43.png"/><Relationship Id="rId26" Type="http://schemas.openxmlformats.org/officeDocument/2006/relationships/image" Target="../media/image46.png"/><Relationship Id="rId39" Type="http://schemas.openxmlformats.org/officeDocument/2006/relationships/customXml" Target="../ink/ink37.xml"/><Relationship Id="rId21" Type="http://schemas.openxmlformats.org/officeDocument/2006/relationships/customXml" Target="../ink/ink24.xml"/><Relationship Id="rId34" Type="http://schemas.openxmlformats.org/officeDocument/2006/relationships/customXml" Target="../ink/ink32.xml"/><Relationship Id="rId42" Type="http://schemas.openxmlformats.org/officeDocument/2006/relationships/customXml" Target="../ink/ink40.xml"/><Relationship Id="rId7" Type="http://schemas.openxmlformats.org/officeDocument/2006/relationships/customXml" Target="../ink/ink16.xml"/><Relationship Id="rId2" Type="http://schemas.openxmlformats.org/officeDocument/2006/relationships/image" Target="../media/image21.png"/><Relationship Id="rId16" Type="http://schemas.openxmlformats.org/officeDocument/2006/relationships/image" Target="../media/image42.png"/><Relationship Id="rId29" Type="http://schemas.openxmlformats.org/officeDocument/2006/relationships/image" Target="../media/image4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png"/><Relationship Id="rId11" Type="http://schemas.openxmlformats.org/officeDocument/2006/relationships/customXml" Target="../ink/ink18.xml"/><Relationship Id="rId24" Type="http://schemas.openxmlformats.org/officeDocument/2006/relationships/image" Target="../media/image45.png"/><Relationship Id="rId32" Type="http://schemas.openxmlformats.org/officeDocument/2006/relationships/customXml" Target="../ink/ink30.xml"/><Relationship Id="rId37" Type="http://schemas.openxmlformats.org/officeDocument/2006/relationships/customXml" Target="../ink/ink35.xml"/><Relationship Id="rId40" Type="http://schemas.openxmlformats.org/officeDocument/2006/relationships/customXml" Target="../ink/ink38.xml"/><Relationship Id="rId45" Type="http://schemas.openxmlformats.org/officeDocument/2006/relationships/image" Target="../media/image50.png"/><Relationship Id="rId5" Type="http://schemas.openxmlformats.org/officeDocument/2006/relationships/customXml" Target="../ink/ink15.xml"/><Relationship Id="rId15" Type="http://schemas.openxmlformats.org/officeDocument/2006/relationships/customXml" Target="../ink/ink20.xml"/><Relationship Id="rId23" Type="http://schemas.openxmlformats.org/officeDocument/2006/relationships/customXml" Target="../ink/ink25.xml"/><Relationship Id="rId28" Type="http://schemas.openxmlformats.org/officeDocument/2006/relationships/customXml" Target="../ink/ink28.xml"/><Relationship Id="rId36" Type="http://schemas.openxmlformats.org/officeDocument/2006/relationships/customXml" Target="../ink/ink34.xml"/><Relationship Id="rId10" Type="http://schemas.openxmlformats.org/officeDocument/2006/relationships/image" Target="../media/image39.png"/><Relationship Id="rId19" Type="http://schemas.openxmlformats.org/officeDocument/2006/relationships/customXml" Target="../ink/ink22.xml"/><Relationship Id="rId31" Type="http://schemas.openxmlformats.org/officeDocument/2006/relationships/image" Target="../media/image48.png"/><Relationship Id="rId44" Type="http://schemas.openxmlformats.org/officeDocument/2006/relationships/customXml" Target="../ink/ink41.xml"/><Relationship Id="rId4" Type="http://schemas.openxmlformats.org/officeDocument/2006/relationships/image" Target="../media/image36.png"/><Relationship Id="rId9" Type="http://schemas.openxmlformats.org/officeDocument/2006/relationships/customXml" Target="../ink/ink17.xml"/><Relationship Id="rId14" Type="http://schemas.openxmlformats.org/officeDocument/2006/relationships/image" Target="../media/image41.png"/><Relationship Id="rId22" Type="http://schemas.openxmlformats.org/officeDocument/2006/relationships/image" Target="../media/image44.png"/><Relationship Id="rId27" Type="http://schemas.openxmlformats.org/officeDocument/2006/relationships/customXml" Target="../ink/ink27.xml"/><Relationship Id="rId30" Type="http://schemas.openxmlformats.org/officeDocument/2006/relationships/customXml" Target="../ink/ink29.xml"/><Relationship Id="rId35" Type="http://schemas.openxmlformats.org/officeDocument/2006/relationships/customXml" Target="../ink/ink33.xml"/><Relationship Id="rId43" Type="http://schemas.openxmlformats.org/officeDocument/2006/relationships/image" Target="../media/image49.png"/><Relationship Id="rId8" Type="http://schemas.openxmlformats.org/officeDocument/2006/relationships/image" Target="../media/image38.png"/><Relationship Id="rId3" Type="http://schemas.openxmlformats.org/officeDocument/2006/relationships/customXml" Target="../ink/ink14.xml"/><Relationship Id="rId12" Type="http://schemas.openxmlformats.org/officeDocument/2006/relationships/image" Target="../media/image40.png"/><Relationship Id="rId17" Type="http://schemas.openxmlformats.org/officeDocument/2006/relationships/customXml" Target="../ink/ink21.xml"/><Relationship Id="rId25" Type="http://schemas.openxmlformats.org/officeDocument/2006/relationships/customXml" Target="../ink/ink26.xml"/><Relationship Id="rId33" Type="http://schemas.openxmlformats.org/officeDocument/2006/relationships/customXml" Target="../ink/ink31.xml"/><Relationship Id="rId38" Type="http://schemas.openxmlformats.org/officeDocument/2006/relationships/customXml" Target="../ink/ink36.xml"/><Relationship Id="rId20" Type="http://schemas.openxmlformats.org/officeDocument/2006/relationships/customXml" Target="../ink/ink23.xml"/><Relationship Id="rId41" Type="http://schemas.openxmlformats.org/officeDocument/2006/relationships/customXml" Target="../ink/ink3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B80AAA7-BACC-0323-E12E-10130D77BFD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de-DE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=1,5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de-DE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B80AAA7-BACC-0323-E12E-10130D77BF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0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F088423-E7B3-7CA2-501B-CFA062661FAE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6250814" y="2533443"/>
            <a:ext cx="5091882" cy="3150179"/>
          </a:xfrm>
          <a:prstGeom prst="rect">
            <a:avLst/>
          </a:prstGeom>
        </p:spPr>
      </p:pic>
      <p:sp>
        <p:nvSpPr>
          <p:cNvPr id="4" name="Smiley Face 3">
            <a:extLst>
              <a:ext uri="{FF2B5EF4-FFF2-40B4-BE49-F238E27FC236}">
                <a16:creationId xmlns:a16="http://schemas.microsoft.com/office/drawing/2014/main" id="{E771450E-FFAD-386D-1738-4299DEC351CF}"/>
              </a:ext>
            </a:extLst>
          </p:cNvPr>
          <p:cNvSpPr/>
          <p:nvPr/>
        </p:nvSpPr>
        <p:spPr>
          <a:xfrm>
            <a:off x="7655859" y="3738282"/>
            <a:ext cx="349623" cy="331694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Smiley Face 4">
            <a:extLst>
              <a:ext uri="{FF2B5EF4-FFF2-40B4-BE49-F238E27FC236}">
                <a16:creationId xmlns:a16="http://schemas.microsoft.com/office/drawing/2014/main" id="{F14CFE16-2080-6C1D-E48F-D0985AAB880E}"/>
              </a:ext>
            </a:extLst>
          </p:cNvPr>
          <p:cNvSpPr/>
          <p:nvPr/>
        </p:nvSpPr>
        <p:spPr>
          <a:xfrm>
            <a:off x="7763436" y="4750579"/>
            <a:ext cx="349623" cy="331694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Smiley Face 5">
            <a:extLst>
              <a:ext uri="{FF2B5EF4-FFF2-40B4-BE49-F238E27FC236}">
                <a16:creationId xmlns:a16="http://schemas.microsoft.com/office/drawing/2014/main" id="{16BB417E-91A9-9B23-0B57-DAED1BE9B075}"/>
              </a:ext>
            </a:extLst>
          </p:cNvPr>
          <p:cNvSpPr/>
          <p:nvPr/>
        </p:nvSpPr>
        <p:spPr>
          <a:xfrm>
            <a:off x="8568154" y="5226462"/>
            <a:ext cx="349623" cy="331694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BF746126-5A8F-4274-C416-41741A1CB6C1}"/>
              </a:ext>
            </a:extLst>
          </p:cNvPr>
          <p:cNvSpPr/>
          <p:nvPr/>
        </p:nvSpPr>
        <p:spPr>
          <a:xfrm>
            <a:off x="9220471" y="5199654"/>
            <a:ext cx="349623" cy="331694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Smiley Face 7">
            <a:extLst>
              <a:ext uri="{FF2B5EF4-FFF2-40B4-BE49-F238E27FC236}">
                <a16:creationId xmlns:a16="http://schemas.microsoft.com/office/drawing/2014/main" id="{8F073677-E538-0621-2456-FC45F907142B}"/>
              </a:ext>
            </a:extLst>
          </p:cNvPr>
          <p:cNvSpPr/>
          <p:nvPr/>
        </p:nvSpPr>
        <p:spPr>
          <a:xfrm>
            <a:off x="10876529" y="5181766"/>
            <a:ext cx="349623" cy="331694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Smiley Face 8">
            <a:extLst>
              <a:ext uri="{FF2B5EF4-FFF2-40B4-BE49-F238E27FC236}">
                <a16:creationId xmlns:a16="http://schemas.microsoft.com/office/drawing/2014/main" id="{630AC596-CCAC-C0E1-C6AE-1C2D16603C33}"/>
              </a:ext>
            </a:extLst>
          </p:cNvPr>
          <p:cNvSpPr/>
          <p:nvPr/>
        </p:nvSpPr>
        <p:spPr>
          <a:xfrm>
            <a:off x="10139011" y="3776838"/>
            <a:ext cx="349623" cy="331694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Smiley Face 9">
            <a:extLst>
              <a:ext uri="{FF2B5EF4-FFF2-40B4-BE49-F238E27FC236}">
                <a16:creationId xmlns:a16="http://schemas.microsoft.com/office/drawing/2014/main" id="{A21DE760-A7A9-5381-35FC-8BA4C3C00A93}"/>
              </a:ext>
            </a:extLst>
          </p:cNvPr>
          <p:cNvSpPr/>
          <p:nvPr/>
        </p:nvSpPr>
        <p:spPr>
          <a:xfrm>
            <a:off x="9220471" y="2604993"/>
            <a:ext cx="349623" cy="331694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Smiley Face 10">
            <a:extLst>
              <a:ext uri="{FF2B5EF4-FFF2-40B4-BE49-F238E27FC236}">
                <a16:creationId xmlns:a16="http://schemas.microsoft.com/office/drawing/2014/main" id="{77A9C642-882F-AD2B-A664-F9E73384F9CA}"/>
              </a:ext>
            </a:extLst>
          </p:cNvPr>
          <p:cNvSpPr/>
          <p:nvPr/>
        </p:nvSpPr>
        <p:spPr>
          <a:xfrm>
            <a:off x="9410527" y="3921314"/>
            <a:ext cx="349623" cy="331694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Smiley Face 11">
            <a:extLst>
              <a:ext uri="{FF2B5EF4-FFF2-40B4-BE49-F238E27FC236}">
                <a16:creationId xmlns:a16="http://schemas.microsoft.com/office/drawing/2014/main" id="{3FDF7208-5500-64E1-2734-0261CC633C21}"/>
              </a:ext>
            </a:extLst>
          </p:cNvPr>
          <p:cNvSpPr/>
          <p:nvPr/>
        </p:nvSpPr>
        <p:spPr>
          <a:xfrm>
            <a:off x="9982129" y="4780147"/>
            <a:ext cx="349623" cy="331694"/>
          </a:xfrm>
          <a:prstGeom prst="smileyFac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37040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335F7C-FFDC-7142-4278-B4B5DA55E1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lautet</a:t>
            </a:r>
            <a:r>
              <a:rPr lang="en-GB" dirty="0"/>
              <a:t> der </a:t>
            </a:r>
            <a:r>
              <a:rPr lang="en-GB" dirty="0" err="1">
                <a:solidFill>
                  <a:srgbClr val="FFC000"/>
                </a:solidFill>
              </a:rPr>
              <a:t>Kathetensatz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501892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ACFFDC-B1CB-D864-7BB2-18550B47C3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325665"/>
            <a:ext cx="11915775" cy="1207300"/>
          </a:xfrm>
        </p:spPr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fällt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auf?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085992-9957-75A4-B8CD-57E00723E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224" y="1701498"/>
            <a:ext cx="4231550" cy="474119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08367838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614CEA6-CDDE-DF28-4CB5-61207FA7498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952624"/>
                <a:ext cx="10983548" cy="4372133"/>
              </a:xfrm>
            </p:spPr>
            <p:txBody>
              <a:bodyPr/>
              <a:lstStyle/>
              <a:p>
                <a:r>
                  <a:rPr lang="en-GB" dirty="0"/>
                  <a:t>In einem </a:t>
                </a:r>
                <a:r>
                  <a:rPr lang="en-GB" dirty="0" err="1"/>
                  <a:t>rechtwinkligen</a:t>
                </a:r>
                <a:r>
                  <a:rPr lang="en-GB" dirty="0"/>
                  <a:t> </a:t>
                </a:r>
                <a:r>
                  <a:rPr lang="en-GB" dirty="0" err="1"/>
                  <a:t>Dreieck</a:t>
                </a:r>
                <a:r>
                  <a:rPr lang="en-GB" dirty="0"/>
                  <a:t> </a:t>
                </a:r>
                <a:r>
                  <a:rPr lang="en-GB" dirty="0" err="1"/>
                  <a:t>sind</a:t>
                </a:r>
                <a:r>
                  <a:rPr lang="en-GB" dirty="0"/>
                  <a:t> das Quadrat </a:t>
                </a:r>
                <a:r>
                  <a:rPr lang="en-GB" dirty="0" err="1"/>
                  <a:t>über</a:t>
                </a:r>
                <a:r>
                  <a:rPr lang="en-GB" dirty="0"/>
                  <a:t> einer </a:t>
                </a:r>
                <a:r>
                  <a:rPr lang="en-GB" dirty="0" err="1"/>
                  <a:t>Kathete</a:t>
                </a:r>
                <a:r>
                  <a:rPr lang="en-GB" dirty="0"/>
                  <a:t> und das </a:t>
                </a:r>
                <a:r>
                  <a:rPr lang="en-GB" dirty="0" err="1"/>
                  <a:t>Rechteck</a:t>
                </a:r>
                <a:r>
                  <a:rPr lang="en-GB" dirty="0"/>
                  <a:t> </a:t>
                </a:r>
                <a:r>
                  <a:rPr lang="en-GB" dirty="0" err="1"/>
                  <a:t>aus</a:t>
                </a:r>
                <a:r>
                  <a:rPr lang="en-GB" dirty="0"/>
                  <a:t> der Hypotenuse und </a:t>
                </a:r>
                <a:r>
                  <a:rPr lang="en-GB" dirty="0" err="1"/>
                  <a:t>dem</a:t>
                </a:r>
                <a:r>
                  <a:rPr lang="en-GB" dirty="0"/>
                  <a:t> an der </a:t>
                </a:r>
                <a:r>
                  <a:rPr lang="en-GB" dirty="0" err="1"/>
                  <a:t>Kathete</a:t>
                </a:r>
                <a:r>
                  <a:rPr lang="en-GB" dirty="0"/>
                  <a:t> </a:t>
                </a:r>
                <a:r>
                  <a:rPr lang="en-GB" dirty="0" err="1"/>
                  <a:t>anliegenden</a:t>
                </a:r>
                <a:r>
                  <a:rPr lang="en-GB" dirty="0"/>
                  <a:t> </a:t>
                </a:r>
                <a:r>
                  <a:rPr lang="en-GB" dirty="0" err="1"/>
                  <a:t>Hypotenusenabschnitt</a:t>
                </a:r>
                <a:r>
                  <a:rPr lang="en-GB" dirty="0"/>
                  <a:t> </a:t>
                </a:r>
                <a:r>
                  <a:rPr lang="en-GB" dirty="0" err="1"/>
                  <a:t>flächengleich</a:t>
                </a:r>
                <a:r>
                  <a:rPr lang="en-GB" dirty="0"/>
                  <a:t>.</a:t>
                </a:r>
                <a:endParaRPr lang="en-GB" sz="3600" b="0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sz="4800" b="0" dirty="0">
                    <a:solidFill>
                      <a:srgbClr val="FFC000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i="1">
                            <a:solidFill>
                              <a:srgbClr val="9D398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i="1">
                            <a:solidFill>
                              <a:srgbClr val="9D3986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4000" i="1">
                            <a:solidFill>
                              <a:srgbClr val="9D398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i="1">
                        <a:solidFill>
                          <a:srgbClr val="9D3986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4000" i="1">
                        <a:solidFill>
                          <a:srgbClr val="9D3986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GB" sz="4000" i="1">
                        <a:solidFill>
                          <a:srgbClr val="9D3986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m:rPr>
                        <m:nor/>
                      </m:rPr>
                      <a:rPr lang="en-GB" sz="4000" i="1" dirty="0">
                        <a:solidFill>
                          <a:srgbClr val="9D3986"/>
                        </a:solidFill>
                        <a:latin typeface="Cambria Math" panose="02040503050406030204" pitchFamily="18" charset="0"/>
                      </a:rPr>
                      <m:t>	</m:t>
                    </m:r>
                  </m:oMath>
                </a14:m>
                <a:endParaRPr lang="en-GB" sz="4000" i="1" dirty="0">
                  <a:solidFill>
                    <a:srgbClr val="9D3986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sz="4000" dirty="0">
                    <a:solidFill>
                      <a:srgbClr val="0070C0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i="1" smtClean="0">
                            <a:solidFill>
                              <a:srgbClr val="CE6C34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solidFill>
                              <a:srgbClr val="CE6C34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4000" i="1">
                            <a:solidFill>
                              <a:srgbClr val="CE6C34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solidFill>
                          <a:srgbClr val="CE6C34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4000" b="0" i="1" smtClean="0">
                        <a:solidFill>
                          <a:srgbClr val="CE6C34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GB" sz="4000" i="1">
                        <a:solidFill>
                          <a:srgbClr val="CE6C34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800" dirty="0">
                  <a:solidFill>
                    <a:srgbClr val="FFC000"/>
                  </a:solidFill>
                </a:endParaRPr>
              </a:p>
              <a:p>
                <a:endParaRPr lang="en-GB" sz="1600" dirty="0"/>
              </a:p>
              <a:p>
                <a:pPr>
                  <a:lnSpc>
                    <a:spcPct val="50000"/>
                  </a:lnSpc>
                </a:pPr>
                <a:r>
                  <a:rPr lang="en-GB" sz="1600" dirty="0" err="1"/>
                  <a:t>Beispiel</a:t>
                </a:r>
                <a:r>
                  <a:rPr lang="en-GB" sz="1600" dirty="0"/>
                  <a:t> 1:			</a:t>
                </a:r>
                <a:r>
                  <a:rPr lang="en-GB" sz="1600" dirty="0" err="1"/>
                  <a:t>Beispiel</a:t>
                </a:r>
                <a:r>
                  <a:rPr lang="en-GB" sz="1600" dirty="0"/>
                  <a:t> </a:t>
                </a:r>
                <a:r>
                  <a:rPr lang="de-DE" sz="1600" dirty="0"/>
                  <a:t>2</a:t>
                </a:r>
                <a:r>
                  <a:rPr lang="en-GB" sz="1600" dirty="0"/>
                  <a:t>:</a:t>
                </a:r>
              </a:p>
              <a:p>
                <a:pPr>
                  <a:lnSpc>
                    <a:spcPct val="50000"/>
                  </a:lnSpc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=1,6 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=0,4 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r>
                  <a:rPr lang="en-GB" sz="1600" b="0" dirty="0">
                    <a:solidFill>
                      <a:srgbClr val="FFC000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GB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endParaRPr lang="en-GB" sz="1600" b="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50000"/>
                  </a:lnSpc>
                  <a:spcBef>
                    <a:spcPts val="180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b="0" dirty="0"/>
                  <a:t>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600" b="0" dirty="0"/>
              </a:p>
              <a:p>
                <a:pPr>
                  <a:lnSpc>
                    <a:spcPct val="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=0,4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⋅1,6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b="0" dirty="0"/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(4 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8,2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b="0" dirty="0"/>
              </a:p>
              <a:p>
                <a:pPr>
                  <a:lnSpc>
                    <a:spcPct val="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=0,64 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b="0" dirty="0"/>
                  <a:t>		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16 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⋅8,2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sz="1600" b="0" dirty="0"/>
              </a:p>
              <a:p>
                <a:pPr>
                  <a:lnSpc>
                    <a:spcPct val="50000"/>
                  </a:lnSpc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=0,8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b="0" dirty="0"/>
                  <a:t>			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≈1,95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614CEA6-CDDE-DF28-4CB5-61207FA749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952624"/>
                <a:ext cx="10983548" cy="4372133"/>
              </a:xfrm>
              <a:blipFill>
                <a:blip r:embed="rId2"/>
                <a:stretch>
                  <a:fillRect l="-924" t="-1734" r="-231" b="-40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DBCCE-2A97-DB4C-69DD-33ABA0AD44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292138" cy="646112"/>
          </a:xfrm>
        </p:spPr>
        <p:txBody>
          <a:bodyPr/>
          <a:lstStyle/>
          <a:p>
            <a:r>
              <a:rPr lang="en-GB" dirty="0" err="1"/>
              <a:t>Kathetensatz</a:t>
            </a:r>
            <a:endParaRPr lang="en-D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E003CB3-BBF6-F4D4-C62A-D562083B085B}"/>
              </a:ext>
            </a:extLst>
          </p:cNvPr>
          <p:cNvCxnSpPr/>
          <p:nvPr/>
        </p:nvCxnSpPr>
        <p:spPr>
          <a:xfrm>
            <a:off x="589328" y="5360895"/>
            <a:ext cx="2485566" cy="0"/>
          </a:xfrm>
          <a:prstGeom prst="line">
            <a:avLst/>
          </a:prstGeom>
          <a:ln w="12700">
            <a:solidFill>
              <a:srgbClr val="9D3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D5D676-BAB2-C918-8E62-E5E4B90C047B}"/>
              </a:ext>
            </a:extLst>
          </p:cNvPr>
          <p:cNvCxnSpPr/>
          <p:nvPr/>
        </p:nvCxnSpPr>
        <p:spPr>
          <a:xfrm>
            <a:off x="3323563" y="5360895"/>
            <a:ext cx="2485566" cy="0"/>
          </a:xfrm>
          <a:prstGeom prst="line">
            <a:avLst/>
          </a:prstGeom>
          <a:ln w="12700">
            <a:solidFill>
              <a:srgbClr val="CE6C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3">
            <a:extLst>
              <a:ext uri="{FF2B5EF4-FFF2-40B4-BE49-F238E27FC236}">
                <a16:creationId xmlns:a16="http://schemas.microsoft.com/office/drawing/2014/main" id="{A2A0EA7D-6562-C80A-C270-0F68A62BA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2559" y="2822222"/>
            <a:ext cx="3236665" cy="3626483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75319529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F26F4-4E21-5A98-FD52-56AF7D3F9F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Beweis</a:t>
            </a:r>
            <a:r>
              <a:rPr lang="en-GB" dirty="0"/>
              <a:t>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F4C4-5C38-D8E5-8A76-6DC7CD2E80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2951731" cy="646112"/>
          </a:xfrm>
        </p:spPr>
        <p:txBody>
          <a:bodyPr/>
          <a:lstStyle/>
          <a:p>
            <a:r>
              <a:rPr lang="en-GB" dirty="0" err="1"/>
              <a:t>Kathetensatz</a:t>
            </a:r>
            <a:endParaRPr lang="en-DE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94E044E-8E34-89C8-BBD2-AB142D4FAE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b="29744"/>
          <a:stretch/>
        </p:blipFill>
        <p:spPr>
          <a:xfrm>
            <a:off x="2086231" y="1812631"/>
            <a:ext cx="8411960" cy="314308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D70EFD4-ED66-6EFC-EB8B-46F40BAFDF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68019" r="49868"/>
          <a:stretch/>
        </p:blipFill>
        <p:spPr>
          <a:xfrm>
            <a:off x="3902130" y="5104913"/>
            <a:ext cx="4387740" cy="1488654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6AEF394-5D1B-9060-B346-CB6E07E1B051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3902130" y="4580965"/>
            <a:ext cx="2193870" cy="523948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93B6CB4-A69A-8AB3-B90C-04A69A62CB2B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6096000" y="4768342"/>
            <a:ext cx="2034988" cy="336571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5BD48B79-697D-C438-9AA2-611BFCDDC39D}"/>
                  </a:ext>
                </a:extLst>
              </p14:cNvPr>
              <p14:cNvContentPartPr/>
              <p14:nvPr/>
            </p14:nvContentPartPr>
            <p14:xfrm>
              <a:off x="3741578" y="2633123"/>
              <a:ext cx="166320" cy="13140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5BD48B79-697D-C438-9AA2-611BFCDDC3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23938" y="2597483"/>
                <a:ext cx="201960" cy="20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43C96CC3-DCB2-D4A5-EE02-D15D39A5C62A}"/>
                  </a:ext>
                </a:extLst>
              </p14:cNvPr>
              <p14:cNvContentPartPr/>
              <p14:nvPr/>
            </p14:nvContentPartPr>
            <p14:xfrm>
              <a:off x="3909338" y="3460403"/>
              <a:ext cx="590760" cy="18036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43C96CC3-DCB2-D4A5-EE02-D15D39A5C62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91338" y="3424403"/>
                <a:ext cx="626400" cy="25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08FDC248-B47A-07C7-AC2D-EFE46C1B45C7}"/>
                  </a:ext>
                </a:extLst>
              </p14:cNvPr>
              <p14:cNvContentPartPr/>
              <p14:nvPr/>
            </p14:nvContentPartPr>
            <p14:xfrm>
              <a:off x="2408858" y="4486043"/>
              <a:ext cx="974520" cy="21060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08FDC248-B47A-07C7-AC2D-EFE46C1B45C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91218" y="4450043"/>
                <a:ext cx="1010160" cy="28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C6FDC871-8815-6F9B-7605-D9D6B3076686}"/>
                  </a:ext>
                </a:extLst>
              </p14:cNvPr>
              <p14:cNvContentPartPr/>
              <p14:nvPr/>
            </p14:nvContentPartPr>
            <p14:xfrm>
              <a:off x="3028778" y="4567043"/>
              <a:ext cx="104400" cy="36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C6FDC871-8815-6F9B-7605-D9D6B307668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011138" y="4531403"/>
                <a:ext cx="14004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3E56A616-02E8-116F-40D6-18281B7AC75C}"/>
                  </a:ext>
                </a:extLst>
              </p14:cNvPr>
              <p14:cNvContentPartPr/>
              <p14:nvPr/>
            </p14:nvContentPartPr>
            <p14:xfrm>
              <a:off x="8419058" y="4449503"/>
              <a:ext cx="1092960" cy="20880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3E56A616-02E8-116F-40D6-18281B7AC75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401418" y="4413503"/>
                <a:ext cx="1128600" cy="28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1669239C-86F8-DCE5-0E95-A25781A33603}"/>
                  </a:ext>
                </a:extLst>
              </p14:cNvPr>
              <p14:cNvContentPartPr/>
              <p14:nvPr/>
            </p14:nvContentPartPr>
            <p14:xfrm>
              <a:off x="6947738" y="2561303"/>
              <a:ext cx="135360" cy="11160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1669239C-86F8-DCE5-0E95-A25781A3360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930098" y="2525663"/>
                <a:ext cx="17100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63F9882D-F517-E404-6E76-103B16C5EB0C}"/>
                  </a:ext>
                </a:extLst>
              </p14:cNvPr>
              <p14:cNvContentPartPr/>
              <p14:nvPr/>
            </p14:nvContentPartPr>
            <p14:xfrm>
              <a:off x="7071938" y="3325943"/>
              <a:ext cx="154440" cy="1065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63F9882D-F517-E404-6E76-103B16C5EB0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054298" y="3290303"/>
                <a:ext cx="19008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FB6C88E5-E1FD-063B-C871-E37738A8452E}"/>
                  </a:ext>
                </a:extLst>
              </p14:cNvPr>
              <p14:cNvContentPartPr/>
              <p14:nvPr/>
            </p14:nvContentPartPr>
            <p14:xfrm>
              <a:off x="7119818" y="3333503"/>
              <a:ext cx="53640" cy="1008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FB6C88E5-E1FD-063B-C871-E37738A8452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102178" y="3297863"/>
                <a:ext cx="8928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96CB4BE1-2012-5573-7002-638A7D60FD3F}"/>
                  </a:ext>
                </a:extLst>
              </p14:cNvPr>
              <p14:cNvContentPartPr/>
              <p14:nvPr/>
            </p14:nvContentPartPr>
            <p14:xfrm>
              <a:off x="7097138" y="3328823"/>
              <a:ext cx="75240" cy="1008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96CB4BE1-2012-5573-7002-638A7D60FD3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079498" y="3293183"/>
                <a:ext cx="11088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C88C4F9B-575D-7995-1261-9014AE33F2F6}"/>
                  </a:ext>
                </a:extLst>
              </p14:cNvPr>
              <p14:cNvContentPartPr/>
              <p14:nvPr/>
            </p14:nvContentPartPr>
            <p14:xfrm>
              <a:off x="7546778" y="2614583"/>
              <a:ext cx="84960" cy="14148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C88C4F9B-575D-7995-1261-9014AE33F2F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529138" y="2578583"/>
                <a:ext cx="120600" cy="2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F64BBFE5-52B9-E079-ED33-4F48AC356B36}"/>
                  </a:ext>
                </a:extLst>
              </p14:cNvPr>
              <p14:cNvContentPartPr/>
              <p14:nvPr/>
            </p14:nvContentPartPr>
            <p14:xfrm>
              <a:off x="3969907" y="5615208"/>
              <a:ext cx="736200" cy="18360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F64BBFE5-52B9-E079-ED33-4F48AC356B36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952267" y="5579208"/>
                <a:ext cx="771840" cy="25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8F6192FE-49BF-09DB-5E1E-A29F3A6F2711}"/>
                  </a:ext>
                </a:extLst>
              </p14:cNvPr>
              <p14:cNvContentPartPr/>
              <p14:nvPr/>
            </p14:nvContentPartPr>
            <p14:xfrm>
              <a:off x="4608187" y="5815368"/>
              <a:ext cx="360" cy="1512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8F6192FE-49BF-09DB-5E1E-A29F3A6F271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590547" y="5779368"/>
                <a:ext cx="36000" cy="8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BC099C77-D923-61A4-2157-8D2BBFFA6C3E}"/>
                  </a:ext>
                </a:extLst>
              </p14:cNvPr>
              <p14:cNvContentPartPr/>
              <p14:nvPr/>
            </p14:nvContentPartPr>
            <p14:xfrm>
              <a:off x="4957747" y="5652648"/>
              <a:ext cx="377640" cy="15588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BC099C77-D923-61A4-2157-8D2BBFFA6C3E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940107" y="5616648"/>
                <a:ext cx="413280" cy="22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882438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FE7F498-3AC7-07CC-4F61-3B0B0977EDC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Fun77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B5B8D7-53F3-92D5-928F-CA92295921B0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3148012" y="295156"/>
            <a:ext cx="8243887" cy="604607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1C3A05A-1CAD-5759-AF9C-16CDA99DC73E}"/>
                  </a:ext>
                </a:extLst>
              </p14:cNvPr>
              <p14:cNvContentPartPr/>
              <p14:nvPr/>
            </p14:nvContentPartPr>
            <p14:xfrm>
              <a:off x="4248100" y="887940"/>
              <a:ext cx="640440" cy="3340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1C3A05A-1CAD-5759-AF9C-16CDA99DC7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30100" y="851940"/>
                <a:ext cx="676080" cy="40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A164D07-A787-834F-66FF-38820F0A83B4}"/>
                  </a:ext>
                </a:extLst>
              </p14:cNvPr>
              <p14:cNvContentPartPr/>
              <p14:nvPr/>
            </p14:nvContentPartPr>
            <p14:xfrm>
              <a:off x="3632860" y="889020"/>
              <a:ext cx="1339560" cy="8478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A164D07-A787-834F-66FF-38820F0A83B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615220" y="853020"/>
                <a:ext cx="1375200" cy="9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3F10AC6-6018-D652-52FF-DF538F4DFE04}"/>
                  </a:ext>
                </a:extLst>
              </p14:cNvPr>
              <p14:cNvContentPartPr/>
              <p14:nvPr/>
            </p14:nvContentPartPr>
            <p14:xfrm>
              <a:off x="3625660" y="1713780"/>
              <a:ext cx="106200" cy="266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3F10AC6-6018-D652-52FF-DF538F4DFE0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07660" y="1677780"/>
                <a:ext cx="141840" cy="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2FC5455-7FC9-AE9F-6389-E598F9DDAA56}"/>
                  </a:ext>
                </a:extLst>
              </p14:cNvPr>
              <p14:cNvContentPartPr/>
              <p14:nvPr/>
            </p14:nvContentPartPr>
            <p14:xfrm>
              <a:off x="4838500" y="914220"/>
              <a:ext cx="69120" cy="586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2FC5455-7FC9-AE9F-6389-E598F9DDAA5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20500" y="878220"/>
                <a:ext cx="104760" cy="13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26A7077-FC7B-3425-ADE3-318971F28649}"/>
                  </a:ext>
                </a:extLst>
              </p14:cNvPr>
              <p14:cNvContentPartPr/>
              <p14:nvPr/>
            </p14:nvContentPartPr>
            <p14:xfrm>
              <a:off x="4914820" y="729180"/>
              <a:ext cx="190440" cy="1407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26A7077-FC7B-3425-ADE3-318971F2864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896820" y="693540"/>
                <a:ext cx="226080" cy="21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E70A4F4-B5F4-F619-D546-61C779BF368B}"/>
                  </a:ext>
                </a:extLst>
              </p14:cNvPr>
              <p14:cNvContentPartPr/>
              <p14:nvPr/>
            </p14:nvContentPartPr>
            <p14:xfrm>
              <a:off x="6235660" y="1776420"/>
              <a:ext cx="1110600" cy="1299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E70A4F4-B5F4-F619-D546-61C779BF368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217660" y="1740420"/>
                <a:ext cx="1146240" cy="2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E359788-D009-D9B6-D090-BFBA0D9B7C6B}"/>
                  </a:ext>
                </a:extLst>
              </p14:cNvPr>
              <p14:cNvContentPartPr/>
              <p14:nvPr/>
            </p14:nvContentPartPr>
            <p14:xfrm>
              <a:off x="7314940" y="1771380"/>
              <a:ext cx="182880" cy="194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E359788-D009-D9B6-D090-BFBA0D9B7C6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296940" y="1735740"/>
                <a:ext cx="218520" cy="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9A742B94-C8B2-B9AE-8D98-C6BE266285E0}"/>
                  </a:ext>
                </a:extLst>
              </p14:cNvPr>
              <p14:cNvContentPartPr/>
              <p14:nvPr/>
            </p14:nvContentPartPr>
            <p14:xfrm>
              <a:off x="7499260" y="1822500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9A742B94-C8B2-B9AE-8D98-C6BE266285E0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481260" y="1786500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7C68BEBD-645C-D280-CC98-B13A66C31C86}"/>
                  </a:ext>
                </a:extLst>
              </p14:cNvPr>
              <p14:cNvContentPartPr/>
              <p14:nvPr/>
            </p14:nvContentPartPr>
            <p14:xfrm>
              <a:off x="7505380" y="1835100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7C68BEBD-645C-D280-CC98-B13A66C31C8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487380" y="1799100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609C154-39D5-48BC-76CC-B9EA3FFB2A15}"/>
                  </a:ext>
                </a:extLst>
              </p14:cNvPr>
              <p14:cNvContentPartPr/>
              <p14:nvPr/>
            </p14:nvContentPartPr>
            <p14:xfrm>
              <a:off x="7575220" y="1835100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609C154-39D5-48BC-76CC-B9EA3FFB2A1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557220" y="1799100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10A29973-7ABA-5A5D-03FF-1F6132FF120D}"/>
                  </a:ext>
                </a:extLst>
              </p14:cNvPr>
              <p14:cNvContentPartPr/>
              <p14:nvPr/>
            </p14:nvContentPartPr>
            <p14:xfrm>
              <a:off x="7571620" y="1803780"/>
              <a:ext cx="9360" cy="190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10A29973-7ABA-5A5D-03FF-1F6132FF120D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553620" y="1767780"/>
                <a:ext cx="45000" cy="9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77244F3-9A37-ABE3-5738-8ADEA02E40A7}"/>
                  </a:ext>
                </a:extLst>
              </p14:cNvPr>
              <p14:cNvContentPartPr/>
              <p14:nvPr/>
            </p14:nvContentPartPr>
            <p14:xfrm>
              <a:off x="8094340" y="1814580"/>
              <a:ext cx="262440" cy="27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77244F3-9A37-ABE3-5738-8ADEA02E40A7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8076340" y="1778580"/>
                <a:ext cx="298080" cy="9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EE398F3-229A-1992-63E2-86EB9462D9EE}"/>
                  </a:ext>
                </a:extLst>
              </p14:cNvPr>
              <p14:cNvContentPartPr/>
              <p14:nvPr/>
            </p14:nvContentPartPr>
            <p14:xfrm>
              <a:off x="8079580" y="1809900"/>
              <a:ext cx="2304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EE398F3-229A-1992-63E2-86EB9462D9EE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061580" y="1773900"/>
                <a:ext cx="5868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EB06B0A1-839C-A218-0DCD-BFAAB9B212CA}"/>
                  </a:ext>
                </a:extLst>
              </p14:cNvPr>
              <p14:cNvContentPartPr/>
              <p14:nvPr/>
            </p14:nvContentPartPr>
            <p14:xfrm>
              <a:off x="7534058" y="1828796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EB06B0A1-839C-A218-0DCD-BFAAB9B212CA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516418" y="179279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992881CA-4393-3477-340F-68892BE2F3F7}"/>
                  </a:ext>
                </a:extLst>
              </p14:cNvPr>
              <p14:cNvContentPartPr/>
              <p14:nvPr/>
            </p14:nvContentPartPr>
            <p14:xfrm>
              <a:off x="7610378" y="1804316"/>
              <a:ext cx="453960" cy="3924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992881CA-4393-3477-340F-68892BE2F3F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592378" y="1768316"/>
                <a:ext cx="489600" cy="11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93AD7C7-BEA0-59F9-D2A0-5067CBF1E47A}"/>
                  </a:ext>
                </a:extLst>
              </p14:cNvPr>
              <p14:cNvContentPartPr/>
              <p14:nvPr/>
            </p14:nvContentPartPr>
            <p14:xfrm>
              <a:off x="7610378" y="1811876"/>
              <a:ext cx="13320" cy="54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93AD7C7-BEA0-59F9-D2A0-5067CBF1E47A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592378" y="1775876"/>
                <a:ext cx="48960" cy="7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03349641-0E31-FA07-1F04-EA24E628D7B4}"/>
                  </a:ext>
                </a:extLst>
              </p14:cNvPr>
              <p14:cNvContentPartPr/>
              <p14:nvPr/>
            </p14:nvContentPartPr>
            <p14:xfrm>
              <a:off x="7531898" y="1821596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03349641-0E31-FA07-1F04-EA24E628D7B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513898" y="178559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E56F4E3-90D0-9D7E-A41B-0EA59954D3DE}"/>
                  </a:ext>
                </a:extLst>
              </p14:cNvPr>
              <p14:cNvContentPartPr/>
              <p14:nvPr/>
            </p14:nvContentPartPr>
            <p14:xfrm>
              <a:off x="7560338" y="1823756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E56F4E3-90D0-9D7E-A41B-0EA59954D3D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542338" y="178811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53C47F77-8881-D53D-CBEB-0F0212D2D197}"/>
                  </a:ext>
                </a:extLst>
              </p14:cNvPr>
              <p14:cNvContentPartPr/>
              <p14:nvPr/>
            </p14:nvContentPartPr>
            <p14:xfrm>
              <a:off x="8343698" y="1828796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53C47F77-8881-D53D-CBEB-0F0212D2D19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325698" y="179279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BB892E03-BF16-A48C-40F8-A3D08D95DFDD}"/>
                  </a:ext>
                </a:extLst>
              </p14:cNvPr>
              <p14:cNvContentPartPr/>
              <p14:nvPr/>
            </p14:nvContentPartPr>
            <p14:xfrm>
              <a:off x="8362778" y="1826276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BB892E03-BF16-A48C-40F8-A3D08D95DFD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344778" y="179027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449ADA9-DA3E-FA4C-6519-F4156348B1CF}"/>
                  </a:ext>
                </a:extLst>
              </p14:cNvPr>
              <p14:cNvContentPartPr/>
              <p14:nvPr/>
            </p14:nvContentPartPr>
            <p14:xfrm>
              <a:off x="8350898" y="1819076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449ADA9-DA3E-FA4C-6519-F4156348B1C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332898" y="178343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35C6E72F-A268-9A55-0C2A-36E2DEDF0D9A}"/>
                  </a:ext>
                </a:extLst>
              </p14:cNvPr>
              <p14:cNvContentPartPr/>
              <p14:nvPr/>
            </p14:nvContentPartPr>
            <p14:xfrm>
              <a:off x="8367458" y="1826276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35C6E72F-A268-9A55-0C2A-36E2DEDF0D9A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349818" y="179027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AD36ECC-D643-A65C-1803-BA1B83C509EF}"/>
                  </a:ext>
                </a:extLst>
              </p14:cNvPr>
              <p14:cNvContentPartPr/>
              <p14:nvPr/>
            </p14:nvContentPartPr>
            <p14:xfrm>
              <a:off x="6221858" y="1821596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AD36ECC-D643-A65C-1803-BA1B83C509E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204218" y="178559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28F25ABA-F14E-14D5-F726-6ECC7EEC5CCC}"/>
                  </a:ext>
                </a:extLst>
              </p14:cNvPr>
              <p14:cNvContentPartPr/>
              <p14:nvPr/>
            </p14:nvContentPartPr>
            <p14:xfrm>
              <a:off x="6195938" y="1826276"/>
              <a:ext cx="360" cy="3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28F25ABA-F14E-14D5-F726-6ECC7EEC5CC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177938" y="179027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55A60C4-3E88-8FEA-29B2-1C1868100956}"/>
                  </a:ext>
                </a:extLst>
              </p14:cNvPr>
              <p14:cNvContentPartPr/>
              <p14:nvPr/>
            </p14:nvContentPartPr>
            <p14:xfrm>
              <a:off x="7307798" y="1888196"/>
              <a:ext cx="360" cy="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55A60C4-3E88-8FEA-29B2-1C186810095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290158" y="185255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B4075499-4A30-A3B1-B959-F0D445C003CC}"/>
                  </a:ext>
                </a:extLst>
              </p14:cNvPr>
              <p14:cNvContentPartPr/>
              <p14:nvPr/>
            </p14:nvContentPartPr>
            <p14:xfrm>
              <a:off x="7312838" y="1880996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B4075499-4A30-A3B1-B959-F0D445C003C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294838" y="1845356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1D0CF0EE-7724-A254-BA46-F5679CEDC4B6}"/>
                  </a:ext>
                </a:extLst>
              </p14:cNvPr>
              <p14:cNvContentPartPr/>
              <p14:nvPr/>
            </p14:nvContentPartPr>
            <p14:xfrm>
              <a:off x="10517738" y="1788116"/>
              <a:ext cx="685800" cy="3600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1D0CF0EE-7724-A254-BA46-F5679CEDC4B6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500098" y="1752476"/>
                <a:ext cx="721440" cy="10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7029F998-06A4-2CDA-F26E-8E868F888761}"/>
                  </a:ext>
                </a:extLst>
              </p14:cNvPr>
              <p14:cNvContentPartPr/>
              <p14:nvPr/>
            </p14:nvContentPartPr>
            <p14:xfrm>
              <a:off x="10778018" y="1644476"/>
              <a:ext cx="124560" cy="10368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7029F998-06A4-2CDA-F26E-8E868F888761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0760378" y="1608476"/>
                <a:ext cx="160200" cy="17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851038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1F13AEA-BD23-DFA3-E898-9849EDF4C2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Fun78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840866-DA6F-6352-1A19-DAF9C98E2FEB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314753" y="2998667"/>
            <a:ext cx="11585116" cy="243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17237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Breitbild</PresentationFormat>
  <Paragraphs>21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221</cp:revision>
  <dcterms:created xsi:type="dcterms:W3CDTF">2022-12-22T20:26:39Z</dcterms:created>
  <dcterms:modified xsi:type="dcterms:W3CDTF">2023-11-17T09:06:20Z</dcterms:modified>
</cp:coreProperties>
</file>