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84" r:id="rId5"/>
    <p:sldId id="274" r:id="rId6"/>
    <p:sldId id="269" r:id="rId7"/>
    <p:sldId id="279" r:id="rId8"/>
    <p:sldId id="280" r:id="rId9"/>
    <p:sldId id="281" r:id="rId10"/>
    <p:sldId id="282" r:id="rId11"/>
    <p:sldId id="283" r:id="rId12"/>
    <p:sldId id="273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00000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952" y="4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2A4273A9-4605-254E-9A79-41EBA80F19F1}"/>
    <pc:docChg chg="modSld">
      <pc:chgData name="Abels, Patrick" userId="ba666de4-0d21-43a6-8e66-51a18aae1b4a" providerId="ADAL" clId="{2A4273A9-4605-254E-9A79-41EBA80F19F1}" dt="2024-02-26T11:02:26.805" v="1" actId="20577"/>
      <pc:docMkLst>
        <pc:docMk/>
      </pc:docMkLst>
      <pc:sldChg chg="modSp">
        <pc:chgData name="Abels, Patrick" userId="ba666de4-0d21-43a6-8e66-51a18aae1b4a" providerId="ADAL" clId="{2A4273A9-4605-254E-9A79-41EBA80F19F1}" dt="2024-02-26T11:02:26.805" v="1" actId="20577"/>
        <pc:sldMkLst>
          <pc:docMk/>
          <pc:sldMk cId="2066371292" sldId="274"/>
        </pc:sldMkLst>
        <pc:spChg chg="mod">
          <ac:chgData name="Abels, Patrick" userId="ba666de4-0d21-43a6-8e66-51a18aae1b4a" providerId="ADAL" clId="{2A4273A9-4605-254E-9A79-41EBA80F19F1}" dt="2024-02-26T11:02:26.805" v="1" actId="20577"/>
          <ac:spMkLst>
            <pc:docMk/>
            <pc:sldMk cId="2066371292" sldId="274"/>
            <ac:spMk id="2" creationId="{819E8F8D-31D9-B7B0-30D7-BC7419B3BDAB}"/>
          </ac:spMkLst>
        </pc:s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A27F9-C508-476A-3DBB-F560374E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D4429-DA39-AAFB-FB17-29C6796AF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Fun86,87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V</a:t>
            </a:r>
            <a:r>
              <a:rPr lang="en-GB" dirty="0"/>
              <a:t> – </a:t>
            </a:r>
            <a:r>
              <a:rPr lang="en-GB" dirty="0" err="1"/>
              <a:t>Vermischtes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89974-2006-1D58-EA98-939BD56AA4D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15791" y="2089732"/>
            <a:ext cx="11560417" cy="34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29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045A-356B-29BD-5526-FD0A81D42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Fun86,87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D2CB3-574C-48BF-B88D-C7F727B76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86" r="49213" b="4398"/>
          <a:stretch/>
        </p:blipFill>
        <p:spPr>
          <a:xfrm>
            <a:off x="134832" y="1657849"/>
            <a:ext cx="2558941" cy="5183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D16F3-FCFA-023C-64EE-517E4D7C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120" y="3520824"/>
            <a:ext cx="3530781" cy="3225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D554C-9964-ED04-7ABB-F5A26039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5" t="42056"/>
          <a:stretch/>
        </p:blipFill>
        <p:spPr>
          <a:xfrm>
            <a:off x="5387546" y="1216180"/>
            <a:ext cx="3222199" cy="5505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3B63C9-0961-E5F6-4F96-4BC663B4B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1" b="57774"/>
          <a:stretch/>
        </p:blipFill>
        <p:spPr>
          <a:xfrm>
            <a:off x="2461688" y="2394340"/>
            <a:ext cx="3327018" cy="42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von jeder Gruppe auf Fun86,87 </a:t>
            </a:r>
            <a:r>
              <a:rPr lang="en-GB" dirty="0" err="1"/>
              <a:t>mindestens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 </a:t>
            </a:r>
            <a:r>
              <a:rPr lang="en-GB" dirty="0" err="1"/>
              <a:t>vollständig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DB424-5D60-EB8E-705E-004130507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648" y="2036617"/>
            <a:ext cx="10896082" cy="4319359"/>
          </a:xfrm>
        </p:spPr>
        <p:txBody>
          <a:bodyPr/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Funktionsgleichung</a:t>
            </a:r>
            <a:r>
              <a:rPr lang="en-GB" dirty="0"/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67F93-6B36-D6B7-22C5-344E30A58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6945" t="6457" r="78487" b="87736"/>
          <a:stretch/>
        </p:blipFill>
        <p:spPr>
          <a:xfrm>
            <a:off x="1199588" y="2210205"/>
            <a:ext cx="3416531" cy="771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C3463-D875-380B-5706-BFFADF4AB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6889" t="69514" r="78543" b="24679"/>
          <a:stretch/>
        </p:blipFill>
        <p:spPr>
          <a:xfrm>
            <a:off x="1199588" y="3332705"/>
            <a:ext cx="3416531" cy="77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45F6D-A54A-F150-D8DA-EFB9333AD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7028" t="5407" r="82522" b="89016"/>
          <a:stretch/>
        </p:blipFill>
        <p:spPr>
          <a:xfrm>
            <a:off x="1091030" y="4264845"/>
            <a:ext cx="2926080" cy="965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2EEBC-53B7-3960-1A5E-48915840D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" t="60627" r="1712" b="1715"/>
          <a:stretch/>
        </p:blipFill>
        <p:spPr>
          <a:xfrm>
            <a:off x="4824544" y="4196296"/>
            <a:ext cx="4907970" cy="2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E926C-E9D8-0985-5182-6051BD6A6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/>
          <a:stretch/>
        </p:blipFill>
        <p:spPr>
          <a:xfrm>
            <a:off x="0" y="-14078"/>
            <a:ext cx="12192000" cy="68720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C1544-77A2-CE22-C31D-D08864B78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3843"/>
            <a:ext cx="11915775" cy="66503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1500" b="1" dirty="0" err="1"/>
              <a:t>Quadratische</a:t>
            </a:r>
            <a:r>
              <a:rPr lang="en-GB" sz="11500" b="1" dirty="0"/>
              <a:t> </a:t>
            </a:r>
            <a:r>
              <a:rPr lang="en-GB" sz="11500" b="1" dirty="0" err="1"/>
              <a:t>Funktionen</a:t>
            </a:r>
            <a:endParaRPr lang="en-DE" sz="4800" b="1" dirty="0"/>
          </a:p>
        </p:txBody>
      </p:sp>
    </p:spTree>
    <p:extLst>
      <p:ext uri="{BB962C8B-B14F-4D97-AF65-F5344CB8AC3E}">
        <p14:creationId xmlns:p14="http://schemas.microsoft.com/office/powerpoint/2010/main" val="33664376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A5A09-89B5-3737-798B-A1B2840A3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1F08B-E8E8-E2D2-7E08-DD35C5EF8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/>
          <a:stretch/>
        </p:blipFill>
        <p:spPr>
          <a:xfrm>
            <a:off x="0" y="-14078"/>
            <a:ext cx="12192000" cy="6872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484AD1-4FA7-FF54-6C96-43806B14DED9}"/>
              </a:ext>
            </a:extLst>
          </p:cNvPr>
          <p:cNvSpPr txBox="1"/>
          <p:nvPr/>
        </p:nvSpPr>
        <p:spPr>
          <a:xfrm>
            <a:off x="138111" y="721221"/>
            <a:ext cx="11915775" cy="54014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1500" b="1" dirty="0" err="1">
                <a:solidFill>
                  <a:schemeClr val="bg1"/>
                </a:solidFill>
                <a:latin typeface="Montserrat" pitchFamily="2" charset="0"/>
              </a:rPr>
              <a:t>Quadratische</a:t>
            </a:r>
            <a:r>
              <a:rPr lang="en-GB" sz="115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11500" b="1" dirty="0" err="1">
                <a:solidFill>
                  <a:schemeClr val="bg1"/>
                </a:solidFill>
                <a:latin typeface="Montserrat" pitchFamily="2" charset="0"/>
              </a:rPr>
              <a:t>Funktionen</a:t>
            </a:r>
            <a:endParaRPr lang="en-GB" sz="115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en-GB" sz="11500" dirty="0">
                <a:solidFill>
                  <a:schemeClr val="bg1"/>
                </a:solidFill>
                <a:latin typeface="Montserrat" pitchFamily="2" charset="0"/>
              </a:rPr>
              <a:t>Wie fit bist du?</a:t>
            </a:r>
            <a:endParaRPr lang="en-DE" sz="1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E8F8D-31D9-B7B0-30D7-BC7419B3B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77" y="1023937"/>
            <a:ext cx="11134322" cy="4810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Wie fit bist du ?</a:t>
            </a: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Quadrieren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und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urzelziehen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Lösen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von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Gleichungen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Binomische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Formeln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Lineare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Funktionen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 err="1">
                <a:solidFill>
                  <a:srgbClr val="FFFFFF"/>
                </a:solidFill>
              </a:rPr>
              <a:t>Vermischtes</a:t>
            </a:r>
            <a:endParaRPr kumimoji="0" lang="en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351B586-6B87-52D6-5ABF-CCA0AE7A3339}"/>
              </a:ext>
            </a:extLst>
          </p:cNvPr>
          <p:cNvSpPr/>
          <p:nvPr/>
        </p:nvSpPr>
        <p:spPr>
          <a:xfrm>
            <a:off x="687880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FF8A199-73CC-2C7F-8F91-FEA0E7AE8426}"/>
              </a:ext>
            </a:extLst>
          </p:cNvPr>
          <p:cNvSpPr/>
          <p:nvPr/>
        </p:nvSpPr>
        <p:spPr>
          <a:xfrm>
            <a:off x="796465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681FE15-00BB-D7F4-698F-26685367A2B6}"/>
              </a:ext>
            </a:extLst>
          </p:cNvPr>
          <p:cNvSpPr/>
          <p:nvPr/>
        </p:nvSpPr>
        <p:spPr>
          <a:xfrm>
            <a:off x="905050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C6712EA-8236-CC4C-2DE0-5DEA71AEE5EB}"/>
              </a:ext>
            </a:extLst>
          </p:cNvPr>
          <p:cNvSpPr/>
          <p:nvPr/>
        </p:nvSpPr>
        <p:spPr>
          <a:xfrm>
            <a:off x="1013635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1E54009-C231-39EA-DF1B-7C3F05D692A6}"/>
              </a:ext>
            </a:extLst>
          </p:cNvPr>
          <p:cNvSpPr/>
          <p:nvPr/>
        </p:nvSpPr>
        <p:spPr>
          <a:xfrm>
            <a:off x="11222204" y="2488649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E4A0B40-6446-335C-268B-1D3CF952F7BC}"/>
              </a:ext>
            </a:extLst>
          </p:cNvPr>
          <p:cNvSpPr/>
          <p:nvPr/>
        </p:nvSpPr>
        <p:spPr>
          <a:xfrm>
            <a:off x="687880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D804C96-EC7D-3517-05F2-467EC6F962F3}"/>
              </a:ext>
            </a:extLst>
          </p:cNvPr>
          <p:cNvSpPr/>
          <p:nvPr/>
        </p:nvSpPr>
        <p:spPr>
          <a:xfrm>
            <a:off x="796465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1528EC1-E914-EAE5-5472-0D352C2516E9}"/>
              </a:ext>
            </a:extLst>
          </p:cNvPr>
          <p:cNvSpPr/>
          <p:nvPr/>
        </p:nvSpPr>
        <p:spPr>
          <a:xfrm>
            <a:off x="905050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05660C6-B838-952A-BEDC-540F826E7BA2}"/>
              </a:ext>
            </a:extLst>
          </p:cNvPr>
          <p:cNvSpPr/>
          <p:nvPr/>
        </p:nvSpPr>
        <p:spPr>
          <a:xfrm>
            <a:off x="1013635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4903ED2-AD7B-47E6-7B61-A6B14AF96F2D}"/>
              </a:ext>
            </a:extLst>
          </p:cNvPr>
          <p:cNvSpPr/>
          <p:nvPr/>
        </p:nvSpPr>
        <p:spPr>
          <a:xfrm>
            <a:off x="11222204" y="3231112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36C568E-9678-51E9-1ACB-769A70E72857}"/>
              </a:ext>
            </a:extLst>
          </p:cNvPr>
          <p:cNvSpPr/>
          <p:nvPr/>
        </p:nvSpPr>
        <p:spPr>
          <a:xfrm>
            <a:off x="687880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A54CC06-CD2C-06FD-0284-3D5AF319A113}"/>
              </a:ext>
            </a:extLst>
          </p:cNvPr>
          <p:cNvSpPr/>
          <p:nvPr/>
        </p:nvSpPr>
        <p:spPr>
          <a:xfrm>
            <a:off x="796465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871413C-EF6E-9D25-47DF-287F528D9923}"/>
              </a:ext>
            </a:extLst>
          </p:cNvPr>
          <p:cNvSpPr/>
          <p:nvPr/>
        </p:nvSpPr>
        <p:spPr>
          <a:xfrm>
            <a:off x="905050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926EDD1-66D0-28E8-9FD9-AE1307A5EFF7}"/>
              </a:ext>
            </a:extLst>
          </p:cNvPr>
          <p:cNvSpPr/>
          <p:nvPr/>
        </p:nvSpPr>
        <p:spPr>
          <a:xfrm>
            <a:off x="1013635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04196CB-6030-4CC9-6AE3-3591E2598BF4}"/>
              </a:ext>
            </a:extLst>
          </p:cNvPr>
          <p:cNvSpPr/>
          <p:nvPr/>
        </p:nvSpPr>
        <p:spPr>
          <a:xfrm>
            <a:off x="11222204" y="3973575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FC087FB-AB0B-8616-C829-FDF1FBFE8A48}"/>
              </a:ext>
            </a:extLst>
          </p:cNvPr>
          <p:cNvSpPr/>
          <p:nvPr/>
        </p:nvSpPr>
        <p:spPr>
          <a:xfrm>
            <a:off x="687880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73D5F4DB-7DCC-AB87-E313-0D1562CB47BA}"/>
              </a:ext>
            </a:extLst>
          </p:cNvPr>
          <p:cNvSpPr/>
          <p:nvPr/>
        </p:nvSpPr>
        <p:spPr>
          <a:xfrm>
            <a:off x="796465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E883ED4-AF8E-661A-B375-14FA5BAAFB9B}"/>
              </a:ext>
            </a:extLst>
          </p:cNvPr>
          <p:cNvSpPr/>
          <p:nvPr/>
        </p:nvSpPr>
        <p:spPr>
          <a:xfrm>
            <a:off x="905050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3FB2F66-5723-5A4E-62E9-C897F379F18D}"/>
              </a:ext>
            </a:extLst>
          </p:cNvPr>
          <p:cNvSpPr/>
          <p:nvPr/>
        </p:nvSpPr>
        <p:spPr>
          <a:xfrm>
            <a:off x="1013635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EECBBC7A-75D4-E230-0E5F-E01CC15A176C}"/>
              </a:ext>
            </a:extLst>
          </p:cNvPr>
          <p:cNvSpPr/>
          <p:nvPr/>
        </p:nvSpPr>
        <p:spPr>
          <a:xfrm>
            <a:off x="11222204" y="4716038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8B095276-86C6-E401-C07E-50ECACEEA09E}"/>
              </a:ext>
            </a:extLst>
          </p:cNvPr>
          <p:cNvSpPr/>
          <p:nvPr/>
        </p:nvSpPr>
        <p:spPr>
          <a:xfrm>
            <a:off x="687880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DF0D1614-2189-7CF9-A828-DE61AE6FFAEC}"/>
              </a:ext>
            </a:extLst>
          </p:cNvPr>
          <p:cNvSpPr/>
          <p:nvPr/>
        </p:nvSpPr>
        <p:spPr>
          <a:xfrm>
            <a:off x="796465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A301B3D4-1E83-8DE2-8F87-C646C4E79422}"/>
              </a:ext>
            </a:extLst>
          </p:cNvPr>
          <p:cNvSpPr/>
          <p:nvPr/>
        </p:nvSpPr>
        <p:spPr>
          <a:xfrm>
            <a:off x="905050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AF18F44-1C61-DA1D-9836-DBF0FAAC595D}"/>
              </a:ext>
            </a:extLst>
          </p:cNvPr>
          <p:cNvSpPr/>
          <p:nvPr/>
        </p:nvSpPr>
        <p:spPr>
          <a:xfrm>
            <a:off x="1013635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C8A81C5-9305-33F9-736F-C1873B56F61B}"/>
              </a:ext>
            </a:extLst>
          </p:cNvPr>
          <p:cNvSpPr/>
          <p:nvPr/>
        </p:nvSpPr>
        <p:spPr>
          <a:xfrm>
            <a:off x="11222204" y="5476641"/>
            <a:ext cx="792000" cy="792000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6371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Fun86,87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</a:t>
            </a:r>
            <a:r>
              <a:rPr lang="en-GB" dirty="0"/>
              <a:t> – </a:t>
            </a:r>
            <a:r>
              <a:rPr lang="en-GB" dirty="0" err="1"/>
              <a:t>Quadrieren</a:t>
            </a:r>
            <a:r>
              <a:rPr lang="en-GB" dirty="0"/>
              <a:t> und 								</a:t>
            </a:r>
            <a:r>
              <a:rPr lang="en-GB" dirty="0" err="1"/>
              <a:t>Wurzelziehen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77699-7145-6AEE-A24E-6D550881D79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24860" y="2629495"/>
            <a:ext cx="10742280" cy="23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36705-ADF7-515B-18F5-B339C0ED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C64F5-E96B-27D6-567C-AD3E6ECCD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871357" cy="646112"/>
          </a:xfrm>
        </p:spPr>
        <p:txBody>
          <a:bodyPr/>
          <a:lstStyle/>
          <a:p>
            <a:r>
              <a:rPr lang="en-GB" dirty="0"/>
              <a:t>Fun86,87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II</a:t>
            </a:r>
            <a:r>
              <a:rPr lang="en-GB" dirty="0"/>
              <a:t> – </a:t>
            </a:r>
            <a:r>
              <a:rPr lang="en-GB" dirty="0" err="1"/>
              <a:t>Lösen</a:t>
            </a:r>
            <a:r>
              <a:rPr lang="en-GB" dirty="0"/>
              <a:t> von </a:t>
            </a:r>
            <a:r>
              <a:rPr lang="en-GB" dirty="0" err="1"/>
              <a:t>Gleichungen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A682C-5155-A3F9-866F-79C0EB8F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797283" y="1556924"/>
            <a:ext cx="8597434" cy="4867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13B59-FFE7-7409-6A84-5D4EBD29503A}"/>
              </a:ext>
            </a:extLst>
          </p:cNvPr>
          <p:cNvSpPr/>
          <p:nvPr/>
        </p:nvSpPr>
        <p:spPr>
          <a:xfrm>
            <a:off x="1508760" y="4149090"/>
            <a:ext cx="9658350" cy="4457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45815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C55A-ABDE-8B63-4C1F-0A3642CD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49C2-DF23-58EE-F142-3AAB8DEE3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9395368" cy="646112"/>
          </a:xfrm>
        </p:spPr>
        <p:txBody>
          <a:bodyPr/>
          <a:lstStyle/>
          <a:p>
            <a:r>
              <a:rPr lang="en-GB" dirty="0"/>
              <a:t>Fun86,87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III</a:t>
            </a:r>
            <a:r>
              <a:rPr lang="en-GB" dirty="0"/>
              <a:t> – </a:t>
            </a:r>
            <a:r>
              <a:rPr lang="en-GB" dirty="0" err="1"/>
              <a:t>Bionomische</a:t>
            </a:r>
            <a:r>
              <a:rPr lang="en-GB" dirty="0"/>
              <a:t> </a:t>
            </a:r>
            <a:r>
              <a:rPr lang="en-GB" dirty="0" err="1"/>
              <a:t>Formeln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7FC97-1BC6-52E0-9AC5-260E470A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858804" y="1461445"/>
            <a:ext cx="8474392" cy="5236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4F860F-890C-CAF6-D277-3E8D65C5272C}"/>
              </a:ext>
            </a:extLst>
          </p:cNvPr>
          <p:cNvSpPr/>
          <p:nvPr/>
        </p:nvSpPr>
        <p:spPr>
          <a:xfrm>
            <a:off x="1508760" y="4126230"/>
            <a:ext cx="9658350" cy="4457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891030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BC1-32BD-BFD6-5BB2-8BE2DF6CC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7CF88-4BE3-68A5-8D3D-BA5FDC4D1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8718963" cy="646112"/>
          </a:xfrm>
        </p:spPr>
        <p:txBody>
          <a:bodyPr/>
          <a:lstStyle/>
          <a:p>
            <a:r>
              <a:rPr lang="en-GB" dirty="0"/>
              <a:t>Fun86,87 </a:t>
            </a:r>
            <a:r>
              <a:rPr lang="en-GB" dirty="0">
                <a:solidFill>
                  <a:srgbClr val="FFC000"/>
                </a:solidFill>
                <a:latin typeface="Bodoni MT Black" panose="02070A03080606020203" pitchFamily="18" charset="0"/>
              </a:rPr>
              <a:t>IV</a:t>
            </a:r>
            <a:r>
              <a:rPr lang="en-GB" dirty="0"/>
              <a:t> – </a:t>
            </a:r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Funktionen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525D0-08B6-2568-7D17-E7D8327F3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51344"/>
          <a:stretch/>
        </p:blipFill>
        <p:spPr>
          <a:xfrm>
            <a:off x="149159" y="2867825"/>
            <a:ext cx="6182168" cy="3624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A2D59-E651-BBFD-ECFD-8BBE58511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46888"/>
          <a:stretch/>
        </p:blipFill>
        <p:spPr>
          <a:xfrm>
            <a:off x="6379454" y="1649979"/>
            <a:ext cx="5663388" cy="3624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74AA33-1AD2-0B14-4759-54FB11A31D50}"/>
              </a:ext>
            </a:extLst>
          </p:cNvPr>
          <p:cNvSpPr/>
          <p:nvPr/>
        </p:nvSpPr>
        <p:spPr>
          <a:xfrm>
            <a:off x="0" y="4897203"/>
            <a:ext cx="6379454" cy="1091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4E1CD7-BEF9-522D-2104-134445B29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4" b="50313"/>
          <a:stretch/>
        </p:blipFill>
        <p:spPr>
          <a:xfrm>
            <a:off x="3772680" y="3448316"/>
            <a:ext cx="2558648" cy="1635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1B59E-81D3-551C-29B0-6A4FA7E22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" t="60627" r="1712" b="1715"/>
          <a:stretch/>
        </p:blipFill>
        <p:spPr>
          <a:xfrm>
            <a:off x="3772679" y="5195182"/>
            <a:ext cx="2582711" cy="12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06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Breitbild</PresentationFormat>
  <Paragraphs>22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2024-02-26T11:02:27Z</dcterms:modified>
</cp:coreProperties>
</file>