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8" r:id="rId3"/>
    <p:sldId id="274" r:id="rId4"/>
    <p:sldId id="276" r:id="rId5"/>
    <p:sldId id="275" r:id="rId6"/>
    <p:sldId id="269" r:id="rId7"/>
    <p:sldId id="273" r:id="rId8"/>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00B0F0"/>
    <a:srgbClr val="000000"/>
    <a:srgbClr val="FF0000"/>
    <a:srgbClr val="4472C4"/>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FA4771-93C0-46C4-B840-A5675F23126B}" v="166" dt="2024-02-25T18:44:27.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0" d="100"/>
          <a:sy n="60" d="100"/>
        </p:scale>
        <p:origin x="816"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s, Patrick" userId="ba666de4-0d21-43a6-8e66-51a18aae1b4a" providerId="ADAL" clId="{76B162DB-895B-4B03-9E71-1221A50142F4}"/>
    <pc:docChg chg="custSel modSld">
      <pc:chgData name="Abels, Patrick" userId="ba666de4-0d21-43a6-8e66-51a18aae1b4a" providerId="ADAL" clId="{76B162DB-895B-4B03-9E71-1221A50142F4}" dt="2023-08-01T11:10:46.315" v="295" actId="2710"/>
      <pc:docMkLst>
        <pc:docMk/>
      </pc:docMkLst>
      <pc:sldChg chg="delSp modSp mod">
        <pc:chgData name="Abels, Patrick" userId="ba666de4-0d21-43a6-8e66-51a18aae1b4a" providerId="ADAL" clId="{76B162DB-895B-4B03-9E71-1221A50142F4}" dt="2023-08-01T11:10:46.315" v="295" actId="2710"/>
        <pc:sldMkLst>
          <pc:docMk/>
          <pc:sldMk cId="39607195" sldId="270"/>
        </pc:sldMkLst>
        <pc:spChg chg="mod">
          <ac:chgData name="Abels, Patrick" userId="ba666de4-0d21-43a6-8e66-51a18aae1b4a" providerId="ADAL" clId="{76B162DB-895B-4B03-9E71-1221A50142F4}" dt="2023-08-01T11:10:46.315" v="295" actId="2710"/>
          <ac:spMkLst>
            <pc:docMk/>
            <pc:sldMk cId="39607195" sldId="270"/>
            <ac:spMk id="2" creationId="{729B436A-DAAF-667C-E5F1-79ABC33B1FBB}"/>
          </ac:spMkLst>
        </pc:spChg>
        <pc:spChg chg="mod">
          <ac:chgData name="Abels, Patrick" userId="ba666de4-0d21-43a6-8e66-51a18aae1b4a" providerId="ADAL" clId="{76B162DB-895B-4B03-9E71-1221A50142F4}" dt="2023-08-01T10:59:33.786" v="20" actId="20577"/>
          <ac:spMkLst>
            <pc:docMk/>
            <pc:sldMk cId="39607195" sldId="270"/>
            <ac:spMk id="3" creationId="{B7EA5D86-2AE1-8177-5905-FF1FFBFA39D8}"/>
          </ac:spMkLst>
        </pc:spChg>
        <pc:graphicFrameChg chg="del">
          <ac:chgData name="Abels, Patrick" userId="ba666de4-0d21-43a6-8e66-51a18aae1b4a" providerId="ADAL" clId="{76B162DB-895B-4B03-9E71-1221A50142F4}" dt="2023-08-01T11:00:31.684" v="21" actId="478"/>
          <ac:graphicFrameMkLst>
            <pc:docMk/>
            <pc:sldMk cId="39607195" sldId="270"/>
            <ac:graphicFrameMk id="7" creationId="{DC99155F-C98F-AD9F-5A0A-8FAD028C4422}"/>
          </ac:graphicFrameMkLst>
        </pc:graphicFrameChg>
      </pc:sldChg>
    </pc:docChg>
  </pc:docChgLst>
  <pc:docChgLst>
    <pc:chgData name="Abels, Patrick" userId="ba666de4-0d21-43a6-8e66-51a18aae1b4a" providerId="ADAL" clId="{FC0F903D-4E86-4637-A930-82D54CC69AD8}"/>
    <pc:docChg chg="undo custSel addSld delSld modSld">
      <pc:chgData name="Abels, Patrick" userId="ba666de4-0d21-43a6-8e66-51a18aae1b4a" providerId="ADAL" clId="{FC0F903D-4E86-4637-A930-82D54CC69AD8}" dt="2023-10-08T12:12:33.119" v="551" actId="207"/>
      <pc:docMkLst>
        <pc:docMk/>
      </pc:docMkLst>
      <pc:sldChg chg="modSp mod">
        <pc:chgData name="Abels, Patrick" userId="ba666de4-0d21-43a6-8e66-51a18aae1b4a" providerId="ADAL" clId="{FC0F903D-4E86-4637-A930-82D54CC69AD8}" dt="2023-09-27T08:45:45.001" v="143" actId="20577"/>
        <pc:sldMkLst>
          <pc:docMk/>
          <pc:sldMk cId="4053142725" sldId="258"/>
        </pc:sldMkLst>
        <pc:spChg chg="mod">
          <ac:chgData name="Abels, Patrick" userId="ba666de4-0d21-43a6-8e66-51a18aae1b4a" providerId="ADAL" clId="{FC0F903D-4E86-4637-A930-82D54CC69AD8}" dt="2023-09-27T08:45:45.001" v="143" actId="20577"/>
          <ac:spMkLst>
            <pc:docMk/>
            <pc:sldMk cId="4053142725" sldId="258"/>
            <ac:spMk id="2" creationId="{B07DB424-5D60-EB8E-705E-00413050711F}"/>
          </ac:spMkLst>
        </pc:spChg>
      </pc:sldChg>
      <pc:sldChg chg="modSp mod">
        <pc:chgData name="Abels, Patrick" userId="ba666de4-0d21-43a6-8e66-51a18aae1b4a" providerId="ADAL" clId="{FC0F903D-4E86-4637-A930-82D54CC69AD8}" dt="2023-09-27T08:46:30.791" v="165" actId="6549"/>
        <pc:sldMkLst>
          <pc:docMk/>
          <pc:sldMk cId="3366437632" sldId="259"/>
        </pc:sldMkLst>
        <pc:spChg chg="mod">
          <ac:chgData name="Abels, Patrick" userId="ba666de4-0d21-43a6-8e66-51a18aae1b4a" providerId="ADAL" clId="{FC0F903D-4E86-4637-A930-82D54CC69AD8}" dt="2023-09-27T08:46:30.791" v="165" actId="6549"/>
          <ac:spMkLst>
            <pc:docMk/>
            <pc:sldMk cId="3366437632" sldId="259"/>
            <ac:spMk id="2" creationId="{D75C1544-77A2-CE22-C31D-D08864B78BAE}"/>
          </ac:spMkLst>
        </pc:spChg>
      </pc:sldChg>
      <pc:sldChg chg="addSp delSp modSp mod">
        <pc:chgData name="Abels, Patrick" userId="ba666de4-0d21-43a6-8e66-51a18aae1b4a" providerId="ADAL" clId="{FC0F903D-4E86-4637-A930-82D54CC69AD8}" dt="2023-09-27T08:54:01.367" v="319" actId="1036"/>
        <pc:sldMkLst>
          <pc:docMk/>
          <pc:sldMk cId="4223110314" sldId="261"/>
        </pc:sldMkLst>
        <pc:spChg chg="mod">
          <ac:chgData name="Abels, Patrick" userId="ba666de4-0d21-43a6-8e66-51a18aae1b4a" providerId="ADAL" clId="{FC0F903D-4E86-4637-A930-82D54CC69AD8}" dt="2023-09-27T08:46:52.898" v="173" actId="20577"/>
          <ac:spMkLst>
            <pc:docMk/>
            <pc:sldMk cId="4223110314" sldId="261"/>
            <ac:spMk id="3" creationId="{91E27F51-7010-A9B6-38F8-6302D0C64020}"/>
          </ac:spMkLst>
        </pc:spChg>
        <pc:picChg chg="add mod modCrop">
          <ac:chgData name="Abels, Patrick" userId="ba666de4-0d21-43a6-8e66-51a18aae1b4a" providerId="ADAL" clId="{FC0F903D-4E86-4637-A930-82D54CC69AD8}" dt="2023-09-27T08:54:01.367" v="319" actId="1036"/>
          <ac:picMkLst>
            <pc:docMk/>
            <pc:sldMk cId="4223110314" sldId="261"/>
            <ac:picMk id="4" creationId="{CB95626A-6354-C019-BDC8-A3C9F3297522}"/>
          </ac:picMkLst>
        </pc:picChg>
        <pc:picChg chg="del">
          <ac:chgData name="Abels, Patrick" userId="ba666de4-0d21-43a6-8e66-51a18aae1b4a" providerId="ADAL" clId="{FC0F903D-4E86-4637-A930-82D54CC69AD8}" dt="2023-09-27T08:46:39.702" v="168" actId="478"/>
          <ac:picMkLst>
            <pc:docMk/>
            <pc:sldMk cId="4223110314" sldId="261"/>
            <ac:picMk id="5" creationId="{1A9A1F3E-DD95-1397-1815-D50558953F0B}"/>
          </ac:picMkLst>
        </pc:picChg>
        <pc:picChg chg="add del mod modCrop">
          <ac:chgData name="Abels, Patrick" userId="ba666de4-0d21-43a6-8e66-51a18aae1b4a" providerId="ADAL" clId="{FC0F903D-4E86-4637-A930-82D54CC69AD8}" dt="2023-09-27T08:50:00.240" v="185" actId="478"/>
          <ac:picMkLst>
            <pc:docMk/>
            <pc:sldMk cId="4223110314" sldId="261"/>
            <ac:picMk id="6" creationId="{33E4954A-F180-2A76-9BD3-9A54C337354B}"/>
          </ac:picMkLst>
        </pc:picChg>
        <pc:picChg chg="add del">
          <ac:chgData name="Abels, Patrick" userId="ba666de4-0d21-43a6-8e66-51a18aae1b4a" providerId="ADAL" clId="{FC0F903D-4E86-4637-A930-82D54CC69AD8}" dt="2023-09-27T08:50:34.273" v="187" actId="478"/>
          <ac:picMkLst>
            <pc:docMk/>
            <pc:sldMk cId="4223110314" sldId="261"/>
            <ac:picMk id="8" creationId="{4050309D-AF89-8EEF-C5CF-E3092541693C}"/>
          </ac:picMkLst>
        </pc:picChg>
        <pc:picChg chg="add del mod">
          <ac:chgData name="Abels, Patrick" userId="ba666de4-0d21-43a6-8e66-51a18aae1b4a" providerId="ADAL" clId="{FC0F903D-4E86-4637-A930-82D54CC69AD8}" dt="2023-09-27T08:51:05.017" v="194" actId="478"/>
          <ac:picMkLst>
            <pc:docMk/>
            <pc:sldMk cId="4223110314" sldId="261"/>
            <ac:picMk id="10" creationId="{2B92AB24-C2BD-3A5D-EC95-90BFBC1C27CE}"/>
          </ac:picMkLst>
        </pc:picChg>
        <pc:picChg chg="add del">
          <ac:chgData name="Abels, Patrick" userId="ba666de4-0d21-43a6-8e66-51a18aae1b4a" providerId="ADAL" clId="{FC0F903D-4E86-4637-A930-82D54CC69AD8}" dt="2023-09-27T08:51:11.633" v="196" actId="478"/>
          <ac:picMkLst>
            <pc:docMk/>
            <pc:sldMk cId="4223110314" sldId="261"/>
            <ac:picMk id="12" creationId="{67C67684-B569-424F-FDFA-715027A05B39}"/>
          </ac:picMkLst>
        </pc:picChg>
        <pc:picChg chg="add del">
          <ac:chgData name="Abels, Patrick" userId="ba666de4-0d21-43a6-8e66-51a18aae1b4a" providerId="ADAL" clId="{FC0F903D-4E86-4637-A930-82D54CC69AD8}" dt="2023-09-27T08:52:07.694" v="198" actId="478"/>
          <ac:picMkLst>
            <pc:docMk/>
            <pc:sldMk cId="4223110314" sldId="261"/>
            <ac:picMk id="14" creationId="{99A946F3-6761-005D-03EC-7181A570B79E}"/>
          </ac:picMkLst>
        </pc:picChg>
        <pc:picChg chg="add mod">
          <ac:chgData name="Abels, Patrick" userId="ba666de4-0d21-43a6-8e66-51a18aae1b4a" providerId="ADAL" clId="{FC0F903D-4E86-4637-A930-82D54CC69AD8}" dt="2023-09-27T08:53:56.900" v="289" actId="1036"/>
          <ac:picMkLst>
            <pc:docMk/>
            <pc:sldMk cId="4223110314" sldId="261"/>
            <ac:picMk id="16" creationId="{6E43BED4-D273-045F-0C32-EED46FB2C2F9}"/>
          </ac:picMkLst>
        </pc:picChg>
        <pc:picChg chg="add mod">
          <ac:chgData name="Abels, Patrick" userId="ba666de4-0d21-43a6-8e66-51a18aae1b4a" providerId="ADAL" clId="{FC0F903D-4E86-4637-A930-82D54CC69AD8}" dt="2023-09-27T08:53:56.900" v="289" actId="1036"/>
          <ac:picMkLst>
            <pc:docMk/>
            <pc:sldMk cId="4223110314" sldId="261"/>
            <ac:picMk id="18" creationId="{EBADCEE7-5BB2-82B5-53B1-1844C0912DC3}"/>
          </ac:picMkLst>
        </pc:picChg>
        <pc:picChg chg="add mod modCrop">
          <ac:chgData name="Abels, Patrick" userId="ba666de4-0d21-43a6-8e66-51a18aae1b4a" providerId="ADAL" clId="{FC0F903D-4E86-4637-A930-82D54CC69AD8}" dt="2023-09-27T08:53:56.900" v="289" actId="1036"/>
          <ac:picMkLst>
            <pc:docMk/>
            <pc:sldMk cId="4223110314" sldId="261"/>
            <ac:picMk id="19" creationId="{3FD10B08-8970-CF0C-64E8-39F65E6F2F87}"/>
          </ac:picMkLst>
        </pc:picChg>
      </pc:sldChg>
      <pc:sldChg chg="addSp delSp modSp mod">
        <pc:chgData name="Abels, Patrick" userId="ba666de4-0d21-43a6-8e66-51a18aae1b4a" providerId="ADAL" clId="{FC0F903D-4E86-4637-A930-82D54CC69AD8}" dt="2023-09-27T08:58:34.879" v="422" actId="1036"/>
        <pc:sldMkLst>
          <pc:docMk/>
          <pc:sldMk cId="4127666779" sldId="262"/>
        </pc:sldMkLst>
        <pc:spChg chg="add mod">
          <ac:chgData name="Abels, Patrick" userId="ba666de4-0d21-43a6-8e66-51a18aae1b4a" providerId="ADAL" clId="{FC0F903D-4E86-4637-A930-82D54CC69AD8}" dt="2023-09-27T08:58:34.879" v="422" actId="1036"/>
          <ac:spMkLst>
            <pc:docMk/>
            <pc:sldMk cId="4127666779" sldId="262"/>
            <ac:spMk id="2" creationId="{0553A815-6B0A-651E-5087-15CA2098F92D}"/>
          </ac:spMkLst>
        </pc:spChg>
        <pc:spChg chg="add mod">
          <ac:chgData name="Abels, Patrick" userId="ba666de4-0d21-43a6-8e66-51a18aae1b4a" providerId="ADAL" clId="{FC0F903D-4E86-4637-A930-82D54CC69AD8}" dt="2023-09-27T08:58:34.879" v="422" actId="1036"/>
          <ac:spMkLst>
            <pc:docMk/>
            <pc:sldMk cId="4127666779" sldId="262"/>
            <ac:spMk id="5" creationId="{76317FCD-B8DC-9737-958D-363333E8C131}"/>
          </ac:spMkLst>
        </pc:spChg>
        <pc:spChg chg="add mod">
          <ac:chgData name="Abels, Patrick" userId="ba666de4-0d21-43a6-8e66-51a18aae1b4a" providerId="ADAL" clId="{FC0F903D-4E86-4637-A930-82D54CC69AD8}" dt="2023-09-27T08:58:34.879" v="422" actId="1036"/>
          <ac:spMkLst>
            <pc:docMk/>
            <pc:sldMk cId="4127666779" sldId="262"/>
            <ac:spMk id="6" creationId="{544E3E5F-832F-7C25-22BD-60F060609471}"/>
          </ac:spMkLst>
        </pc:spChg>
        <pc:spChg chg="add mod">
          <ac:chgData name="Abels, Patrick" userId="ba666de4-0d21-43a6-8e66-51a18aae1b4a" providerId="ADAL" clId="{FC0F903D-4E86-4637-A930-82D54CC69AD8}" dt="2023-09-27T08:58:34.879" v="422" actId="1036"/>
          <ac:spMkLst>
            <pc:docMk/>
            <pc:sldMk cId="4127666779" sldId="262"/>
            <ac:spMk id="7" creationId="{19863045-895C-B0D7-5560-7ABB3EFBB835}"/>
          </ac:spMkLst>
        </pc:spChg>
        <pc:spChg chg="add mod">
          <ac:chgData name="Abels, Patrick" userId="ba666de4-0d21-43a6-8e66-51a18aae1b4a" providerId="ADAL" clId="{FC0F903D-4E86-4637-A930-82D54CC69AD8}" dt="2023-09-27T08:58:34.879" v="422" actId="1036"/>
          <ac:spMkLst>
            <pc:docMk/>
            <pc:sldMk cId="4127666779" sldId="262"/>
            <ac:spMk id="8" creationId="{216D099E-E732-1EC2-3D15-D0F6D13937F8}"/>
          </ac:spMkLst>
        </pc:spChg>
        <pc:spChg chg="add mod">
          <ac:chgData name="Abels, Patrick" userId="ba666de4-0d21-43a6-8e66-51a18aae1b4a" providerId="ADAL" clId="{FC0F903D-4E86-4637-A930-82D54CC69AD8}" dt="2023-09-27T08:58:34.879" v="422" actId="1036"/>
          <ac:spMkLst>
            <pc:docMk/>
            <pc:sldMk cId="4127666779" sldId="262"/>
            <ac:spMk id="9" creationId="{47F214DC-559A-DBBD-1E81-B76EC78B98B1}"/>
          </ac:spMkLst>
        </pc:spChg>
        <pc:spChg chg="add mod">
          <ac:chgData name="Abels, Patrick" userId="ba666de4-0d21-43a6-8e66-51a18aae1b4a" providerId="ADAL" clId="{FC0F903D-4E86-4637-A930-82D54CC69AD8}" dt="2023-09-27T08:58:34.879" v="422" actId="1036"/>
          <ac:spMkLst>
            <pc:docMk/>
            <pc:sldMk cId="4127666779" sldId="262"/>
            <ac:spMk id="10" creationId="{F1E9B465-D760-06C0-5D07-5837456C376E}"/>
          </ac:spMkLst>
        </pc:spChg>
        <pc:spChg chg="add mod">
          <ac:chgData name="Abels, Patrick" userId="ba666de4-0d21-43a6-8e66-51a18aae1b4a" providerId="ADAL" clId="{FC0F903D-4E86-4637-A930-82D54CC69AD8}" dt="2023-09-27T08:58:34.879" v="422" actId="1036"/>
          <ac:spMkLst>
            <pc:docMk/>
            <pc:sldMk cId="4127666779" sldId="262"/>
            <ac:spMk id="11" creationId="{A7EF523E-874B-E49B-2DD8-4AD3381AC16D}"/>
          </ac:spMkLst>
        </pc:spChg>
        <pc:spChg chg="add mod">
          <ac:chgData name="Abels, Patrick" userId="ba666de4-0d21-43a6-8e66-51a18aae1b4a" providerId="ADAL" clId="{FC0F903D-4E86-4637-A930-82D54CC69AD8}" dt="2023-09-27T08:58:34.879" v="422" actId="1036"/>
          <ac:spMkLst>
            <pc:docMk/>
            <pc:sldMk cId="4127666779" sldId="262"/>
            <ac:spMk id="12" creationId="{2188694F-F228-3E13-EA11-AE37A0932C54}"/>
          </ac:spMkLst>
        </pc:spChg>
        <pc:spChg chg="add mod">
          <ac:chgData name="Abels, Patrick" userId="ba666de4-0d21-43a6-8e66-51a18aae1b4a" providerId="ADAL" clId="{FC0F903D-4E86-4637-A930-82D54CC69AD8}" dt="2023-09-27T08:58:34.879" v="422" actId="1036"/>
          <ac:spMkLst>
            <pc:docMk/>
            <pc:sldMk cId="4127666779" sldId="262"/>
            <ac:spMk id="13" creationId="{951DDAB8-B53A-5AF2-1CFF-A27F90516742}"/>
          </ac:spMkLst>
        </pc:spChg>
        <pc:spChg chg="add mod">
          <ac:chgData name="Abels, Patrick" userId="ba666de4-0d21-43a6-8e66-51a18aae1b4a" providerId="ADAL" clId="{FC0F903D-4E86-4637-A930-82D54CC69AD8}" dt="2023-09-27T08:58:34.879" v="422" actId="1036"/>
          <ac:spMkLst>
            <pc:docMk/>
            <pc:sldMk cId="4127666779" sldId="262"/>
            <ac:spMk id="14" creationId="{1E34F42C-9313-47AA-9481-682EAB6B8DDC}"/>
          </ac:spMkLst>
        </pc:spChg>
        <pc:spChg chg="add mod">
          <ac:chgData name="Abels, Patrick" userId="ba666de4-0d21-43a6-8e66-51a18aae1b4a" providerId="ADAL" clId="{FC0F903D-4E86-4637-A930-82D54CC69AD8}" dt="2023-09-27T08:58:34.879" v="422" actId="1036"/>
          <ac:spMkLst>
            <pc:docMk/>
            <pc:sldMk cId="4127666779" sldId="262"/>
            <ac:spMk id="15" creationId="{E4914977-EED4-9E32-A892-22B30AC9382B}"/>
          </ac:spMkLst>
        </pc:spChg>
        <pc:spChg chg="add mod">
          <ac:chgData name="Abels, Patrick" userId="ba666de4-0d21-43a6-8e66-51a18aae1b4a" providerId="ADAL" clId="{FC0F903D-4E86-4637-A930-82D54CC69AD8}" dt="2023-09-27T08:58:34.879" v="422" actId="1036"/>
          <ac:spMkLst>
            <pc:docMk/>
            <pc:sldMk cId="4127666779" sldId="262"/>
            <ac:spMk id="16" creationId="{B63F3C5E-E1B1-594B-8AC0-60B2AA9ABE8B}"/>
          </ac:spMkLst>
        </pc:spChg>
        <pc:spChg chg="add mod">
          <ac:chgData name="Abels, Patrick" userId="ba666de4-0d21-43a6-8e66-51a18aae1b4a" providerId="ADAL" clId="{FC0F903D-4E86-4637-A930-82D54CC69AD8}" dt="2023-09-27T08:58:34.879" v="422" actId="1036"/>
          <ac:spMkLst>
            <pc:docMk/>
            <pc:sldMk cId="4127666779" sldId="262"/>
            <ac:spMk id="17" creationId="{A311C548-AFE1-2B39-6775-CA9992CAFFB2}"/>
          </ac:spMkLst>
        </pc:spChg>
        <pc:picChg chg="del">
          <ac:chgData name="Abels, Patrick" userId="ba666de4-0d21-43a6-8e66-51a18aae1b4a" providerId="ADAL" clId="{FC0F903D-4E86-4637-A930-82D54CC69AD8}" dt="2023-09-27T08:56:37.276" v="320" actId="478"/>
          <ac:picMkLst>
            <pc:docMk/>
            <pc:sldMk cId="4127666779" sldId="262"/>
            <ac:picMk id="3" creationId="{1D38B88E-3811-951F-3F06-B2992BB87A8E}"/>
          </ac:picMkLst>
        </pc:picChg>
        <pc:picChg chg="del">
          <ac:chgData name="Abels, Patrick" userId="ba666de4-0d21-43a6-8e66-51a18aae1b4a" providerId="ADAL" clId="{FC0F903D-4E86-4637-A930-82D54CC69AD8}" dt="2023-09-27T08:56:38.150" v="321" actId="478"/>
          <ac:picMkLst>
            <pc:docMk/>
            <pc:sldMk cId="4127666779" sldId="262"/>
            <ac:picMk id="4" creationId="{4F35D27A-4BC3-CE42-50DA-01CCC38D7383}"/>
          </ac:picMkLst>
        </pc:picChg>
      </pc:sldChg>
      <pc:sldChg chg="addSp delSp modSp new mod">
        <pc:chgData name="Abels, Patrick" userId="ba666de4-0d21-43a6-8e66-51a18aae1b4a" providerId="ADAL" clId="{FC0F903D-4E86-4637-A930-82D54CC69AD8}" dt="2023-10-08T12:12:33.119" v="551" actId="207"/>
        <pc:sldMkLst>
          <pc:docMk/>
          <pc:sldMk cId="3051316058" sldId="264"/>
        </pc:sldMkLst>
        <pc:spChg chg="del">
          <ac:chgData name="Abels, Patrick" userId="ba666de4-0d21-43a6-8e66-51a18aae1b4a" providerId="ADAL" clId="{FC0F903D-4E86-4637-A930-82D54CC69AD8}" dt="2023-10-08T12:06:26.472" v="432" actId="478"/>
          <ac:spMkLst>
            <pc:docMk/>
            <pc:sldMk cId="3051316058" sldId="264"/>
            <ac:spMk id="2" creationId="{38F0EA8B-4DDE-1502-7A5B-36FCE7F606DD}"/>
          </ac:spMkLst>
        </pc:spChg>
        <pc:spChg chg="mod">
          <ac:chgData name="Abels, Patrick" userId="ba666de4-0d21-43a6-8e66-51a18aae1b4a" providerId="ADAL" clId="{FC0F903D-4E86-4637-A930-82D54CC69AD8}" dt="2023-10-08T12:12:33.119" v="551" actId="207"/>
          <ac:spMkLst>
            <pc:docMk/>
            <pc:sldMk cId="3051316058" sldId="264"/>
            <ac:spMk id="3" creationId="{E5695764-6918-2C7D-76E7-532A2DFB8F23}"/>
          </ac:spMkLst>
        </pc:spChg>
        <pc:picChg chg="add mod modCrop">
          <ac:chgData name="Abels, Patrick" userId="ba666de4-0d21-43a6-8e66-51a18aae1b4a" providerId="ADAL" clId="{FC0F903D-4E86-4637-A930-82D54CC69AD8}" dt="2023-10-08T12:09:54.549" v="470" actId="1076"/>
          <ac:picMkLst>
            <pc:docMk/>
            <pc:sldMk cId="3051316058" sldId="264"/>
            <ac:picMk id="5" creationId="{7BFA2474-8C49-6079-90BC-F25DEF019981}"/>
          </ac:picMkLst>
        </pc:picChg>
        <pc:picChg chg="add del mod">
          <ac:chgData name="Abels, Patrick" userId="ba666de4-0d21-43a6-8e66-51a18aae1b4a" providerId="ADAL" clId="{FC0F903D-4E86-4637-A930-82D54CC69AD8}" dt="2023-10-08T12:09:35.906" v="467" actId="478"/>
          <ac:picMkLst>
            <pc:docMk/>
            <pc:sldMk cId="3051316058" sldId="264"/>
            <ac:picMk id="7" creationId="{E234FF6D-4439-C00F-483D-083691AA4793}"/>
          </ac:picMkLst>
        </pc:picChg>
        <pc:picChg chg="add del mod">
          <ac:chgData name="Abels, Patrick" userId="ba666de4-0d21-43a6-8e66-51a18aae1b4a" providerId="ADAL" clId="{FC0F903D-4E86-4637-A930-82D54CC69AD8}" dt="2023-10-08T12:09:35.311" v="466" actId="478"/>
          <ac:picMkLst>
            <pc:docMk/>
            <pc:sldMk cId="3051316058" sldId="264"/>
            <ac:picMk id="9" creationId="{DCFB0065-CE54-B5E7-630A-5953D3F9B1A1}"/>
          </ac:picMkLst>
        </pc:picChg>
      </pc:sldChg>
      <pc:sldChg chg="addSp delSp modSp add mod">
        <pc:chgData name="Abels, Patrick" userId="ba666de4-0d21-43a6-8e66-51a18aae1b4a" providerId="ADAL" clId="{FC0F903D-4E86-4637-A930-82D54CC69AD8}" dt="2023-10-08T12:12:30.279" v="550" actId="207"/>
        <pc:sldMkLst>
          <pc:docMk/>
          <pc:sldMk cId="4269764945" sldId="265"/>
        </pc:sldMkLst>
        <pc:spChg chg="mod">
          <ac:chgData name="Abels, Patrick" userId="ba666de4-0d21-43a6-8e66-51a18aae1b4a" providerId="ADAL" clId="{FC0F903D-4E86-4637-A930-82D54CC69AD8}" dt="2023-10-08T12:12:30.279" v="550" actId="207"/>
          <ac:spMkLst>
            <pc:docMk/>
            <pc:sldMk cId="4269764945" sldId="265"/>
            <ac:spMk id="3" creationId="{E5695764-6918-2C7D-76E7-532A2DFB8F23}"/>
          </ac:spMkLst>
        </pc:spChg>
        <pc:picChg chg="add mod modCrop">
          <ac:chgData name="Abels, Patrick" userId="ba666de4-0d21-43a6-8e66-51a18aae1b4a" providerId="ADAL" clId="{FC0F903D-4E86-4637-A930-82D54CC69AD8}" dt="2023-10-08T12:10:57.018" v="486" actId="1035"/>
          <ac:picMkLst>
            <pc:docMk/>
            <pc:sldMk cId="4269764945" sldId="265"/>
            <ac:picMk id="2" creationId="{063BEFD3-B943-C555-3251-13E36BFFB13C}"/>
          </ac:picMkLst>
        </pc:picChg>
        <pc:picChg chg="add del mod modCrop">
          <ac:chgData name="Abels, Patrick" userId="ba666de4-0d21-43a6-8e66-51a18aae1b4a" providerId="ADAL" clId="{FC0F903D-4E86-4637-A930-82D54CC69AD8}" dt="2023-10-08T12:10:52.725" v="482" actId="1076"/>
          <ac:picMkLst>
            <pc:docMk/>
            <pc:sldMk cId="4269764945" sldId="265"/>
            <ac:picMk id="5" creationId="{7BFA2474-8C49-6079-90BC-F25DEF019981}"/>
          </ac:picMkLst>
        </pc:picChg>
        <pc:picChg chg="del mod">
          <ac:chgData name="Abels, Patrick" userId="ba666de4-0d21-43a6-8e66-51a18aae1b4a" providerId="ADAL" clId="{FC0F903D-4E86-4637-A930-82D54CC69AD8}" dt="2023-10-08T12:10:12.858" v="472" actId="478"/>
          <ac:picMkLst>
            <pc:docMk/>
            <pc:sldMk cId="4269764945" sldId="265"/>
            <ac:picMk id="7" creationId="{E234FF6D-4439-C00F-483D-083691AA4793}"/>
          </ac:picMkLst>
        </pc:picChg>
        <pc:picChg chg="del mod">
          <ac:chgData name="Abels, Patrick" userId="ba666de4-0d21-43a6-8e66-51a18aae1b4a" providerId="ADAL" clId="{FC0F903D-4E86-4637-A930-82D54CC69AD8}" dt="2023-10-08T12:10:12.117" v="471" actId="478"/>
          <ac:picMkLst>
            <pc:docMk/>
            <pc:sldMk cId="4269764945" sldId="265"/>
            <ac:picMk id="9" creationId="{DCFB0065-CE54-B5E7-630A-5953D3F9B1A1}"/>
          </ac:picMkLst>
        </pc:picChg>
      </pc:sldChg>
      <pc:sldChg chg="delSp modSp add mod">
        <pc:chgData name="Abels, Patrick" userId="ba666de4-0d21-43a6-8e66-51a18aae1b4a" providerId="ADAL" clId="{FC0F903D-4E86-4637-A930-82D54CC69AD8}" dt="2023-10-08T12:12:27.175" v="549" actId="207"/>
        <pc:sldMkLst>
          <pc:docMk/>
          <pc:sldMk cId="1748216249" sldId="266"/>
        </pc:sldMkLst>
        <pc:spChg chg="mod">
          <ac:chgData name="Abels, Patrick" userId="ba666de4-0d21-43a6-8e66-51a18aae1b4a" providerId="ADAL" clId="{FC0F903D-4E86-4637-A930-82D54CC69AD8}" dt="2023-10-08T12:12:27.175" v="549" actId="207"/>
          <ac:spMkLst>
            <pc:docMk/>
            <pc:sldMk cId="1748216249" sldId="266"/>
            <ac:spMk id="3" creationId="{E5695764-6918-2C7D-76E7-532A2DFB8F23}"/>
          </ac:spMkLst>
        </pc:spChg>
        <pc:picChg chg="del">
          <ac:chgData name="Abels, Patrick" userId="ba666de4-0d21-43a6-8e66-51a18aae1b4a" providerId="ADAL" clId="{FC0F903D-4E86-4637-A930-82D54CC69AD8}" dt="2023-10-08T12:11:02.126" v="487" actId="478"/>
          <ac:picMkLst>
            <pc:docMk/>
            <pc:sldMk cId="1748216249" sldId="266"/>
            <ac:picMk id="5" creationId="{7BFA2474-8C49-6079-90BC-F25DEF019981}"/>
          </ac:picMkLst>
        </pc:picChg>
        <pc:picChg chg="mod modCrop">
          <ac:chgData name="Abels, Patrick" userId="ba666de4-0d21-43a6-8e66-51a18aae1b4a" providerId="ADAL" clId="{FC0F903D-4E86-4637-A930-82D54CC69AD8}" dt="2023-10-08T12:11:33.565" v="499" actId="1076"/>
          <ac:picMkLst>
            <pc:docMk/>
            <pc:sldMk cId="1748216249" sldId="266"/>
            <ac:picMk id="7" creationId="{E234FF6D-4439-C00F-483D-083691AA4793}"/>
          </ac:picMkLst>
        </pc:picChg>
        <pc:picChg chg="del mod">
          <ac:chgData name="Abels, Patrick" userId="ba666de4-0d21-43a6-8e66-51a18aae1b4a" providerId="ADAL" clId="{FC0F903D-4E86-4637-A930-82D54CC69AD8}" dt="2023-10-08T12:11:19.353" v="493" actId="478"/>
          <ac:picMkLst>
            <pc:docMk/>
            <pc:sldMk cId="1748216249" sldId="266"/>
            <ac:picMk id="9" creationId="{DCFB0065-CE54-B5E7-630A-5953D3F9B1A1}"/>
          </ac:picMkLst>
        </pc:picChg>
      </pc:sldChg>
      <pc:sldChg chg="delSp modSp add mod">
        <pc:chgData name="Abels, Patrick" userId="ba666de4-0d21-43a6-8e66-51a18aae1b4a" providerId="ADAL" clId="{FC0F903D-4E86-4637-A930-82D54CC69AD8}" dt="2023-10-08T12:12:23.908" v="548" actId="207"/>
        <pc:sldMkLst>
          <pc:docMk/>
          <pc:sldMk cId="1699506209" sldId="267"/>
        </pc:sldMkLst>
        <pc:spChg chg="mod">
          <ac:chgData name="Abels, Patrick" userId="ba666de4-0d21-43a6-8e66-51a18aae1b4a" providerId="ADAL" clId="{FC0F903D-4E86-4637-A930-82D54CC69AD8}" dt="2023-10-08T12:12:23.908" v="548" actId="207"/>
          <ac:spMkLst>
            <pc:docMk/>
            <pc:sldMk cId="1699506209" sldId="267"/>
            <ac:spMk id="3" creationId="{E5695764-6918-2C7D-76E7-532A2DFB8F23}"/>
          </ac:spMkLst>
        </pc:spChg>
        <pc:picChg chg="del">
          <ac:chgData name="Abels, Patrick" userId="ba666de4-0d21-43a6-8e66-51a18aae1b4a" providerId="ADAL" clId="{FC0F903D-4E86-4637-A930-82D54CC69AD8}" dt="2023-10-08T12:11:09.893" v="489" actId="478"/>
          <ac:picMkLst>
            <pc:docMk/>
            <pc:sldMk cId="1699506209" sldId="267"/>
            <ac:picMk id="5" creationId="{7BFA2474-8C49-6079-90BC-F25DEF019981}"/>
          </ac:picMkLst>
        </pc:picChg>
        <pc:picChg chg="del">
          <ac:chgData name="Abels, Patrick" userId="ba666de4-0d21-43a6-8e66-51a18aae1b4a" providerId="ADAL" clId="{FC0F903D-4E86-4637-A930-82D54CC69AD8}" dt="2023-10-08T12:11:11.212" v="490" actId="478"/>
          <ac:picMkLst>
            <pc:docMk/>
            <pc:sldMk cId="1699506209" sldId="267"/>
            <ac:picMk id="7" creationId="{E234FF6D-4439-C00F-483D-083691AA4793}"/>
          </ac:picMkLst>
        </pc:picChg>
        <pc:picChg chg="mod">
          <ac:chgData name="Abels, Patrick" userId="ba666de4-0d21-43a6-8e66-51a18aae1b4a" providerId="ADAL" clId="{FC0F903D-4E86-4637-A930-82D54CC69AD8}" dt="2023-10-08T12:11:15.517" v="492" actId="1076"/>
          <ac:picMkLst>
            <pc:docMk/>
            <pc:sldMk cId="1699506209" sldId="267"/>
            <ac:picMk id="9" creationId="{DCFB0065-CE54-B5E7-630A-5953D3F9B1A1}"/>
          </ac:picMkLst>
        </pc:picChg>
      </pc:sldChg>
      <pc:sldChg chg="del">
        <pc:chgData name="Abels, Patrick" userId="ba666de4-0d21-43a6-8e66-51a18aae1b4a" providerId="ADAL" clId="{FC0F903D-4E86-4637-A930-82D54CC69AD8}" dt="2023-09-27T08:46:36.688" v="167" actId="47"/>
        <pc:sldMkLst>
          <pc:docMk/>
          <pc:sldMk cId="39607195" sldId="270"/>
        </pc:sldMkLst>
      </pc:sldChg>
      <pc:sldChg chg="del">
        <pc:chgData name="Abels, Patrick" userId="ba666de4-0d21-43a6-8e66-51a18aae1b4a" providerId="ADAL" clId="{FC0F903D-4E86-4637-A930-82D54CC69AD8}" dt="2023-09-27T08:46:35.292" v="166" actId="47"/>
        <pc:sldMkLst>
          <pc:docMk/>
          <pc:sldMk cId="2923068891" sldId="271"/>
        </pc:sldMkLst>
      </pc:sldChg>
    </pc:docChg>
  </pc:docChgLst>
  <pc:docChgLst>
    <pc:chgData name="Abels, Patrick" userId="ba666de4-0d21-43a6-8e66-51a18aae1b4a" providerId="ADAL" clId="{17E8D0EE-3537-4DDB-8AEA-212BB9C61B42}"/>
    <pc:docChg chg="undo custSel addSld delSld modSld modMainMaster">
      <pc:chgData name="Abels, Patrick" userId="ba666de4-0d21-43a6-8e66-51a18aae1b4a" providerId="ADAL" clId="{17E8D0EE-3537-4DDB-8AEA-212BB9C61B42}" dt="2024-02-22T20:33:11.980" v="793"/>
      <pc:docMkLst>
        <pc:docMk/>
      </pc:docMkLst>
      <pc:sldChg chg="addSp modSp mod">
        <pc:chgData name="Abels, Patrick" userId="ba666de4-0d21-43a6-8e66-51a18aae1b4a" providerId="ADAL" clId="{17E8D0EE-3537-4DDB-8AEA-212BB9C61B42}" dt="2024-02-22T20:30:42.918" v="730" actId="1076"/>
        <pc:sldMkLst>
          <pc:docMk/>
          <pc:sldMk cId="4053142725" sldId="258"/>
        </pc:sldMkLst>
        <pc:spChg chg="mod">
          <ac:chgData name="Abels, Patrick" userId="ba666de4-0d21-43a6-8e66-51a18aae1b4a" providerId="ADAL" clId="{17E8D0EE-3537-4DDB-8AEA-212BB9C61B42}" dt="2024-02-22T20:30:39.775" v="729" actId="20577"/>
          <ac:spMkLst>
            <pc:docMk/>
            <pc:sldMk cId="4053142725" sldId="258"/>
            <ac:spMk id="2" creationId="{B07DB424-5D60-EB8E-705E-00413050711F}"/>
          </ac:spMkLst>
        </pc:spChg>
        <pc:picChg chg="add mod modCrop">
          <ac:chgData name="Abels, Patrick" userId="ba666de4-0d21-43a6-8e66-51a18aae1b4a" providerId="ADAL" clId="{17E8D0EE-3537-4DDB-8AEA-212BB9C61B42}" dt="2024-02-22T20:30:23.648" v="708" actId="1076"/>
          <ac:picMkLst>
            <pc:docMk/>
            <pc:sldMk cId="4053142725" sldId="258"/>
            <ac:picMk id="3" creationId="{13767F93-6B36-D6B7-22C5-344E30A58740}"/>
          </ac:picMkLst>
        </pc:picChg>
        <pc:picChg chg="add mod modCrop">
          <ac:chgData name="Abels, Patrick" userId="ba666de4-0d21-43a6-8e66-51a18aae1b4a" providerId="ADAL" clId="{17E8D0EE-3537-4DDB-8AEA-212BB9C61B42}" dt="2024-02-22T20:30:25.404" v="709" actId="1076"/>
          <ac:picMkLst>
            <pc:docMk/>
            <pc:sldMk cId="4053142725" sldId="258"/>
            <ac:picMk id="4" creationId="{4B0C3463-D875-380B-5706-BFFADF4AB34C}"/>
          </ac:picMkLst>
        </pc:picChg>
        <pc:picChg chg="add mod modCrop">
          <ac:chgData name="Abels, Patrick" userId="ba666de4-0d21-43a6-8e66-51a18aae1b4a" providerId="ADAL" clId="{17E8D0EE-3537-4DDB-8AEA-212BB9C61B42}" dt="2024-02-22T20:30:27.454" v="710" actId="1076"/>
          <ac:picMkLst>
            <pc:docMk/>
            <pc:sldMk cId="4053142725" sldId="258"/>
            <ac:picMk id="5" creationId="{FD945F6D-A54A-F150-D8DA-EFB9333AD493}"/>
          </ac:picMkLst>
        </pc:picChg>
        <pc:picChg chg="add mod">
          <ac:chgData name="Abels, Patrick" userId="ba666de4-0d21-43a6-8e66-51a18aae1b4a" providerId="ADAL" clId="{17E8D0EE-3537-4DDB-8AEA-212BB9C61B42}" dt="2024-02-22T20:30:42.918" v="730" actId="1076"/>
          <ac:picMkLst>
            <pc:docMk/>
            <pc:sldMk cId="4053142725" sldId="258"/>
            <ac:picMk id="6" creationId="{D942EEBC-53B7-3960-1A5E-48915840DBD6}"/>
          </ac:picMkLst>
        </pc:picChg>
      </pc:sldChg>
      <pc:sldChg chg="addSp delSp modSp mod">
        <pc:chgData name="Abels, Patrick" userId="ba666de4-0d21-43a6-8e66-51a18aae1b4a" providerId="ADAL" clId="{17E8D0EE-3537-4DDB-8AEA-212BB9C61B42}" dt="2024-02-22T20:32:52.664" v="772" actId="2710"/>
        <pc:sldMkLst>
          <pc:docMk/>
          <pc:sldMk cId="3366437632" sldId="259"/>
        </pc:sldMkLst>
        <pc:spChg chg="mod">
          <ac:chgData name="Abels, Patrick" userId="ba666de4-0d21-43a6-8e66-51a18aae1b4a" providerId="ADAL" clId="{17E8D0EE-3537-4DDB-8AEA-212BB9C61B42}" dt="2024-02-22T20:32:52.664" v="772" actId="2710"/>
          <ac:spMkLst>
            <pc:docMk/>
            <pc:sldMk cId="3366437632" sldId="259"/>
            <ac:spMk id="2" creationId="{D75C1544-77A2-CE22-C31D-D08864B78BAE}"/>
          </ac:spMkLst>
        </pc:spChg>
        <pc:spChg chg="del">
          <ac:chgData name="Abels, Patrick" userId="ba666de4-0d21-43a6-8e66-51a18aae1b4a" providerId="ADAL" clId="{17E8D0EE-3537-4DDB-8AEA-212BB9C61B42}" dt="2024-02-22T20:04:25.897" v="148" actId="478"/>
          <ac:spMkLst>
            <pc:docMk/>
            <pc:sldMk cId="3366437632" sldId="259"/>
            <ac:spMk id="21" creationId="{6F8CD28C-88F3-BA97-F3F9-0E3257247E78}"/>
          </ac:spMkLst>
        </pc:spChg>
        <pc:picChg chg="del">
          <ac:chgData name="Abels, Patrick" userId="ba666de4-0d21-43a6-8e66-51a18aae1b4a" providerId="ADAL" clId="{17E8D0EE-3537-4DDB-8AEA-212BB9C61B42}" dt="2024-02-22T20:04:30.062" v="149" actId="478"/>
          <ac:picMkLst>
            <pc:docMk/>
            <pc:sldMk cId="3366437632" sldId="259"/>
            <ac:picMk id="4" creationId="{BF77B9AD-FA61-DF66-A3A1-5868CC0212F3}"/>
          </ac:picMkLst>
        </pc:picChg>
        <pc:picChg chg="add mod ord modCrop">
          <ac:chgData name="Abels, Patrick" userId="ba666de4-0d21-43a6-8e66-51a18aae1b4a" providerId="ADAL" clId="{17E8D0EE-3537-4DDB-8AEA-212BB9C61B42}" dt="2024-02-22T20:05:32.667" v="159" actId="167"/>
          <ac:picMkLst>
            <pc:docMk/>
            <pc:sldMk cId="3366437632" sldId="259"/>
            <ac:picMk id="5" creationId="{B8EE926C-E9D8-0985-5182-6051BD6A616B}"/>
          </ac:picMkLst>
        </pc:picChg>
      </pc:sldChg>
      <pc:sldChg chg="modSp del mod">
        <pc:chgData name="Abels, Patrick" userId="ba666de4-0d21-43a6-8e66-51a18aae1b4a" providerId="ADAL" clId="{17E8D0EE-3537-4DDB-8AEA-212BB9C61B42}" dt="2024-02-22T20:06:34.838" v="187" actId="47"/>
        <pc:sldMkLst>
          <pc:docMk/>
          <pc:sldMk cId="4195507967" sldId="268"/>
        </pc:sldMkLst>
        <pc:spChg chg="mod">
          <ac:chgData name="Abels, Patrick" userId="ba666de4-0d21-43a6-8e66-51a18aae1b4a" providerId="ADAL" clId="{17E8D0EE-3537-4DDB-8AEA-212BB9C61B42}" dt="2024-02-22T20:06:30.235" v="185" actId="207"/>
          <ac:spMkLst>
            <pc:docMk/>
            <pc:sldMk cId="4195507967" sldId="268"/>
            <ac:spMk id="2" creationId="{407CA8FE-FB1A-6EF9-C27E-FF38A12ABE76}"/>
          </ac:spMkLst>
        </pc:spChg>
      </pc:sldChg>
      <pc:sldChg chg="addSp delSp modSp mod">
        <pc:chgData name="Abels, Patrick" userId="ba666de4-0d21-43a6-8e66-51a18aae1b4a" providerId="ADAL" clId="{17E8D0EE-3537-4DDB-8AEA-212BB9C61B42}" dt="2024-02-22T20:18:43.719" v="577" actId="20577"/>
        <pc:sldMkLst>
          <pc:docMk/>
          <pc:sldMk cId="1535252720" sldId="269"/>
        </pc:sldMkLst>
        <pc:spChg chg="mod">
          <ac:chgData name="Abels, Patrick" userId="ba666de4-0d21-43a6-8e66-51a18aae1b4a" providerId="ADAL" clId="{17E8D0EE-3537-4DDB-8AEA-212BB9C61B42}" dt="2024-02-22T20:18:43.719" v="577" actId="20577"/>
          <ac:spMkLst>
            <pc:docMk/>
            <pc:sldMk cId="1535252720" sldId="269"/>
            <ac:spMk id="3" creationId="{01ECBF5A-FC38-589B-9B3F-519D1EC2FC51}"/>
          </ac:spMkLst>
        </pc:spChg>
        <pc:picChg chg="add mod">
          <ac:chgData name="Abels, Patrick" userId="ba666de4-0d21-43a6-8e66-51a18aae1b4a" providerId="ADAL" clId="{17E8D0EE-3537-4DDB-8AEA-212BB9C61B42}" dt="2024-02-22T20:10:54.342" v="345" actId="1076"/>
          <ac:picMkLst>
            <pc:docMk/>
            <pc:sldMk cId="1535252720" sldId="269"/>
            <ac:picMk id="4" creationId="{89E77699-7145-6AEE-A24E-6D550881D79C}"/>
          </ac:picMkLst>
        </pc:picChg>
        <pc:picChg chg="del">
          <ac:chgData name="Abels, Patrick" userId="ba666de4-0d21-43a6-8e66-51a18aae1b4a" providerId="ADAL" clId="{17E8D0EE-3537-4DDB-8AEA-212BB9C61B42}" dt="2024-02-22T20:09:30.583" v="327" actId="478"/>
          <ac:picMkLst>
            <pc:docMk/>
            <pc:sldMk cId="1535252720" sldId="269"/>
            <ac:picMk id="9" creationId="{E10B7917-1E06-CE03-12D1-7EC242F7119C}"/>
          </ac:picMkLst>
        </pc:picChg>
        <pc:picChg chg="del">
          <ac:chgData name="Abels, Patrick" userId="ba666de4-0d21-43a6-8e66-51a18aae1b4a" providerId="ADAL" clId="{17E8D0EE-3537-4DDB-8AEA-212BB9C61B42}" dt="2024-02-22T20:09:29.206" v="326" actId="478"/>
          <ac:picMkLst>
            <pc:docMk/>
            <pc:sldMk cId="1535252720" sldId="269"/>
            <ac:picMk id="10" creationId="{6D4551A1-C824-BD42-9E40-FBD50BB31E9E}"/>
          </ac:picMkLst>
        </pc:picChg>
      </pc:sldChg>
      <pc:sldChg chg="modSp mod">
        <pc:chgData name="Abels, Patrick" userId="ba666de4-0d21-43a6-8e66-51a18aae1b4a" providerId="ADAL" clId="{17E8D0EE-3537-4DDB-8AEA-212BB9C61B42}" dt="2024-02-22T20:09:44.399" v="330" actId="20577"/>
        <pc:sldMkLst>
          <pc:docMk/>
          <pc:sldMk cId="1722427942" sldId="273"/>
        </pc:sldMkLst>
        <pc:spChg chg="mod">
          <ac:chgData name="Abels, Patrick" userId="ba666de4-0d21-43a6-8e66-51a18aae1b4a" providerId="ADAL" clId="{17E8D0EE-3537-4DDB-8AEA-212BB9C61B42}" dt="2024-02-22T20:09:44.399" v="330" actId="20577"/>
          <ac:spMkLst>
            <pc:docMk/>
            <pc:sldMk cId="1722427942" sldId="273"/>
            <ac:spMk id="2" creationId="{9AB4A751-8F07-093D-AF8D-F931909DA7A8}"/>
          </ac:spMkLst>
        </pc:spChg>
      </pc:sldChg>
      <pc:sldChg chg="addSp delSp modSp mod">
        <pc:chgData name="Abels, Patrick" userId="ba666de4-0d21-43a6-8e66-51a18aae1b4a" providerId="ADAL" clId="{17E8D0EE-3537-4DDB-8AEA-212BB9C61B42}" dt="2024-02-22T20:17:43.031" v="497" actId="14100"/>
        <pc:sldMkLst>
          <pc:docMk/>
          <pc:sldMk cId="2066371292" sldId="274"/>
        </pc:sldMkLst>
        <pc:spChg chg="mod">
          <ac:chgData name="Abels, Patrick" userId="ba666de4-0d21-43a6-8e66-51a18aae1b4a" providerId="ADAL" clId="{17E8D0EE-3537-4DDB-8AEA-212BB9C61B42}" dt="2024-02-22T20:17:43.031" v="497" actId="14100"/>
          <ac:spMkLst>
            <pc:docMk/>
            <pc:sldMk cId="2066371292" sldId="274"/>
            <ac:spMk id="2" creationId="{819E8F8D-31D9-B7B0-30D7-BC7419B3BDAB}"/>
          </ac:spMkLst>
        </pc:spChg>
        <pc:spChg chg="mod topLvl">
          <ac:chgData name="Abels, Patrick" userId="ba666de4-0d21-43a6-8e66-51a18aae1b4a" providerId="ADAL" clId="{17E8D0EE-3537-4DDB-8AEA-212BB9C61B42}" dt="2024-02-22T20:17:39.074" v="496" actId="1038"/>
          <ac:spMkLst>
            <pc:docMk/>
            <pc:sldMk cId="2066371292" sldId="274"/>
            <ac:spMk id="4" creationId="{7351B586-6B87-52D6-5ABF-CCA0AE7A3339}"/>
          </ac:spMkLst>
        </pc:spChg>
        <pc:spChg chg="mod topLvl">
          <ac:chgData name="Abels, Patrick" userId="ba666de4-0d21-43a6-8e66-51a18aae1b4a" providerId="ADAL" clId="{17E8D0EE-3537-4DDB-8AEA-212BB9C61B42}" dt="2024-02-22T20:17:39.074" v="496" actId="1038"/>
          <ac:spMkLst>
            <pc:docMk/>
            <pc:sldMk cId="2066371292" sldId="274"/>
            <ac:spMk id="5" creationId="{BFF8A199-73CC-2C7F-8F91-FEA0E7AE8426}"/>
          </ac:spMkLst>
        </pc:spChg>
        <pc:spChg chg="mod topLvl">
          <ac:chgData name="Abels, Patrick" userId="ba666de4-0d21-43a6-8e66-51a18aae1b4a" providerId="ADAL" clId="{17E8D0EE-3537-4DDB-8AEA-212BB9C61B42}" dt="2024-02-22T20:17:39.074" v="496" actId="1038"/>
          <ac:spMkLst>
            <pc:docMk/>
            <pc:sldMk cId="2066371292" sldId="274"/>
            <ac:spMk id="6" creationId="{2681FE15-00BB-D7F4-698F-26685367A2B6}"/>
          </ac:spMkLst>
        </pc:spChg>
        <pc:spChg chg="mod topLvl">
          <ac:chgData name="Abels, Patrick" userId="ba666de4-0d21-43a6-8e66-51a18aae1b4a" providerId="ADAL" clId="{17E8D0EE-3537-4DDB-8AEA-212BB9C61B42}" dt="2024-02-22T20:17:39.074" v="496" actId="1038"/>
          <ac:spMkLst>
            <pc:docMk/>
            <pc:sldMk cId="2066371292" sldId="274"/>
            <ac:spMk id="7" creationId="{EC6712EA-8236-CC4C-2DE0-5DEA71AEE5EB}"/>
          </ac:spMkLst>
        </pc:spChg>
        <pc:spChg chg="mod topLvl">
          <ac:chgData name="Abels, Patrick" userId="ba666de4-0d21-43a6-8e66-51a18aae1b4a" providerId="ADAL" clId="{17E8D0EE-3537-4DDB-8AEA-212BB9C61B42}" dt="2024-02-22T20:17:39.074" v="496" actId="1038"/>
          <ac:spMkLst>
            <pc:docMk/>
            <pc:sldMk cId="2066371292" sldId="274"/>
            <ac:spMk id="8" creationId="{91E54009-C231-39EA-DF1B-7C3F05D692A6}"/>
          </ac:spMkLst>
        </pc:spChg>
        <pc:spChg chg="mod topLvl">
          <ac:chgData name="Abels, Patrick" userId="ba666de4-0d21-43a6-8e66-51a18aae1b4a" providerId="ADAL" clId="{17E8D0EE-3537-4DDB-8AEA-212BB9C61B42}" dt="2024-02-22T20:17:39.074" v="496" actId="1038"/>
          <ac:spMkLst>
            <pc:docMk/>
            <pc:sldMk cId="2066371292" sldId="274"/>
            <ac:spMk id="10" creationId="{1E4A0B40-6446-335C-268B-1D3CF952F7BC}"/>
          </ac:spMkLst>
        </pc:spChg>
        <pc:spChg chg="mod topLvl">
          <ac:chgData name="Abels, Patrick" userId="ba666de4-0d21-43a6-8e66-51a18aae1b4a" providerId="ADAL" clId="{17E8D0EE-3537-4DDB-8AEA-212BB9C61B42}" dt="2024-02-22T20:17:39.074" v="496" actId="1038"/>
          <ac:spMkLst>
            <pc:docMk/>
            <pc:sldMk cId="2066371292" sldId="274"/>
            <ac:spMk id="11" creationId="{1D804C96-EC7D-3517-05F2-467EC6F962F3}"/>
          </ac:spMkLst>
        </pc:spChg>
        <pc:spChg chg="mod topLvl">
          <ac:chgData name="Abels, Patrick" userId="ba666de4-0d21-43a6-8e66-51a18aae1b4a" providerId="ADAL" clId="{17E8D0EE-3537-4DDB-8AEA-212BB9C61B42}" dt="2024-02-22T20:17:39.074" v="496" actId="1038"/>
          <ac:spMkLst>
            <pc:docMk/>
            <pc:sldMk cId="2066371292" sldId="274"/>
            <ac:spMk id="12" creationId="{E1528EC1-E914-EAE5-5472-0D352C2516E9}"/>
          </ac:spMkLst>
        </pc:spChg>
        <pc:spChg chg="mod topLvl">
          <ac:chgData name="Abels, Patrick" userId="ba666de4-0d21-43a6-8e66-51a18aae1b4a" providerId="ADAL" clId="{17E8D0EE-3537-4DDB-8AEA-212BB9C61B42}" dt="2024-02-22T20:17:39.074" v="496" actId="1038"/>
          <ac:spMkLst>
            <pc:docMk/>
            <pc:sldMk cId="2066371292" sldId="274"/>
            <ac:spMk id="13" creationId="{905660C6-B838-952A-BEDC-540F826E7BA2}"/>
          </ac:spMkLst>
        </pc:spChg>
        <pc:spChg chg="mod topLvl">
          <ac:chgData name="Abels, Patrick" userId="ba666de4-0d21-43a6-8e66-51a18aae1b4a" providerId="ADAL" clId="{17E8D0EE-3537-4DDB-8AEA-212BB9C61B42}" dt="2024-02-22T20:17:39.074" v="496" actId="1038"/>
          <ac:spMkLst>
            <pc:docMk/>
            <pc:sldMk cId="2066371292" sldId="274"/>
            <ac:spMk id="14" creationId="{84903ED2-AD7B-47E6-7B61-A6B14AF96F2D}"/>
          </ac:spMkLst>
        </pc:spChg>
        <pc:spChg chg="mod topLvl">
          <ac:chgData name="Abels, Patrick" userId="ba666de4-0d21-43a6-8e66-51a18aae1b4a" providerId="ADAL" clId="{17E8D0EE-3537-4DDB-8AEA-212BB9C61B42}" dt="2024-02-22T20:17:39.074" v="496" actId="1038"/>
          <ac:spMkLst>
            <pc:docMk/>
            <pc:sldMk cId="2066371292" sldId="274"/>
            <ac:spMk id="16" creationId="{136C568E-9678-51E9-1ACB-769A70E72857}"/>
          </ac:spMkLst>
        </pc:spChg>
        <pc:spChg chg="mod topLvl">
          <ac:chgData name="Abels, Patrick" userId="ba666de4-0d21-43a6-8e66-51a18aae1b4a" providerId="ADAL" clId="{17E8D0EE-3537-4DDB-8AEA-212BB9C61B42}" dt="2024-02-22T20:17:39.074" v="496" actId="1038"/>
          <ac:spMkLst>
            <pc:docMk/>
            <pc:sldMk cId="2066371292" sldId="274"/>
            <ac:spMk id="17" creationId="{5A54CC06-CD2C-06FD-0284-3D5AF319A113}"/>
          </ac:spMkLst>
        </pc:spChg>
        <pc:spChg chg="mod topLvl">
          <ac:chgData name="Abels, Patrick" userId="ba666de4-0d21-43a6-8e66-51a18aae1b4a" providerId="ADAL" clId="{17E8D0EE-3537-4DDB-8AEA-212BB9C61B42}" dt="2024-02-22T20:17:39.074" v="496" actId="1038"/>
          <ac:spMkLst>
            <pc:docMk/>
            <pc:sldMk cId="2066371292" sldId="274"/>
            <ac:spMk id="18" creationId="{E871413C-EF6E-9D25-47DF-287F528D9923}"/>
          </ac:spMkLst>
        </pc:spChg>
        <pc:spChg chg="mod topLvl">
          <ac:chgData name="Abels, Patrick" userId="ba666de4-0d21-43a6-8e66-51a18aae1b4a" providerId="ADAL" clId="{17E8D0EE-3537-4DDB-8AEA-212BB9C61B42}" dt="2024-02-22T20:17:39.074" v="496" actId="1038"/>
          <ac:spMkLst>
            <pc:docMk/>
            <pc:sldMk cId="2066371292" sldId="274"/>
            <ac:spMk id="19" creationId="{B926EDD1-66D0-28E8-9FD9-AE1307A5EFF7}"/>
          </ac:spMkLst>
        </pc:spChg>
        <pc:spChg chg="mod topLvl">
          <ac:chgData name="Abels, Patrick" userId="ba666de4-0d21-43a6-8e66-51a18aae1b4a" providerId="ADAL" clId="{17E8D0EE-3537-4DDB-8AEA-212BB9C61B42}" dt="2024-02-22T20:17:39.074" v="496" actId="1038"/>
          <ac:spMkLst>
            <pc:docMk/>
            <pc:sldMk cId="2066371292" sldId="274"/>
            <ac:spMk id="20" creationId="{C04196CB-6030-4CC9-6AE3-3591E2598BF4}"/>
          </ac:spMkLst>
        </pc:spChg>
        <pc:spChg chg="mod topLvl">
          <ac:chgData name="Abels, Patrick" userId="ba666de4-0d21-43a6-8e66-51a18aae1b4a" providerId="ADAL" clId="{17E8D0EE-3537-4DDB-8AEA-212BB9C61B42}" dt="2024-02-22T20:17:39.074" v="496" actId="1038"/>
          <ac:spMkLst>
            <pc:docMk/>
            <pc:sldMk cId="2066371292" sldId="274"/>
            <ac:spMk id="22" creationId="{5FC087FB-AB0B-8616-C829-FDF1FBFE8A48}"/>
          </ac:spMkLst>
        </pc:spChg>
        <pc:spChg chg="mod topLvl">
          <ac:chgData name="Abels, Patrick" userId="ba666de4-0d21-43a6-8e66-51a18aae1b4a" providerId="ADAL" clId="{17E8D0EE-3537-4DDB-8AEA-212BB9C61B42}" dt="2024-02-22T20:17:39.074" v="496" actId="1038"/>
          <ac:spMkLst>
            <pc:docMk/>
            <pc:sldMk cId="2066371292" sldId="274"/>
            <ac:spMk id="23" creationId="{73D5F4DB-7DCC-AB87-E313-0D1562CB47BA}"/>
          </ac:spMkLst>
        </pc:spChg>
        <pc:spChg chg="mod topLvl">
          <ac:chgData name="Abels, Patrick" userId="ba666de4-0d21-43a6-8e66-51a18aae1b4a" providerId="ADAL" clId="{17E8D0EE-3537-4DDB-8AEA-212BB9C61B42}" dt="2024-02-22T20:17:39.074" v="496" actId="1038"/>
          <ac:spMkLst>
            <pc:docMk/>
            <pc:sldMk cId="2066371292" sldId="274"/>
            <ac:spMk id="24" creationId="{6E883ED4-AF8E-661A-B375-14FA5BAAFB9B}"/>
          </ac:spMkLst>
        </pc:spChg>
        <pc:spChg chg="mod topLvl">
          <ac:chgData name="Abels, Patrick" userId="ba666de4-0d21-43a6-8e66-51a18aae1b4a" providerId="ADAL" clId="{17E8D0EE-3537-4DDB-8AEA-212BB9C61B42}" dt="2024-02-22T20:17:39.074" v="496" actId="1038"/>
          <ac:spMkLst>
            <pc:docMk/>
            <pc:sldMk cId="2066371292" sldId="274"/>
            <ac:spMk id="25" creationId="{F3FB2F66-5723-5A4E-62E9-C897F379F18D}"/>
          </ac:spMkLst>
        </pc:spChg>
        <pc:spChg chg="mod topLvl">
          <ac:chgData name="Abels, Patrick" userId="ba666de4-0d21-43a6-8e66-51a18aae1b4a" providerId="ADAL" clId="{17E8D0EE-3537-4DDB-8AEA-212BB9C61B42}" dt="2024-02-22T20:17:39.074" v="496" actId="1038"/>
          <ac:spMkLst>
            <pc:docMk/>
            <pc:sldMk cId="2066371292" sldId="274"/>
            <ac:spMk id="26" creationId="{EECBBC7A-75D4-E230-0E5F-E01CC15A176C}"/>
          </ac:spMkLst>
        </pc:spChg>
        <pc:spChg chg="mod topLvl">
          <ac:chgData name="Abels, Patrick" userId="ba666de4-0d21-43a6-8e66-51a18aae1b4a" providerId="ADAL" clId="{17E8D0EE-3537-4DDB-8AEA-212BB9C61B42}" dt="2024-02-22T20:17:39.074" v="496" actId="1038"/>
          <ac:spMkLst>
            <pc:docMk/>
            <pc:sldMk cId="2066371292" sldId="274"/>
            <ac:spMk id="28" creationId="{8B095276-86C6-E401-C07E-50ECACEEA09E}"/>
          </ac:spMkLst>
        </pc:spChg>
        <pc:spChg chg="mod topLvl">
          <ac:chgData name="Abels, Patrick" userId="ba666de4-0d21-43a6-8e66-51a18aae1b4a" providerId="ADAL" clId="{17E8D0EE-3537-4DDB-8AEA-212BB9C61B42}" dt="2024-02-22T20:17:39.074" v="496" actId="1038"/>
          <ac:spMkLst>
            <pc:docMk/>
            <pc:sldMk cId="2066371292" sldId="274"/>
            <ac:spMk id="29" creationId="{DF0D1614-2189-7CF9-A828-DE61AE6FFAEC}"/>
          </ac:spMkLst>
        </pc:spChg>
        <pc:spChg chg="mod topLvl">
          <ac:chgData name="Abels, Patrick" userId="ba666de4-0d21-43a6-8e66-51a18aae1b4a" providerId="ADAL" clId="{17E8D0EE-3537-4DDB-8AEA-212BB9C61B42}" dt="2024-02-22T20:17:39.074" v="496" actId="1038"/>
          <ac:spMkLst>
            <pc:docMk/>
            <pc:sldMk cId="2066371292" sldId="274"/>
            <ac:spMk id="30" creationId="{A301B3D4-1E83-8DE2-8F87-C646C4E79422}"/>
          </ac:spMkLst>
        </pc:spChg>
        <pc:spChg chg="mod topLvl">
          <ac:chgData name="Abels, Patrick" userId="ba666de4-0d21-43a6-8e66-51a18aae1b4a" providerId="ADAL" clId="{17E8D0EE-3537-4DDB-8AEA-212BB9C61B42}" dt="2024-02-22T20:17:39.074" v="496" actId="1038"/>
          <ac:spMkLst>
            <pc:docMk/>
            <pc:sldMk cId="2066371292" sldId="274"/>
            <ac:spMk id="31" creationId="{CAF18F44-1C61-DA1D-9836-DBF0FAAC595D}"/>
          </ac:spMkLst>
        </pc:spChg>
        <pc:spChg chg="mod topLvl">
          <ac:chgData name="Abels, Patrick" userId="ba666de4-0d21-43a6-8e66-51a18aae1b4a" providerId="ADAL" clId="{17E8D0EE-3537-4DDB-8AEA-212BB9C61B42}" dt="2024-02-22T20:17:39.074" v="496" actId="1038"/>
          <ac:spMkLst>
            <pc:docMk/>
            <pc:sldMk cId="2066371292" sldId="274"/>
            <ac:spMk id="32" creationId="{4C8A81C5-9305-33F9-736F-C1873B56F61B}"/>
          </ac:spMkLst>
        </pc:spChg>
        <pc:grpChg chg="del mod">
          <ac:chgData name="Abels, Patrick" userId="ba666de4-0d21-43a6-8e66-51a18aae1b4a" providerId="ADAL" clId="{17E8D0EE-3537-4DDB-8AEA-212BB9C61B42}" dt="2024-02-22T20:08:19.216" v="320" actId="165"/>
          <ac:grpSpMkLst>
            <pc:docMk/>
            <pc:sldMk cId="2066371292" sldId="274"/>
            <ac:grpSpMk id="3" creationId="{6E2669C7-B48A-C21E-B145-D6687B8984AF}"/>
          </ac:grpSpMkLst>
        </pc:grpChg>
        <pc:grpChg chg="del mod">
          <ac:chgData name="Abels, Patrick" userId="ba666de4-0d21-43a6-8e66-51a18aae1b4a" providerId="ADAL" clId="{17E8D0EE-3537-4DDB-8AEA-212BB9C61B42}" dt="2024-02-22T20:08:19.216" v="320" actId="165"/>
          <ac:grpSpMkLst>
            <pc:docMk/>
            <pc:sldMk cId="2066371292" sldId="274"/>
            <ac:grpSpMk id="9" creationId="{C9BD44CA-7DAE-79DF-E1EC-E644A71836CF}"/>
          </ac:grpSpMkLst>
        </pc:grpChg>
        <pc:grpChg chg="del mod">
          <ac:chgData name="Abels, Patrick" userId="ba666de4-0d21-43a6-8e66-51a18aae1b4a" providerId="ADAL" clId="{17E8D0EE-3537-4DDB-8AEA-212BB9C61B42}" dt="2024-02-22T20:08:19.216" v="320" actId="165"/>
          <ac:grpSpMkLst>
            <pc:docMk/>
            <pc:sldMk cId="2066371292" sldId="274"/>
            <ac:grpSpMk id="15" creationId="{97449E22-6BC9-BBD8-FCE7-DB3B329F76A7}"/>
          </ac:grpSpMkLst>
        </pc:grpChg>
        <pc:grpChg chg="del mod">
          <ac:chgData name="Abels, Patrick" userId="ba666de4-0d21-43a6-8e66-51a18aae1b4a" providerId="ADAL" clId="{17E8D0EE-3537-4DDB-8AEA-212BB9C61B42}" dt="2024-02-22T20:08:19.216" v="320" actId="165"/>
          <ac:grpSpMkLst>
            <pc:docMk/>
            <pc:sldMk cId="2066371292" sldId="274"/>
            <ac:grpSpMk id="21" creationId="{A54DE072-1ACE-7B47-8B6F-3F5318761405}"/>
          </ac:grpSpMkLst>
        </pc:grpChg>
        <pc:grpChg chg="add del mod">
          <ac:chgData name="Abels, Patrick" userId="ba666de4-0d21-43a6-8e66-51a18aae1b4a" providerId="ADAL" clId="{17E8D0EE-3537-4DDB-8AEA-212BB9C61B42}" dt="2024-02-22T20:08:19.216" v="320" actId="165"/>
          <ac:grpSpMkLst>
            <pc:docMk/>
            <pc:sldMk cId="2066371292" sldId="274"/>
            <ac:grpSpMk id="27" creationId="{9C447D1F-C5D8-53D8-996C-C422FA438A0C}"/>
          </ac:grpSpMkLst>
        </pc:grpChg>
      </pc:sldChg>
      <pc:sldChg chg="del">
        <pc:chgData name="Abels, Patrick" userId="ba666de4-0d21-43a6-8e66-51a18aae1b4a" providerId="ADAL" clId="{17E8D0EE-3537-4DDB-8AEA-212BB9C61B42}" dt="2024-02-22T20:09:34.993" v="328" actId="47"/>
        <pc:sldMkLst>
          <pc:docMk/>
          <pc:sldMk cId="3360065460" sldId="275"/>
        </pc:sldMkLst>
      </pc:sldChg>
      <pc:sldChg chg="del">
        <pc:chgData name="Abels, Patrick" userId="ba666de4-0d21-43a6-8e66-51a18aae1b4a" providerId="ADAL" clId="{17E8D0EE-3537-4DDB-8AEA-212BB9C61B42}" dt="2024-02-22T20:09:34.993" v="328" actId="47"/>
        <pc:sldMkLst>
          <pc:docMk/>
          <pc:sldMk cId="102192478" sldId="276"/>
        </pc:sldMkLst>
      </pc:sldChg>
      <pc:sldChg chg="del">
        <pc:chgData name="Abels, Patrick" userId="ba666de4-0d21-43a6-8e66-51a18aae1b4a" providerId="ADAL" clId="{17E8D0EE-3537-4DDB-8AEA-212BB9C61B42}" dt="2024-02-22T20:09:34.993" v="328" actId="47"/>
        <pc:sldMkLst>
          <pc:docMk/>
          <pc:sldMk cId="4227723690" sldId="277"/>
        </pc:sldMkLst>
      </pc:sldChg>
      <pc:sldChg chg="modSp add del mod">
        <pc:chgData name="Abels, Patrick" userId="ba666de4-0d21-43a6-8e66-51a18aae1b4a" providerId="ADAL" clId="{17E8D0EE-3537-4DDB-8AEA-212BB9C61B42}" dt="2024-02-22T20:33:05.141" v="791" actId="47"/>
        <pc:sldMkLst>
          <pc:docMk/>
          <pc:sldMk cId="3025747269" sldId="278"/>
        </pc:sldMkLst>
        <pc:spChg chg="mod">
          <ac:chgData name="Abels, Patrick" userId="ba666de4-0d21-43a6-8e66-51a18aae1b4a" providerId="ADAL" clId="{17E8D0EE-3537-4DDB-8AEA-212BB9C61B42}" dt="2024-02-22T20:06:48.027" v="205" actId="113"/>
          <ac:spMkLst>
            <pc:docMk/>
            <pc:sldMk cId="3025747269" sldId="278"/>
            <ac:spMk id="2" creationId="{E3179B8B-ACF0-819A-3238-20ACDAFB6E83}"/>
          </ac:spMkLst>
        </pc:spChg>
      </pc:sldChg>
      <pc:sldChg chg="addSp modSp add mod">
        <pc:chgData name="Abels, Patrick" userId="ba666de4-0d21-43a6-8e66-51a18aae1b4a" providerId="ADAL" clId="{17E8D0EE-3537-4DDB-8AEA-212BB9C61B42}" dt="2024-02-22T20:18:14.773" v="541" actId="14100"/>
        <pc:sldMkLst>
          <pc:docMk/>
          <pc:sldMk cId="1564581560" sldId="279"/>
        </pc:sldMkLst>
        <pc:spChg chg="mod">
          <ac:chgData name="Abels, Patrick" userId="ba666de4-0d21-43a6-8e66-51a18aae1b4a" providerId="ADAL" clId="{17E8D0EE-3537-4DDB-8AEA-212BB9C61B42}" dt="2024-02-22T20:18:14.773" v="541" actId="14100"/>
          <ac:spMkLst>
            <pc:docMk/>
            <pc:sldMk cId="1564581560" sldId="279"/>
            <ac:spMk id="3" creationId="{AD1C64F5-E96B-27D6-567C-AD3E6ECCD11E}"/>
          </ac:spMkLst>
        </pc:spChg>
        <pc:spChg chg="add mod">
          <ac:chgData name="Abels, Patrick" userId="ba666de4-0d21-43a6-8e66-51a18aae1b4a" providerId="ADAL" clId="{17E8D0EE-3537-4DDB-8AEA-212BB9C61B42}" dt="2024-02-22T20:11:48.032" v="352" actId="13822"/>
          <ac:spMkLst>
            <pc:docMk/>
            <pc:sldMk cId="1564581560" sldId="279"/>
            <ac:spMk id="5" creationId="{50213B59-FFE7-7409-6A84-5D4EBD29503A}"/>
          </ac:spMkLst>
        </pc:spChg>
        <pc:picChg chg="add mod">
          <ac:chgData name="Abels, Patrick" userId="ba666de4-0d21-43a6-8e66-51a18aae1b4a" providerId="ADAL" clId="{17E8D0EE-3537-4DDB-8AEA-212BB9C61B42}" dt="2024-02-22T20:11:33.322" v="350" actId="1076"/>
          <ac:picMkLst>
            <pc:docMk/>
            <pc:sldMk cId="1564581560" sldId="279"/>
            <ac:picMk id="4" creationId="{CDFA682C-5155-A3F9-866F-79C0EB8F1910}"/>
          </ac:picMkLst>
        </pc:picChg>
      </pc:sldChg>
      <pc:sldChg chg="addSp modSp add mod">
        <pc:chgData name="Abels, Patrick" userId="ba666de4-0d21-43a6-8e66-51a18aae1b4a" providerId="ADAL" clId="{17E8D0EE-3537-4DDB-8AEA-212BB9C61B42}" dt="2024-02-22T20:18:03.170" v="519" actId="14100"/>
        <pc:sldMkLst>
          <pc:docMk/>
          <pc:sldMk cId="1389103015" sldId="280"/>
        </pc:sldMkLst>
        <pc:spChg chg="mod">
          <ac:chgData name="Abels, Patrick" userId="ba666de4-0d21-43a6-8e66-51a18aae1b4a" providerId="ADAL" clId="{17E8D0EE-3537-4DDB-8AEA-212BB9C61B42}" dt="2024-02-22T20:18:03.170" v="519" actId="14100"/>
          <ac:spMkLst>
            <pc:docMk/>
            <pc:sldMk cId="1389103015" sldId="280"/>
            <ac:spMk id="3" creationId="{F3DC49C2-DF23-58EE-F142-3AAB8DEE3F0A}"/>
          </ac:spMkLst>
        </pc:spChg>
        <pc:spChg chg="add mod">
          <ac:chgData name="Abels, Patrick" userId="ba666de4-0d21-43a6-8e66-51a18aae1b4a" providerId="ADAL" clId="{17E8D0EE-3537-4DDB-8AEA-212BB9C61B42}" dt="2024-02-22T20:12:42.331" v="373" actId="1035"/>
          <ac:spMkLst>
            <pc:docMk/>
            <pc:sldMk cId="1389103015" sldId="280"/>
            <ac:spMk id="5" creationId="{454F860F-890C-CAF6-D277-3E8D65C5272C}"/>
          </ac:spMkLst>
        </pc:spChg>
        <pc:picChg chg="add mod">
          <ac:chgData name="Abels, Patrick" userId="ba666de4-0d21-43a6-8e66-51a18aae1b4a" providerId="ADAL" clId="{17E8D0EE-3537-4DDB-8AEA-212BB9C61B42}" dt="2024-02-22T20:12:29.227" v="368" actId="1035"/>
          <ac:picMkLst>
            <pc:docMk/>
            <pc:sldMk cId="1389103015" sldId="280"/>
            <ac:picMk id="4" creationId="{EDD7FC97-1BC6-52E0-9AC5-260E470A6C07}"/>
          </ac:picMkLst>
        </pc:picChg>
      </pc:sldChg>
      <pc:sldChg chg="addSp delSp modSp add mod">
        <pc:chgData name="Abels, Patrick" userId="ba666de4-0d21-43a6-8e66-51a18aae1b4a" providerId="ADAL" clId="{17E8D0EE-3537-4DDB-8AEA-212BB9C61B42}" dt="2024-02-22T20:17:07.269" v="453" actId="14100"/>
        <pc:sldMkLst>
          <pc:docMk/>
          <pc:sldMk cId="3364800641" sldId="281"/>
        </pc:sldMkLst>
        <pc:spChg chg="mod">
          <ac:chgData name="Abels, Patrick" userId="ba666de4-0d21-43a6-8e66-51a18aae1b4a" providerId="ADAL" clId="{17E8D0EE-3537-4DDB-8AEA-212BB9C61B42}" dt="2024-02-22T20:17:07.269" v="453" actId="14100"/>
          <ac:spMkLst>
            <pc:docMk/>
            <pc:sldMk cId="3364800641" sldId="281"/>
            <ac:spMk id="3" creationId="{CAD7CF88-4BE3-68A5-8D3D-BA5FDC4D17F5}"/>
          </ac:spMkLst>
        </pc:spChg>
        <pc:spChg chg="add mod">
          <ac:chgData name="Abels, Patrick" userId="ba666de4-0d21-43a6-8e66-51a18aae1b4a" providerId="ADAL" clId="{17E8D0EE-3537-4DDB-8AEA-212BB9C61B42}" dt="2024-02-22T20:15:03.307" v="420" actId="14100"/>
          <ac:spMkLst>
            <pc:docMk/>
            <pc:sldMk cId="3364800641" sldId="281"/>
            <ac:spMk id="8" creationId="{1174AA33-1AD2-0B14-4759-54FB11A31D50}"/>
          </ac:spMkLst>
        </pc:spChg>
        <pc:picChg chg="add del mod">
          <ac:chgData name="Abels, Patrick" userId="ba666de4-0d21-43a6-8e66-51a18aae1b4a" providerId="ADAL" clId="{17E8D0EE-3537-4DDB-8AEA-212BB9C61B42}" dt="2024-02-22T20:13:13.310" v="379" actId="21"/>
          <ac:picMkLst>
            <pc:docMk/>
            <pc:sldMk cId="3364800641" sldId="281"/>
            <ac:picMk id="4" creationId="{20889974-2006-1D58-EA98-939BD56AA4D3}"/>
          </ac:picMkLst>
        </pc:picChg>
        <pc:picChg chg="add mod modCrop">
          <ac:chgData name="Abels, Patrick" userId="ba666de4-0d21-43a6-8e66-51a18aae1b4a" providerId="ADAL" clId="{17E8D0EE-3537-4DDB-8AEA-212BB9C61B42}" dt="2024-02-22T20:14:26.485" v="390" actId="1076"/>
          <ac:picMkLst>
            <pc:docMk/>
            <pc:sldMk cId="3364800641" sldId="281"/>
            <ac:picMk id="6" creationId="{E14525D0-08B6-2568-7D17-E7D8327F3FBF}"/>
          </ac:picMkLst>
        </pc:picChg>
        <pc:picChg chg="add mod modCrop">
          <ac:chgData name="Abels, Patrick" userId="ba666de4-0d21-43a6-8e66-51a18aae1b4a" providerId="ADAL" clId="{17E8D0EE-3537-4DDB-8AEA-212BB9C61B42}" dt="2024-02-22T20:14:43.720" v="410" actId="1036"/>
          <ac:picMkLst>
            <pc:docMk/>
            <pc:sldMk cId="3364800641" sldId="281"/>
            <ac:picMk id="7" creationId="{5EBA2D59-E651-BBFD-ECFD-8BBE58511CC0}"/>
          </ac:picMkLst>
        </pc:picChg>
        <pc:picChg chg="add mod modCrop">
          <ac:chgData name="Abels, Patrick" userId="ba666de4-0d21-43a6-8e66-51a18aae1b4a" providerId="ADAL" clId="{17E8D0EE-3537-4DDB-8AEA-212BB9C61B42}" dt="2024-02-22T20:16:37.343" v="434" actId="14100"/>
          <ac:picMkLst>
            <pc:docMk/>
            <pc:sldMk cId="3364800641" sldId="281"/>
            <ac:picMk id="10" creationId="{904E1CD7-BEF9-522D-2104-134445B29361}"/>
          </ac:picMkLst>
        </pc:picChg>
        <pc:picChg chg="add mod modCrop">
          <ac:chgData name="Abels, Patrick" userId="ba666de4-0d21-43a6-8e66-51a18aae1b4a" providerId="ADAL" clId="{17E8D0EE-3537-4DDB-8AEA-212BB9C61B42}" dt="2024-02-22T20:16:28.688" v="432" actId="1076"/>
          <ac:picMkLst>
            <pc:docMk/>
            <pc:sldMk cId="3364800641" sldId="281"/>
            <ac:picMk id="11" creationId="{7261B59E-81D3-551C-29B0-6A4FA7E22419}"/>
          </ac:picMkLst>
        </pc:picChg>
      </pc:sldChg>
      <pc:sldChg chg="addSp modSp add mod">
        <pc:chgData name="Abels, Patrick" userId="ba666de4-0d21-43a6-8e66-51a18aae1b4a" providerId="ADAL" clId="{17E8D0EE-3537-4DDB-8AEA-212BB9C61B42}" dt="2024-02-22T20:17:13.963" v="464" actId="20577"/>
        <pc:sldMkLst>
          <pc:docMk/>
          <pc:sldMk cId="889462947" sldId="282"/>
        </pc:sldMkLst>
        <pc:spChg chg="mod">
          <ac:chgData name="Abels, Patrick" userId="ba666de4-0d21-43a6-8e66-51a18aae1b4a" providerId="ADAL" clId="{17E8D0EE-3537-4DDB-8AEA-212BB9C61B42}" dt="2024-02-22T20:17:13.963" v="464" actId="20577"/>
          <ac:spMkLst>
            <pc:docMk/>
            <pc:sldMk cId="889462947" sldId="282"/>
            <ac:spMk id="3" creationId="{D6BD4429-DA39-AAFB-FB17-29C6796AFF30}"/>
          </ac:spMkLst>
        </pc:spChg>
        <pc:picChg chg="add mod">
          <ac:chgData name="Abels, Patrick" userId="ba666de4-0d21-43a6-8e66-51a18aae1b4a" providerId="ADAL" clId="{17E8D0EE-3537-4DDB-8AEA-212BB9C61B42}" dt="2024-02-22T20:13:14.645" v="380"/>
          <ac:picMkLst>
            <pc:docMk/>
            <pc:sldMk cId="889462947" sldId="282"/>
            <ac:picMk id="4" creationId="{20889974-2006-1D58-EA98-939BD56AA4D3}"/>
          </ac:picMkLst>
        </pc:picChg>
      </pc:sldChg>
      <pc:sldChg chg="addSp delSp modSp new mod">
        <pc:chgData name="Abels, Patrick" userId="ba666de4-0d21-43a6-8e66-51a18aae1b4a" providerId="ADAL" clId="{17E8D0EE-3537-4DDB-8AEA-212BB9C61B42}" dt="2024-02-22T20:26:02.038" v="628" actId="732"/>
        <pc:sldMkLst>
          <pc:docMk/>
          <pc:sldMk cId="1380066832" sldId="283"/>
        </pc:sldMkLst>
        <pc:spChg chg="del">
          <ac:chgData name="Abels, Patrick" userId="ba666de4-0d21-43a6-8e66-51a18aae1b4a" providerId="ADAL" clId="{17E8D0EE-3537-4DDB-8AEA-212BB9C61B42}" dt="2024-02-22T20:23:29.369" v="587" actId="478"/>
          <ac:spMkLst>
            <pc:docMk/>
            <pc:sldMk cId="1380066832" sldId="283"/>
            <ac:spMk id="2" creationId="{94EF92D2-E61C-748E-353F-54D0983790AF}"/>
          </ac:spMkLst>
        </pc:spChg>
        <pc:spChg chg="mod">
          <ac:chgData name="Abels, Patrick" userId="ba666de4-0d21-43a6-8e66-51a18aae1b4a" providerId="ADAL" clId="{17E8D0EE-3537-4DDB-8AEA-212BB9C61B42}" dt="2024-02-22T20:19:02.980" v="586" actId="20577"/>
          <ac:spMkLst>
            <pc:docMk/>
            <pc:sldMk cId="1380066832" sldId="283"/>
            <ac:spMk id="3" creationId="{2B8B045A-356B-29BD-5526-FD0A81D425C2}"/>
          </ac:spMkLst>
        </pc:spChg>
        <pc:picChg chg="add mod modCrop">
          <ac:chgData name="Abels, Patrick" userId="ba666de4-0d21-43a6-8e66-51a18aae1b4a" providerId="ADAL" clId="{17E8D0EE-3537-4DDB-8AEA-212BB9C61B42}" dt="2024-02-22T20:25:29.608" v="613" actId="14100"/>
          <ac:picMkLst>
            <pc:docMk/>
            <pc:sldMk cId="1380066832" sldId="283"/>
            <ac:picMk id="5" creationId="{144D2CB3-574C-48BF-B88D-C7F727B76390}"/>
          </ac:picMkLst>
        </pc:picChg>
        <pc:picChg chg="add mod">
          <ac:chgData name="Abels, Patrick" userId="ba666de4-0d21-43a6-8e66-51a18aae1b4a" providerId="ADAL" clId="{17E8D0EE-3537-4DDB-8AEA-212BB9C61B42}" dt="2024-02-22T20:25:39.755" v="626" actId="1038"/>
          <ac:picMkLst>
            <pc:docMk/>
            <pc:sldMk cId="1380066832" sldId="283"/>
            <ac:picMk id="7" creationId="{38BD16F3-FCFA-023C-64EE-517E4D7CE80C}"/>
          </ac:picMkLst>
        </pc:picChg>
        <pc:picChg chg="add mod modCrop">
          <ac:chgData name="Abels, Patrick" userId="ba666de4-0d21-43a6-8e66-51a18aae1b4a" providerId="ADAL" clId="{17E8D0EE-3537-4DDB-8AEA-212BB9C61B42}" dt="2024-02-22T20:24:50.780" v="603" actId="14100"/>
          <ac:picMkLst>
            <pc:docMk/>
            <pc:sldMk cId="1380066832" sldId="283"/>
            <ac:picMk id="8" creationId="{AFAD554C-9964-ED04-7ABB-F5A26039E01D}"/>
          </ac:picMkLst>
        </pc:picChg>
        <pc:picChg chg="add mod modCrop">
          <ac:chgData name="Abels, Patrick" userId="ba666de4-0d21-43a6-8e66-51a18aae1b4a" providerId="ADAL" clId="{17E8D0EE-3537-4DDB-8AEA-212BB9C61B42}" dt="2024-02-22T20:26:02.038" v="628" actId="732"/>
          <ac:picMkLst>
            <pc:docMk/>
            <pc:sldMk cId="1380066832" sldId="283"/>
            <ac:picMk id="9" creationId="{973B63C9-0961-E5F6-4F96-4BC663B4B34A}"/>
          </ac:picMkLst>
        </pc:picChg>
      </pc:sldChg>
      <pc:sldChg chg="addSp modSp new mod modTransition">
        <pc:chgData name="Abels, Patrick" userId="ba666de4-0d21-43a6-8e66-51a18aae1b4a" providerId="ADAL" clId="{17E8D0EE-3537-4DDB-8AEA-212BB9C61B42}" dt="2024-02-22T20:33:11.980" v="793"/>
        <pc:sldMkLst>
          <pc:docMk/>
          <pc:sldMk cId="3341184956" sldId="284"/>
        </pc:sldMkLst>
        <pc:spChg chg="add mod">
          <ac:chgData name="Abels, Patrick" userId="ba666de4-0d21-43a6-8e66-51a18aae1b4a" providerId="ADAL" clId="{17E8D0EE-3537-4DDB-8AEA-212BB9C61B42}" dt="2024-02-22T20:33:00.789" v="790" actId="113"/>
          <ac:spMkLst>
            <pc:docMk/>
            <pc:sldMk cId="3341184956" sldId="284"/>
            <ac:spMk id="5" creationId="{76484AD1-4FA7-FF54-6C96-43806B14DED9}"/>
          </ac:spMkLst>
        </pc:spChg>
        <pc:picChg chg="add mod">
          <ac:chgData name="Abels, Patrick" userId="ba666de4-0d21-43a6-8e66-51a18aae1b4a" providerId="ADAL" clId="{17E8D0EE-3537-4DDB-8AEA-212BB9C61B42}" dt="2024-02-22T20:31:29.961" v="732"/>
          <ac:picMkLst>
            <pc:docMk/>
            <pc:sldMk cId="3341184956" sldId="284"/>
            <ac:picMk id="3" creationId="{4A21F08B-E8E8-E2D2-7E08-DD35C5EF8CE1}"/>
          </ac:picMkLst>
        </pc:picChg>
      </pc:sldChg>
      <pc:sldMasterChg chg="delSldLayout modSldLayout">
        <pc:chgData name="Abels, Patrick" userId="ba666de4-0d21-43a6-8e66-51a18aae1b4a" providerId="ADAL" clId="{17E8D0EE-3537-4DDB-8AEA-212BB9C61B42}" dt="2024-02-22T20:03:10.400" v="120" actId="2711"/>
        <pc:sldMasterMkLst>
          <pc:docMk/>
          <pc:sldMasterMk cId="1043764218" sldId="2147483660"/>
        </pc:sldMasterMkLst>
        <pc:sldLayoutChg chg="modSp">
          <pc:chgData name="Abels, Patrick" userId="ba666de4-0d21-43a6-8e66-51a18aae1b4a" providerId="ADAL" clId="{17E8D0EE-3537-4DDB-8AEA-212BB9C61B42}" dt="2024-02-22T20:03:01.844" v="119" actId="2711"/>
          <pc:sldLayoutMkLst>
            <pc:docMk/>
            <pc:sldMasterMk cId="1043764218" sldId="2147483660"/>
            <pc:sldLayoutMk cId="607473778" sldId="2147483661"/>
          </pc:sldLayoutMkLst>
          <pc:spChg chg="mod">
            <ac:chgData name="Abels, Patrick" userId="ba666de4-0d21-43a6-8e66-51a18aae1b4a" providerId="ADAL" clId="{17E8D0EE-3537-4DDB-8AEA-212BB9C61B42}" dt="2024-02-22T20:03:01.844" v="119" actId="2711"/>
            <ac:spMkLst>
              <pc:docMk/>
              <pc:sldMasterMk cId="1043764218" sldId="2147483660"/>
              <pc:sldLayoutMk cId="607473778" sldId="2147483661"/>
              <ac:spMk id="8" creationId="{EEA51075-EC79-4DDA-91ED-645C6E44ABC7}"/>
            </ac:spMkLst>
          </pc:spChg>
        </pc:sldLayoutChg>
        <pc:sldLayoutChg chg="del">
          <pc:chgData name="Abels, Patrick" userId="ba666de4-0d21-43a6-8e66-51a18aae1b4a" providerId="ADAL" clId="{17E8D0EE-3537-4DDB-8AEA-212BB9C61B42}" dt="2024-02-22T20:02:31.149" v="111" actId="2696"/>
          <pc:sldLayoutMkLst>
            <pc:docMk/>
            <pc:sldMasterMk cId="1043764218" sldId="2147483660"/>
            <pc:sldLayoutMk cId="2939654414" sldId="2147483663"/>
          </pc:sldLayoutMkLst>
        </pc:sldLayoutChg>
        <pc:sldLayoutChg chg="del">
          <pc:chgData name="Abels, Patrick" userId="ba666de4-0d21-43a6-8e66-51a18aae1b4a" providerId="ADAL" clId="{17E8D0EE-3537-4DDB-8AEA-212BB9C61B42}" dt="2024-02-22T20:02:31.173" v="112" actId="2696"/>
          <pc:sldLayoutMkLst>
            <pc:docMk/>
            <pc:sldMasterMk cId="1043764218" sldId="2147483660"/>
            <pc:sldLayoutMk cId="1665643944" sldId="2147483664"/>
          </pc:sldLayoutMkLst>
        </pc:sldLayoutChg>
        <pc:sldLayoutChg chg="addSp delSp modSp mod">
          <pc:chgData name="Abels, Patrick" userId="ba666de4-0d21-43a6-8e66-51a18aae1b4a" providerId="ADAL" clId="{17E8D0EE-3537-4DDB-8AEA-212BB9C61B42}" dt="2024-02-22T20:02:25.379" v="110" actId="2711"/>
          <pc:sldLayoutMkLst>
            <pc:docMk/>
            <pc:sldMasterMk cId="1043764218" sldId="2147483660"/>
            <pc:sldLayoutMk cId="815804911" sldId="2147483665"/>
          </pc:sldLayoutMkLst>
          <pc:spChg chg="add mod">
            <ac:chgData name="Abels, Patrick" userId="ba666de4-0d21-43a6-8e66-51a18aae1b4a" providerId="ADAL" clId="{17E8D0EE-3537-4DDB-8AEA-212BB9C61B42}" dt="2024-02-22T20:00:10.481" v="60" actId="207"/>
            <ac:spMkLst>
              <pc:docMk/>
              <pc:sldMasterMk cId="1043764218" sldId="2147483660"/>
              <pc:sldLayoutMk cId="815804911" sldId="2147483665"/>
              <ac:spMk id="2" creationId="{B18B71B7-806B-9352-368A-C1E2F1A3B961}"/>
            </ac:spMkLst>
          </pc:spChg>
          <pc:spChg chg="del">
            <ac:chgData name="Abels, Patrick" userId="ba666de4-0d21-43a6-8e66-51a18aae1b4a" providerId="ADAL" clId="{17E8D0EE-3537-4DDB-8AEA-212BB9C61B42}" dt="2024-02-22T20:00:00.344" v="58" actId="478"/>
            <ac:spMkLst>
              <pc:docMk/>
              <pc:sldMasterMk cId="1043764218" sldId="2147483660"/>
              <pc:sldLayoutMk cId="815804911" sldId="2147483665"/>
              <ac:spMk id="5" creationId="{3C980BA9-BC4E-30FD-C020-AEBBFBFBF1AE}"/>
            </ac:spMkLst>
          </pc:spChg>
          <pc:spChg chg="mod">
            <ac:chgData name="Abels, Patrick" userId="ba666de4-0d21-43a6-8e66-51a18aae1b4a" providerId="ADAL" clId="{17E8D0EE-3537-4DDB-8AEA-212BB9C61B42}" dt="2024-02-22T20:02:21.046" v="109" actId="14100"/>
            <ac:spMkLst>
              <pc:docMk/>
              <pc:sldMasterMk cId="1043764218" sldId="2147483660"/>
              <pc:sldLayoutMk cId="815804911" sldId="2147483665"/>
              <ac:spMk id="6" creationId="{68954BE4-B50E-7AD3-4EEE-A26283E79FB3}"/>
            </ac:spMkLst>
          </pc:spChg>
          <pc:spChg chg="mod">
            <ac:chgData name="Abels, Patrick" userId="ba666de4-0d21-43a6-8e66-51a18aae1b4a" providerId="ADAL" clId="{17E8D0EE-3537-4DDB-8AEA-212BB9C61B42}" dt="2024-02-22T20:02:25.379" v="110" actId="2711"/>
            <ac:spMkLst>
              <pc:docMk/>
              <pc:sldMasterMk cId="1043764218" sldId="2147483660"/>
              <pc:sldLayoutMk cId="815804911" sldId="2147483665"/>
              <ac:spMk id="8" creationId="{EEA51075-EC79-4DDA-91ED-645C6E44ABC7}"/>
            </ac:spMkLst>
          </pc:spChg>
          <pc:picChg chg="mod ord">
            <ac:chgData name="Abels, Patrick" userId="ba666de4-0d21-43a6-8e66-51a18aae1b4a" providerId="ADAL" clId="{17E8D0EE-3537-4DDB-8AEA-212BB9C61B42}" dt="2024-02-22T20:00:29.961" v="95" actId="1037"/>
            <ac:picMkLst>
              <pc:docMk/>
              <pc:sldMasterMk cId="1043764218" sldId="2147483660"/>
              <pc:sldLayoutMk cId="815804911" sldId="2147483665"/>
              <ac:picMk id="7" creationId="{DA3F6043-04FC-7DBE-9677-C0D2183CF0AD}"/>
            </ac:picMkLst>
          </pc:picChg>
        </pc:sldLayoutChg>
        <pc:sldLayoutChg chg="del">
          <pc:chgData name="Abels, Patrick" userId="ba666de4-0d21-43a6-8e66-51a18aae1b4a" providerId="ADAL" clId="{17E8D0EE-3537-4DDB-8AEA-212BB9C61B42}" dt="2024-02-22T19:59:32.488" v="56" actId="2696"/>
          <pc:sldLayoutMkLst>
            <pc:docMk/>
            <pc:sldMasterMk cId="1043764218" sldId="2147483660"/>
            <pc:sldLayoutMk cId="266409753" sldId="2147483668"/>
          </pc:sldLayoutMkLst>
        </pc:sldLayoutChg>
        <pc:sldLayoutChg chg="del">
          <pc:chgData name="Abels, Patrick" userId="ba666de4-0d21-43a6-8e66-51a18aae1b4a" providerId="ADAL" clId="{17E8D0EE-3537-4DDB-8AEA-212BB9C61B42}" dt="2024-02-22T19:59:38.720" v="57" actId="2696"/>
          <pc:sldLayoutMkLst>
            <pc:docMk/>
            <pc:sldMasterMk cId="1043764218" sldId="2147483660"/>
            <pc:sldLayoutMk cId="2964693336" sldId="2147483669"/>
          </pc:sldLayoutMkLst>
        </pc:sldLayoutChg>
        <pc:sldLayoutChg chg="modSp mod">
          <pc:chgData name="Abels, Patrick" userId="ba666de4-0d21-43a6-8e66-51a18aae1b4a" providerId="ADAL" clId="{17E8D0EE-3537-4DDB-8AEA-212BB9C61B42}" dt="2024-02-22T20:02:51.118" v="117" actId="2711"/>
          <pc:sldLayoutMkLst>
            <pc:docMk/>
            <pc:sldMasterMk cId="1043764218" sldId="2147483660"/>
            <pc:sldLayoutMk cId="1654437158" sldId="2147483671"/>
          </pc:sldLayoutMkLst>
          <pc:spChg chg="mod">
            <ac:chgData name="Abels, Patrick" userId="ba666de4-0d21-43a6-8e66-51a18aae1b4a" providerId="ADAL" clId="{17E8D0EE-3537-4DDB-8AEA-212BB9C61B42}" dt="2024-02-22T20:02:38.517" v="114" actId="14100"/>
            <ac:spMkLst>
              <pc:docMk/>
              <pc:sldMasterMk cId="1043764218" sldId="2147483660"/>
              <pc:sldLayoutMk cId="1654437158" sldId="2147483671"/>
              <ac:spMk id="5" creationId="{DD23C22D-C9DD-219B-C738-804E4CB2C5E9}"/>
            </ac:spMkLst>
          </pc:spChg>
          <pc:spChg chg="mod">
            <ac:chgData name="Abels, Patrick" userId="ba666de4-0d21-43a6-8e66-51a18aae1b4a" providerId="ADAL" clId="{17E8D0EE-3537-4DDB-8AEA-212BB9C61B42}" dt="2024-02-22T20:02:51.118" v="117" actId="2711"/>
            <ac:spMkLst>
              <pc:docMk/>
              <pc:sldMasterMk cId="1043764218" sldId="2147483660"/>
              <pc:sldLayoutMk cId="1654437158" sldId="2147483671"/>
              <ac:spMk id="8" creationId="{EEA51075-EC79-4DDA-91ED-645C6E44ABC7}"/>
            </ac:spMkLst>
          </pc:spChg>
        </pc:sldLayoutChg>
        <pc:sldLayoutChg chg="modSp mod">
          <pc:chgData name="Abels, Patrick" userId="ba666de4-0d21-43a6-8e66-51a18aae1b4a" providerId="ADAL" clId="{17E8D0EE-3537-4DDB-8AEA-212BB9C61B42}" dt="2024-02-22T20:02:12.680" v="107" actId="2711"/>
          <pc:sldLayoutMkLst>
            <pc:docMk/>
            <pc:sldMasterMk cId="1043764218" sldId="2147483660"/>
            <pc:sldLayoutMk cId="1011298598" sldId="2147483672"/>
          </pc:sldLayoutMkLst>
          <pc:spChg chg="mod">
            <ac:chgData name="Abels, Patrick" userId="ba666de4-0d21-43a6-8e66-51a18aae1b4a" providerId="ADAL" clId="{17E8D0EE-3537-4DDB-8AEA-212BB9C61B42}" dt="2024-02-22T19:59:15.913" v="55" actId="14100"/>
            <ac:spMkLst>
              <pc:docMk/>
              <pc:sldMasterMk cId="1043764218" sldId="2147483660"/>
              <pc:sldLayoutMk cId="1011298598" sldId="2147483672"/>
              <ac:spMk id="2" creationId="{32E43612-BB99-E759-308D-EC7DC153B9A7}"/>
            </ac:spMkLst>
          </pc:spChg>
          <pc:spChg chg="mod">
            <ac:chgData name="Abels, Patrick" userId="ba666de4-0d21-43a6-8e66-51a18aae1b4a" providerId="ADAL" clId="{17E8D0EE-3537-4DDB-8AEA-212BB9C61B42}" dt="2024-02-22T19:57:37.474" v="36" actId="1035"/>
            <ac:spMkLst>
              <pc:docMk/>
              <pc:sldMasterMk cId="1043764218" sldId="2147483660"/>
              <pc:sldLayoutMk cId="1011298598" sldId="2147483672"/>
              <ac:spMk id="4" creationId="{895161EA-303E-AE82-C761-477476BF0B4C}"/>
            </ac:spMkLst>
          </pc:spChg>
          <pc:spChg chg="mod">
            <ac:chgData name="Abels, Patrick" userId="ba666de4-0d21-43a6-8e66-51a18aae1b4a" providerId="ADAL" clId="{17E8D0EE-3537-4DDB-8AEA-212BB9C61B42}" dt="2024-02-22T19:57:28.615" v="6" actId="14100"/>
            <ac:spMkLst>
              <pc:docMk/>
              <pc:sldMasterMk cId="1043764218" sldId="2147483660"/>
              <pc:sldLayoutMk cId="1011298598" sldId="2147483672"/>
              <ac:spMk id="5" creationId="{3C980BA9-BC4E-30FD-C020-AEBBFBFBF1AE}"/>
            </ac:spMkLst>
          </pc:spChg>
          <pc:spChg chg="mod">
            <ac:chgData name="Abels, Patrick" userId="ba666de4-0d21-43a6-8e66-51a18aae1b4a" providerId="ADAL" clId="{17E8D0EE-3537-4DDB-8AEA-212BB9C61B42}" dt="2024-02-22T20:02:08.995" v="106" actId="14100"/>
            <ac:spMkLst>
              <pc:docMk/>
              <pc:sldMasterMk cId="1043764218" sldId="2147483660"/>
              <pc:sldLayoutMk cId="1011298598" sldId="2147483672"/>
              <ac:spMk id="6" creationId="{68954BE4-B50E-7AD3-4EEE-A26283E79FB3}"/>
            </ac:spMkLst>
          </pc:spChg>
          <pc:spChg chg="mod">
            <ac:chgData name="Abels, Patrick" userId="ba666de4-0d21-43a6-8e66-51a18aae1b4a" providerId="ADAL" clId="{17E8D0EE-3537-4DDB-8AEA-212BB9C61B42}" dt="2024-02-22T20:02:12.680" v="107" actId="2711"/>
            <ac:spMkLst>
              <pc:docMk/>
              <pc:sldMasterMk cId="1043764218" sldId="2147483660"/>
              <pc:sldLayoutMk cId="1011298598" sldId="2147483672"/>
              <ac:spMk id="8" creationId="{EEA51075-EC79-4DDA-91ED-645C6E44ABC7}"/>
            </ac:spMkLst>
          </pc:spChg>
        </pc:sldLayoutChg>
        <pc:sldLayoutChg chg="modSp mod">
          <pc:chgData name="Abels, Patrick" userId="ba666de4-0d21-43a6-8e66-51a18aae1b4a" providerId="ADAL" clId="{17E8D0EE-3537-4DDB-8AEA-212BB9C61B42}" dt="2024-02-22T20:02:00.447" v="104" actId="2711"/>
          <pc:sldLayoutMkLst>
            <pc:docMk/>
            <pc:sldMasterMk cId="1043764218" sldId="2147483660"/>
            <pc:sldLayoutMk cId="122919291" sldId="2147483673"/>
          </pc:sldLayoutMkLst>
          <pc:spChg chg="mod">
            <ac:chgData name="Abels, Patrick" userId="ba666de4-0d21-43a6-8e66-51a18aae1b4a" providerId="ADAL" clId="{17E8D0EE-3537-4DDB-8AEA-212BB9C61B42}" dt="2024-02-22T20:02:00.447" v="104" actId="2711"/>
            <ac:spMkLst>
              <pc:docMk/>
              <pc:sldMasterMk cId="1043764218" sldId="2147483660"/>
              <pc:sldLayoutMk cId="122919291" sldId="2147483673"/>
              <ac:spMk id="8" creationId="{EEA51075-EC79-4DDA-91ED-645C6E44ABC7}"/>
            </ac:spMkLst>
          </pc:spChg>
          <pc:spChg chg="mod">
            <ac:chgData name="Abels, Patrick" userId="ba666de4-0d21-43a6-8e66-51a18aae1b4a" providerId="ADAL" clId="{17E8D0EE-3537-4DDB-8AEA-212BB9C61B42}" dt="2024-02-22T20:01:44.125" v="101" actId="2711"/>
            <ac:spMkLst>
              <pc:docMk/>
              <pc:sldMasterMk cId="1043764218" sldId="2147483660"/>
              <pc:sldLayoutMk cId="122919291" sldId="2147483673"/>
              <ac:spMk id="10" creationId="{91A6C134-3551-6DE4-1C26-0EAF373048EE}"/>
            </ac:spMkLst>
          </pc:spChg>
        </pc:sldLayoutChg>
        <pc:sldLayoutChg chg="modSp mod">
          <pc:chgData name="Abels, Patrick" userId="ba666de4-0d21-43a6-8e66-51a18aae1b4a" providerId="ADAL" clId="{17E8D0EE-3537-4DDB-8AEA-212BB9C61B42}" dt="2024-02-22T20:01:38.570" v="100" actId="2711"/>
          <pc:sldLayoutMkLst>
            <pc:docMk/>
            <pc:sldMasterMk cId="1043764218" sldId="2147483660"/>
            <pc:sldLayoutMk cId="2434053926" sldId="2147483674"/>
          </pc:sldLayoutMkLst>
          <pc:spChg chg="mod">
            <ac:chgData name="Abels, Patrick" userId="ba666de4-0d21-43a6-8e66-51a18aae1b4a" providerId="ADAL" clId="{17E8D0EE-3537-4DDB-8AEA-212BB9C61B42}" dt="2024-02-22T20:01:38.570" v="100" actId="2711"/>
            <ac:spMkLst>
              <pc:docMk/>
              <pc:sldMasterMk cId="1043764218" sldId="2147483660"/>
              <pc:sldLayoutMk cId="2434053926" sldId="2147483674"/>
              <ac:spMk id="8" creationId="{EEA51075-EC79-4DDA-91ED-645C6E44ABC7}"/>
            </ac:spMkLst>
          </pc:spChg>
          <pc:spChg chg="mod">
            <ac:chgData name="Abels, Patrick" userId="ba666de4-0d21-43a6-8e66-51a18aae1b4a" providerId="ADAL" clId="{17E8D0EE-3537-4DDB-8AEA-212BB9C61B42}" dt="2024-02-22T20:01:33.290" v="99" actId="2711"/>
            <ac:spMkLst>
              <pc:docMk/>
              <pc:sldMasterMk cId="1043764218" sldId="2147483660"/>
              <pc:sldLayoutMk cId="2434053926" sldId="2147483674"/>
              <ac:spMk id="10" creationId="{91A6C134-3551-6DE4-1C26-0EAF373048EE}"/>
            </ac:spMkLst>
          </pc:spChg>
        </pc:sldLayoutChg>
        <pc:sldLayoutChg chg="modSp">
          <pc:chgData name="Abels, Patrick" userId="ba666de4-0d21-43a6-8e66-51a18aae1b4a" providerId="ADAL" clId="{17E8D0EE-3537-4DDB-8AEA-212BB9C61B42}" dt="2024-02-22T20:02:56.893" v="118" actId="2711"/>
          <pc:sldLayoutMkLst>
            <pc:docMk/>
            <pc:sldMasterMk cId="1043764218" sldId="2147483660"/>
            <pc:sldLayoutMk cId="525908872" sldId="2147483675"/>
          </pc:sldLayoutMkLst>
          <pc:spChg chg="mod">
            <ac:chgData name="Abels, Patrick" userId="ba666de4-0d21-43a6-8e66-51a18aae1b4a" providerId="ADAL" clId="{17E8D0EE-3537-4DDB-8AEA-212BB9C61B42}" dt="2024-02-22T20:02:56.893" v="118" actId="2711"/>
            <ac:spMkLst>
              <pc:docMk/>
              <pc:sldMasterMk cId="1043764218" sldId="2147483660"/>
              <pc:sldLayoutMk cId="525908872" sldId="2147483675"/>
              <ac:spMk id="8" creationId="{EEA51075-EC79-4DDA-91ED-645C6E44ABC7}"/>
            </ac:spMkLst>
          </pc:spChg>
        </pc:sldLayoutChg>
        <pc:sldLayoutChg chg="modSp">
          <pc:chgData name="Abels, Patrick" userId="ba666de4-0d21-43a6-8e66-51a18aae1b4a" providerId="ADAL" clId="{17E8D0EE-3537-4DDB-8AEA-212BB9C61B42}" dt="2024-02-22T20:03:10.400" v="120" actId="2711"/>
          <pc:sldLayoutMkLst>
            <pc:docMk/>
            <pc:sldMasterMk cId="1043764218" sldId="2147483660"/>
            <pc:sldLayoutMk cId="2951064508" sldId="2147483676"/>
          </pc:sldLayoutMkLst>
          <pc:spChg chg="mod">
            <ac:chgData name="Abels, Patrick" userId="ba666de4-0d21-43a6-8e66-51a18aae1b4a" providerId="ADAL" clId="{17E8D0EE-3537-4DDB-8AEA-212BB9C61B42}" dt="2024-02-22T20:03:10.400" v="120" actId="2711"/>
            <ac:spMkLst>
              <pc:docMk/>
              <pc:sldMasterMk cId="1043764218" sldId="2147483660"/>
              <pc:sldLayoutMk cId="2951064508" sldId="2147483676"/>
              <ac:spMk id="8" creationId="{EEA51075-EC79-4DDA-91ED-645C6E44ABC7}"/>
            </ac:spMkLst>
          </pc:spChg>
        </pc:sldLayoutChg>
      </pc:sldMasterChg>
    </pc:docChg>
  </pc:docChgLst>
  <pc:docChgLst>
    <pc:chgData name="Abels, Patrick" userId="ba666de4-0d21-43a6-8e66-51a18aae1b4a" providerId="ADAL" clId="{529DD50F-8385-4816-8810-37AA78A8B2BD}"/>
    <pc:docChg chg="custSel modSld">
      <pc:chgData name="Abels, Patrick" userId="ba666de4-0d21-43a6-8e66-51a18aae1b4a" providerId="ADAL" clId="{529DD50F-8385-4816-8810-37AA78A8B2BD}" dt="2023-08-01T10:30:07.378" v="617" actId="207"/>
      <pc:docMkLst>
        <pc:docMk/>
      </pc:docMkLst>
      <pc:sldChg chg="addSp delSp modSp mod">
        <pc:chgData name="Abels, Patrick" userId="ba666de4-0d21-43a6-8e66-51a18aae1b4a" providerId="ADAL" clId="{529DD50F-8385-4816-8810-37AA78A8B2BD}" dt="2023-08-01T10:30:07.378" v="617" actId="207"/>
        <pc:sldMkLst>
          <pc:docMk/>
          <pc:sldMk cId="39607195" sldId="270"/>
        </pc:sldMkLst>
        <pc:spChg chg="mod">
          <ac:chgData name="Abels, Patrick" userId="ba666de4-0d21-43a6-8e66-51a18aae1b4a" providerId="ADAL" clId="{529DD50F-8385-4816-8810-37AA78A8B2BD}" dt="2023-08-01T10:30:07.378" v="617" actId="207"/>
          <ac:spMkLst>
            <pc:docMk/>
            <pc:sldMk cId="39607195" sldId="270"/>
            <ac:spMk id="2" creationId="{729B436A-DAAF-667C-E5F1-79ABC33B1FBB}"/>
          </ac:spMkLst>
        </pc:spChg>
        <pc:spChg chg="mod">
          <ac:chgData name="Abels, Patrick" userId="ba666de4-0d21-43a6-8e66-51a18aae1b4a" providerId="ADAL" clId="{529DD50F-8385-4816-8810-37AA78A8B2BD}" dt="2023-08-01T10:08:57.299" v="46" actId="20577"/>
          <ac:spMkLst>
            <pc:docMk/>
            <pc:sldMk cId="39607195" sldId="270"/>
            <ac:spMk id="3" creationId="{B7EA5D86-2AE1-8177-5905-FF1FFBFA39D8}"/>
          </ac:spMkLst>
        </pc:spChg>
        <pc:spChg chg="del">
          <ac:chgData name="Abels, Patrick" userId="ba666de4-0d21-43a6-8e66-51a18aae1b4a" providerId="ADAL" clId="{529DD50F-8385-4816-8810-37AA78A8B2BD}" dt="2023-08-01T10:19:33.507" v="465" actId="478"/>
          <ac:spMkLst>
            <pc:docMk/>
            <pc:sldMk cId="39607195" sldId="270"/>
            <ac:spMk id="4" creationId="{C9D821A3-57D1-5441-04CD-32A439397542}"/>
          </ac:spMkLst>
        </pc:spChg>
        <pc:spChg chg="del">
          <ac:chgData name="Abels, Patrick" userId="ba666de4-0d21-43a6-8e66-51a18aae1b4a" providerId="ADAL" clId="{529DD50F-8385-4816-8810-37AA78A8B2BD}" dt="2023-08-01T10:19:33.507" v="465" actId="478"/>
          <ac:spMkLst>
            <pc:docMk/>
            <pc:sldMk cId="39607195" sldId="270"/>
            <ac:spMk id="5" creationId="{E37D54A5-5F7D-E334-1AD0-4C77AA12E404}"/>
          </ac:spMkLst>
        </pc:spChg>
        <pc:spChg chg="del">
          <ac:chgData name="Abels, Patrick" userId="ba666de4-0d21-43a6-8e66-51a18aae1b4a" providerId="ADAL" clId="{529DD50F-8385-4816-8810-37AA78A8B2BD}" dt="2023-08-01T10:19:33.507" v="465" actId="478"/>
          <ac:spMkLst>
            <pc:docMk/>
            <pc:sldMk cId="39607195" sldId="270"/>
            <ac:spMk id="6" creationId="{C6352948-7515-D8BF-E78F-5FCC08194C7C}"/>
          </ac:spMkLst>
        </pc:spChg>
        <pc:spChg chg="del">
          <ac:chgData name="Abels, Patrick" userId="ba666de4-0d21-43a6-8e66-51a18aae1b4a" providerId="ADAL" clId="{529DD50F-8385-4816-8810-37AA78A8B2BD}" dt="2023-08-01T10:19:33.507" v="465" actId="478"/>
          <ac:spMkLst>
            <pc:docMk/>
            <pc:sldMk cId="39607195" sldId="270"/>
            <ac:spMk id="8" creationId="{39938392-2326-8C73-9AF3-8305F8A18034}"/>
          </ac:spMkLst>
        </pc:spChg>
        <pc:spChg chg="del">
          <ac:chgData name="Abels, Patrick" userId="ba666de4-0d21-43a6-8e66-51a18aae1b4a" providerId="ADAL" clId="{529DD50F-8385-4816-8810-37AA78A8B2BD}" dt="2023-08-01T10:19:33.507" v="465" actId="478"/>
          <ac:spMkLst>
            <pc:docMk/>
            <pc:sldMk cId="39607195" sldId="270"/>
            <ac:spMk id="9" creationId="{B030334D-BDA1-B177-14AC-7CBE707BA9A6}"/>
          </ac:spMkLst>
        </pc:spChg>
        <pc:spChg chg="del">
          <ac:chgData name="Abels, Patrick" userId="ba666de4-0d21-43a6-8e66-51a18aae1b4a" providerId="ADAL" clId="{529DD50F-8385-4816-8810-37AA78A8B2BD}" dt="2023-08-01T10:19:33.507" v="465" actId="478"/>
          <ac:spMkLst>
            <pc:docMk/>
            <pc:sldMk cId="39607195" sldId="270"/>
            <ac:spMk id="10" creationId="{E36DFD04-3BB5-7CD1-72CD-F2570DE4ECE1}"/>
          </ac:spMkLst>
        </pc:spChg>
        <pc:spChg chg="del">
          <ac:chgData name="Abels, Patrick" userId="ba666de4-0d21-43a6-8e66-51a18aae1b4a" providerId="ADAL" clId="{529DD50F-8385-4816-8810-37AA78A8B2BD}" dt="2023-08-01T10:19:33.507" v="465" actId="478"/>
          <ac:spMkLst>
            <pc:docMk/>
            <pc:sldMk cId="39607195" sldId="270"/>
            <ac:spMk id="11" creationId="{52CE9DA6-6F46-BA79-6C1E-BF9FBA7C51D3}"/>
          </ac:spMkLst>
        </pc:spChg>
        <pc:spChg chg="del">
          <ac:chgData name="Abels, Patrick" userId="ba666de4-0d21-43a6-8e66-51a18aae1b4a" providerId="ADAL" clId="{529DD50F-8385-4816-8810-37AA78A8B2BD}" dt="2023-08-01T10:19:33.507" v="465" actId="478"/>
          <ac:spMkLst>
            <pc:docMk/>
            <pc:sldMk cId="39607195" sldId="270"/>
            <ac:spMk id="12" creationId="{8FEFDC21-5BFD-20AE-3C7E-945B2EAA3F2B}"/>
          </ac:spMkLst>
        </pc:spChg>
        <pc:spChg chg="del">
          <ac:chgData name="Abels, Patrick" userId="ba666de4-0d21-43a6-8e66-51a18aae1b4a" providerId="ADAL" clId="{529DD50F-8385-4816-8810-37AA78A8B2BD}" dt="2023-08-01T10:19:33.507" v="465" actId="478"/>
          <ac:spMkLst>
            <pc:docMk/>
            <pc:sldMk cId="39607195" sldId="270"/>
            <ac:spMk id="13" creationId="{058CA7ED-68A4-6D99-3D93-7DB1F37EF3AF}"/>
          </ac:spMkLst>
        </pc:spChg>
        <pc:graphicFrameChg chg="add mod modGraphic">
          <ac:chgData name="Abels, Patrick" userId="ba666de4-0d21-43a6-8e66-51a18aae1b4a" providerId="ADAL" clId="{529DD50F-8385-4816-8810-37AA78A8B2BD}" dt="2023-08-01T10:28:06.187" v="608" actId="20577"/>
          <ac:graphicFrameMkLst>
            <pc:docMk/>
            <pc:sldMk cId="39607195" sldId="270"/>
            <ac:graphicFrameMk id="7" creationId="{DC99155F-C98F-AD9F-5A0A-8FAD028C4422}"/>
          </ac:graphicFrameMkLst>
        </pc:graphicFrameChg>
      </pc:sldChg>
    </pc:docChg>
  </pc:docChgLst>
  <pc:docChgLst>
    <pc:chgData name="Abels, Patrick" userId="ba666de4-0d21-43a6-8e66-51a18aae1b4a" providerId="ADAL" clId="{1EA24D17-B000-4F5B-B835-0A7A60C4E8D2}"/>
    <pc:docChg chg="undo custSel addSld delSld modSld modMainMaster">
      <pc:chgData name="Abels, Patrick" userId="ba666de4-0d21-43a6-8e66-51a18aae1b4a" providerId="ADAL" clId="{1EA24D17-B000-4F5B-B835-0A7A60C4E8D2}" dt="2023-07-31T19:08:28.051" v="731" actId="1038"/>
      <pc:docMkLst>
        <pc:docMk/>
      </pc:docMkLst>
      <pc:sldChg chg="del">
        <pc:chgData name="Abels, Patrick" userId="ba666de4-0d21-43a6-8e66-51a18aae1b4a" providerId="ADAL" clId="{1EA24D17-B000-4F5B-B835-0A7A60C4E8D2}" dt="2023-07-31T18:16:29.933" v="0" actId="47"/>
        <pc:sldMkLst>
          <pc:docMk/>
          <pc:sldMk cId="1986885273" sldId="256"/>
        </pc:sldMkLst>
      </pc:sldChg>
      <pc:sldChg chg="new del">
        <pc:chgData name="Abels, Patrick" userId="ba666de4-0d21-43a6-8e66-51a18aae1b4a" providerId="ADAL" clId="{1EA24D17-B000-4F5B-B835-0A7A60C4E8D2}" dt="2023-07-31T18:24:31.468" v="56" actId="47"/>
        <pc:sldMkLst>
          <pc:docMk/>
          <pc:sldMk cId="2531811691" sldId="256"/>
        </pc:sldMkLst>
      </pc:sldChg>
      <pc:sldChg chg="del">
        <pc:chgData name="Abels, Patrick" userId="ba666de4-0d21-43a6-8e66-51a18aae1b4a" providerId="ADAL" clId="{1EA24D17-B000-4F5B-B835-0A7A60C4E8D2}" dt="2023-07-31T18:16:29.933" v="0" actId="47"/>
        <pc:sldMkLst>
          <pc:docMk/>
          <pc:sldMk cId="1179587911" sldId="257"/>
        </pc:sldMkLst>
      </pc:sldChg>
      <pc:sldChg chg="addSp modSp new del mod">
        <pc:chgData name="Abels, Patrick" userId="ba666de4-0d21-43a6-8e66-51a18aae1b4a" providerId="ADAL" clId="{1EA24D17-B000-4F5B-B835-0A7A60C4E8D2}" dt="2023-07-31T18:29:43.828" v="131" actId="47"/>
        <pc:sldMkLst>
          <pc:docMk/>
          <pc:sldMk cId="3816611931" sldId="257"/>
        </pc:sldMkLst>
        <pc:spChg chg="mod">
          <ac:chgData name="Abels, Patrick" userId="ba666de4-0d21-43a6-8e66-51a18aae1b4a" providerId="ADAL" clId="{1EA24D17-B000-4F5B-B835-0A7A60C4E8D2}" dt="2023-07-31T18:24:58.614" v="76" actId="20577"/>
          <ac:spMkLst>
            <pc:docMk/>
            <pc:sldMk cId="3816611931" sldId="257"/>
            <ac:spMk id="2" creationId="{EC801E97-9E70-4DE6-31DA-C065479A536C}"/>
          </ac:spMkLst>
        </pc:spChg>
        <pc:picChg chg="add mod">
          <ac:chgData name="Abels, Patrick" userId="ba666de4-0d21-43a6-8e66-51a18aae1b4a" providerId="ADAL" clId="{1EA24D17-B000-4F5B-B835-0A7A60C4E8D2}" dt="2023-07-31T18:28:04.580" v="108" actId="1076"/>
          <ac:picMkLst>
            <pc:docMk/>
            <pc:sldMk cId="3816611931" sldId="257"/>
            <ac:picMk id="3" creationId="{B2707E73-F258-049A-03EA-7069DD8DB4F5}"/>
          </ac:picMkLst>
        </pc:picChg>
      </pc:sldChg>
      <pc:sldChg chg="addSp modSp new mod">
        <pc:chgData name="Abels, Patrick" userId="ba666de4-0d21-43a6-8e66-51a18aae1b4a" providerId="ADAL" clId="{1EA24D17-B000-4F5B-B835-0A7A60C4E8D2}" dt="2023-07-31T18:34:46.030" v="225" actId="20577"/>
        <pc:sldMkLst>
          <pc:docMk/>
          <pc:sldMk cId="4053142725" sldId="258"/>
        </pc:sldMkLst>
        <pc:spChg chg="mod">
          <ac:chgData name="Abels, Patrick" userId="ba666de4-0d21-43a6-8e66-51a18aae1b4a" providerId="ADAL" clId="{1EA24D17-B000-4F5B-B835-0A7A60C4E8D2}" dt="2023-07-31T18:34:19.673" v="202" actId="20577"/>
          <ac:spMkLst>
            <pc:docMk/>
            <pc:sldMk cId="4053142725" sldId="258"/>
            <ac:spMk id="2" creationId="{B07DB424-5D60-EB8E-705E-00413050711F}"/>
          </ac:spMkLst>
        </pc:spChg>
        <pc:spChg chg="add mod">
          <ac:chgData name="Abels, Patrick" userId="ba666de4-0d21-43a6-8e66-51a18aae1b4a" providerId="ADAL" clId="{1EA24D17-B000-4F5B-B835-0A7A60C4E8D2}" dt="2023-07-31T18:34:46.030" v="225" actId="20577"/>
          <ac:spMkLst>
            <pc:docMk/>
            <pc:sldMk cId="4053142725" sldId="258"/>
            <ac:spMk id="3" creationId="{37A5E83A-1944-7C15-78CB-DF10817E858F}"/>
          </ac:spMkLst>
        </pc:spChg>
      </pc:sldChg>
      <pc:sldChg chg="del">
        <pc:chgData name="Abels, Patrick" userId="ba666de4-0d21-43a6-8e66-51a18aae1b4a" providerId="ADAL" clId="{1EA24D17-B000-4F5B-B835-0A7A60C4E8D2}" dt="2023-07-31T18:16:29.933" v="0" actId="47"/>
        <pc:sldMkLst>
          <pc:docMk/>
          <pc:sldMk cId="4287185686" sldId="258"/>
        </pc:sldMkLst>
      </pc:sldChg>
      <pc:sldChg chg="del">
        <pc:chgData name="Abels, Patrick" userId="ba666de4-0d21-43a6-8e66-51a18aae1b4a" providerId="ADAL" clId="{1EA24D17-B000-4F5B-B835-0A7A60C4E8D2}" dt="2023-07-31T18:16:29.933" v="0" actId="47"/>
        <pc:sldMkLst>
          <pc:docMk/>
          <pc:sldMk cId="2690822542" sldId="259"/>
        </pc:sldMkLst>
      </pc:sldChg>
      <pc:sldChg chg="modSp new mod">
        <pc:chgData name="Abels, Patrick" userId="ba666de4-0d21-43a6-8e66-51a18aae1b4a" providerId="ADAL" clId="{1EA24D17-B000-4F5B-B835-0A7A60C4E8D2}" dt="2023-07-31T18:36:11.990" v="247" actId="20577"/>
        <pc:sldMkLst>
          <pc:docMk/>
          <pc:sldMk cId="3366437632" sldId="259"/>
        </pc:sldMkLst>
        <pc:spChg chg="mod">
          <ac:chgData name="Abels, Patrick" userId="ba666de4-0d21-43a6-8e66-51a18aae1b4a" providerId="ADAL" clId="{1EA24D17-B000-4F5B-B835-0A7A60C4E8D2}" dt="2023-07-31T18:36:11.990" v="247" actId="20577"/>
          <ac:spMkLst>
            <pc:docMk/>
            <pc:sldMk cId="3366437632" sldId="259"/>
            <ac:spMk id="2" creationId="{D75C1544-77A2-CE22-C31D-D08864B78BAE}"/>
          </ac:spMkLst>
        </pc:spChg>
      </pc:sldChg>
      <pc:sldChg chg="del">
        <pc:chgData name="Abels, Patrick" userId="ba666de4-0d21-43a6-8e66-51a18aae1b4a" providerId="ADAL" clId="{1EA24D17-B000-4F5B-B835-0A7A60C4E8D2}" dt="2023-07-31T18:16:29.933" v="0" actId="47"/>
        <pc:sldMkLst>
          <pc:docMk/>
          <pc:sldMk cId="3117757405" sldId="260"/>
        </pc:sldMkLst>
      </pc:sldChg>
      <pc:sldChg chg="new del">
        <pc:chgData name="Abels, Patrick" userId="ba666de4-0d21-43a6-8e66-51a18aae1b4a" providerId="ADAL" clId="{1EA24D17-B000-4F5B-B835-0A7A60C4E8D2}" dt="2023-07-31T18:47:41.362" v="470" actId="47"/>
        <pc:sldMkLst>
          <pc:docMk/>
          <pc:sldMk cId="3666141988" sldId="260"/>
        </pc:sldMkLst>
      </pc:sldChg>
      <pc:sldChg chg="del">
        <pc:chgData name="Abels, Patrick" userId="ba666de4-0d21-43a6-8e66-51a18aae1b4a" providerId="ADAL" clId="{1EA24D17-B000-4F5B-B835-0A7A60C4E8D2}" dt="2023-07-31T18:16:29.933" v="0" actId="47"/>
        <pc:sldMkLst>
          <pc:docMk/>
          <pc:sldMk cId="2438877614" sldId="261"/>
        </pc:sldMkLst>
      </pc:sldChg>
      <pc:sldChg chg="addSp delSp modSp new mod">
        <pc:chgData name="Abels, Patrick" userId="ba666de4-0d21-43a6-8e66-51a18aae1b4a" providerId="ADAL" clId="{1EA24D17-B000-4F5B-B835-0A7A60C4E8D2}" dt="2023-07-31T18:59:23.311" v="617" actId="732"/>
        <pc:sldMkLst>
          <pc:docMk/>
          <pc:sldMk cId="4223110314" sldId="261"/>
        </pc:sldMkLst>
        <pc:spChg chg="mod">
          <ac:chgData name="Abels, Patrick" userId="ba666de4-0d21-43a6-8e66-51a18aae1b4a" providerId="ADAL" clId="{1EA24D17-B000-4F5B-B835-0A7A60C4E8D2}" dt="2023-07-31T18:52:55.052" v="528" actId="20577"/>
          <ac:spMkLst>
            <pc:docMk/>
            <pc:sldMk cId="4223110314" sldId="261"/>
            <ac:spMk id="2" creationId="{EEA79473-2E02-D691-984D-E62FD887B263}"/>
          </ac:spMkLst>
        </pc:spChg>
        <pc:spChg chg="mod">
          <ac:chgData name="Abels, Patrick" userId="ba666de4-0d21-43a6-8e66-51a18aae1b4a" providerId="ADAL" clId="{1EA24D17-B000-4F5B-B835-0A7A60C4E8D2}" dt="2023-07-31T18:52:22.960" v="520" actId="20577"/>
          <ac:spMkLst>
            <pc:docMk/>
            <pc:sldMk cId="4223110314" sldId="261"/>
            <ac:spMk id="3" creationId="{91E27F51-7010-A9B6-38F8-6302D0C64020}"/>
          </ac:spMkLst>
        </pc:spChg>
        <pc:spChg chg="add mod">
          <ac:chgData name="Abels, Patrick" userId="ba666de4-0d21-43a6-8e66-51a18aae1b4a" providerId="ADAL" clId="{1EA24D17-B000-4F5B-B835-0A7A60C4E8D2}" dt="2023-07-31T18:57:34.664" v="607" actId="14100"/>
          <ac:spMkLst>
            <pc:docMk/>
            <pc:sldMk cId="4223110314" sldId="261"/>
            <ac:spMk id="6" creationId="{9309D2C6-9509-CDB1-E903-FA244ECEC803}"/>
          </ac:spMkLst>
        </pc:spChg>
        <pc:spChg chg="add del mod">
          <ac:chgData name="Abels, Patrick" userId="ba666de4-0d21-43a6-8e66-51a18aae1b4a" providerId="ADAL" clId="{1EA24D17-B000-4F5B-B835-0A7A60C4E8D2}" dt="2023-07-31T18:59:18.639" v="616" actId="478"/>
          <ac:spMkLst>
            <pc:docMk/>
            <pc:sldMk cId="4223110314" sldId="261"/>
            <ac:spMk id="7" creationId="{3E40CA89-044D-1738-800E-04FA957F95F6}"/>
          </ac:spMkLst>
        </pc:spChg>
        <pc:picChg chg="add mod modCrop">
          <ac:chgData name="Abels, Patrick" userId="ba666de4-0d21-43a6-8e66-51a18aae1b4a" providerId="ADAL" clId="{1EA24D17-B000-4F5B-B835-0A7A60C4E8D2}" dt="2023-07-31T18:59:23.311" v="617" actId="732"/>
          <ac:picMkLst>
            <pc:docMk/>
            <pc:sldMk cId="4223110314" sldId="261"/>
            <ac:picMk id="5" creationId="{EBA4749D-6D20-F569-6F6F-5EF7857F438E}"/>
          </ac:picMkLst>
        </pc:picChg>
      </pc:sldChg>
      <pc:sldChg chg="del">
        <pc:chgData name="Abels, Patrick" userId="ba666de4-0d21-43a6-8e66-51a18aae1b4a" providerId="ADAL" clId="{1EA24D17-B000-4F5B-B835-0A7A60C4E8D2}" dt="2023-07-31T18:16:29.933" v="0" actId="47"/>
        <pc:sldMkLst>
          <pc:docMk/>
          <pc:sldMk cId="572060250" sldId="262"/>
        </pc:sldMkLst>
      </pc:sldChg>
      <pc:sldChg chg="addSp delSp modSp new mod">
        <pc:chgData name="Abels, Patrick" userId="ba666de4-0d21-43a6-8e66-51a18aae1b4a" providerId="ADAL" clId="{1EA24D17-B000-4F5B-B835-0A7A60C4E8D2}" dt="2023-07-31T19:08:28.051" v="731" actId="1038"/>
        <pc:sldMkLst>
          <pc:docMk/>
          <pc:sldMk cId="4127666779" sldId="262"/>
        </pc:sldMkLst>
        <pc:spChg chg="del mod">
          <ac:chgData name="Abels, Patrick" userId="ba666de4-0d21-43a6-8e66-51a18aae1b4a" providerId="ADAL" clId="{1EA24D17-B000-4F5B-B835-0A7A60C4E8D2}" dt="2023-07-31T19:07:42.406" v="712" actId="478"/>
          <ac:spMkLst>
            <pc:docMk/>
            <pc:sldMk cId="4127666779" sldId="262"/>
            <ac:spMk id="2" creationId="{F539A69B-7D58-0B3A-C06A-BBB0AAD55299}"/>
          </ac:spMkLst>
        </pc:spChg>
        <pc:spChg chg="add del mod">
          <ac:chgData name="Abels, Patrick" userId="ba666de4-0d21-43a6-8e66-51a18aae1b4a" providerId="ADAL" clId="{1EA24D17-B000-4F5B-B835-0A7A60C4E8D2}" dt="2023-07-31T19:07:46.596" v="713" actId="478"/>
          <ac:spMkLst>
            <pc:docMk/>
            <pc:sldMk cId="4127666779" sldId="262"/>
            <ac:spMk id="10" creationId="{9EA6A81F-9165-ABA7-89DA-CCEBB4375B8A}"/>
          </ac:spMkLst>
        </pc:spChg>
        <pc:picChg chg="add mod modCrop">
          <ac:chgData name="Abels, Patrick" userId="ba666de4-0d21-43a6-8e66-51a18aae1b4a" providerId="ADAL" clId="{1EA24D17-B000-4F5B-B835-0A7A60C4E8D2}" dt="2023-07-31T19:08:28.051" v="731" actId="1038"/>
          <ac:picMkLst>
            <pc:docMk/>
            <pc:sldMk cId="4127666779" sldId="262"/>
            <ac:picMk id="3" creationId="{F2BE7A5D-E3A0-FE57-04E1-EB1CC2B046EF}"/>
          </ac:picMkLst>
        </pc:picChg>
        <pc:picChg chg="add mod modCrop">
          <ac:chgData name="Abels, Patrick" userId="ba666de4-0d21-43a6-8e66-51a18aae1b4a" providerId="ADAL" clId="{1EA24D17-B000-4F5B-B835-0A7A60C4E8D2}" dt="2023-07-31T19:08:28.051" v="731" actId="1038"/>
          <ac:picMkLst>
            <pc:docMk/>
            <pc:sldMk cId="4127666779" sldId="262"/>
            <ac:picMk id="4" creationId="{B5735F8B-B5FD-B638-A40E-5958D472F4CB}"/>
          </ac:picMkLst>
        </pc:picChg>
        <pc:picChg chg="add mod modCrop">
          <ac:chgData name="Abels, Patrick" userId="ba666de4-0d21-43a6-8e66-51a18aae1b4a" providerId="ADAL" clId="{1EA24D17-B000-4F5B-B835-0A7A60C4E8D2}" dt="2023-07-31T19:08:28.051" v="731" actId="1038"/>
          <ac:picMkLst>
            <pc:docMk/>
            <pc:sldMk cId="4127666779" sldId="262"/>
            <ac:picMk id="5" creationId="{0C14C468-FDD3-DC2A-C5D3-4B4AE04187AF}"/>
          </ac:picMkLst>
        </pc:picChg>
        <pc:picChg chg="add mod modCrop">
          <ac:chgData name="Abels, Patrick" userId="ba666de4-0d21-43a6-8e66-51a18aae1b4a" providerId="ADAL" clId="{1EA24D17-B000-4F5B-B835-0A7A60C4E8D2}" dt="2023-07-31T19:08:28.051" v="731" actId="1038"/>
          <ac:picMkLst>
            <pc:docMk/>
            <pc:sldMk cId="4127666779" sldId="262"/>
            <ac:picMk id="6" creationId="{4C5A9455-99A3-89BC-5264-AAAB6F876188}"/>
          </ac:picMkLst>
        </pc:picChg>
        <pc:picChg chg="add mod modCrop">
          <ac:chgData name="Abels, Patrick" userId="ba666de4-0d21-43a6-8e66-51a18aae1b4a" providerId="ADAL" clId="{1EA24D17-B000-4F5B-B835-0A7A60C4E8D2}" dt="2023-07-31T19:08:28.051" v="731" actId="1038"/>
          <ac:picMkLst>
            <pc:docMk/>
            <pc:sldMk cId="4127666779" sldId="262"/>
            <ac:picMk id="7" creationId="{9CA0D277-68E3-CC6A-F2C7-FA519E0F4BBC}"/>
          </ac:picMkLst>
        </pc:picChg>
        <pc:picChg chg="add mod modCrop">
          <ac:chgData name="Abels, Patrick" userId="ba666de4-0d21-43a6-8e66-51a18aae1b4a" providerId="ADAL" clId="{1EA24D17-B000-4F5B-B835-0A7A60C4E8D2}" dt="2023-07-31T19:08:28.051" v="731" actId="1038"/>
          <ac:picMkLst>
            <pc:docMk/>
            <pc:sldMk cId="4127666779" sldId="262"/>
            <ac:picMk id="8" creationId="{7CCAE423-208F-2439-4442-4EA59DBAA00A}"/>
          </ac:picMkLst>
        </pc:picChg>
      </pc:sldChg>
      <pc:sldChg chg="del">
        <pc:chgData name="Abels, Patrick" userId="ba666de4-0d21-43a6-8e66-51a18aae1b4a" providerId="ADAL" clId="{1EA24D17-B000-4F5B-B835-0A7A60C4E8D2}" dt="2023-07-31T18:16:29.933" v="0" actId="47"/>
        <pc:sldMkLst>
          <pc:docMk/>
          <pc:sldMk cId="1982254768" sldId="263"/>
        </pc:sldMkLst>
      </pc:sldChg>
      <pc:sldChg chg="modSp new mod modTransition">
        <pc:chgData name="Abels, Patrick" userId="ba666de4-0d21-43a6-8e66-51a18aae1b4a" providerId="ADAL" clId="{1EA24D17-B000-4F5B-B835-0A7A60C4E8D2}" dt="2023-07-31T18:30:10.003" v="151"/>
        <pc:sldMkLst>
          <pc:docMk/>
          <pc:sldMk cId="2766537786" sldId="263"/>
        </pc:sldMkLst>
        <pc:spChg chg="mod">
          <ac:chgData name="Abels, Patrick" userId="ba666de4-0d21-43a6-8e66-51a18aae1b4a" providerId="ADAL" clId="{1EA24D17-B000-4F5B-B835-0A7A60C4E8D2}" dt="2023-07-31T18:29:57.738" v="150" actId="20577"/>
          <ac:spMkLst>
            <pc:docMk/>
            <pc:sldMk cId="2766537786" sldId="263"/>
            <ac:spMk id="2" creationId="{68E00736-7763-5364-29F5-3973C6BC804D}"/>
          </ac:spMkLst>
        </pc:spChg>
      </pc:sldChg>
      <pc:sldChg chg="addSp modSp add del mod">
        <pc:chgData name="Abels, Patrick" userId="ba666de4-0d21-43a6-8e66-51a18aae1b4a" providerId="ADAL" clId="{1EA24D17-B000-4F5B-B835-0A7A60C4E8D2}" dt="2023-07-31T18:40:32.318" v="393" actId="47"/>
        <pc:sldMkLst>
          <pc:docMk/>
          <pc:sldMk cId="3698756132" sldId="264"/>
        </pc:sldMkLst>
        <pc:spChg chg="mod">
          <ac:chgData name="Abels, Patrick" userId="ba666de4-0d21-43a6-8e66-51a18aae1b4a" providerId="ADAL" clId="{1EA24D17-B000-4F5B-B835-0A7A60C4E8D2}" dt="2023-07-31T18:40:14.624" v="391"/>
          <ac:spMkLst>
            <pc:docMk/>
            <pc:sldMk cId="3698756132" sldId="264"/>
            <ac:spMk id="2" creationId="{D75C1544-77A2-CE22-C31D-D08864B78BAE}"/>
          </ac:spMkLst>
        </pc:spChg>
        <pc:graphicFrameChg chg="add mod modGraphic">
          <ac:chgData name="Abels, Patrick" userId="ba666de4-0d21-43a6-8e66-51a18aae1b4a" providerId="ADAL" clId="{1EA24D17-B000-4F5B-B835-0A7A60C4E8D2}" dt="2023-07-31T18:40:04.941" v="388" actId="14100"/>
          <ac:graphicFrameMkLst>
            <pc:docMk/>
            <pc:sldMk cId="3698756132" sldId="264"/>
            <ac:graphicFrameMk id="3" creationId="{6931FFAE-52D8-D1BC-5830-1CEB0EC90EE6}"/>
          </ac:graphicFrameMkLst>
        </pc:graphicFrameChg>
      </pc:sldChg>
      <pc:sldChg chg="addSp delSp modSp add mod">
        <pc:chgData name="Abels, Patrick" userId="ba666de4-0d21-43a6-8e66-51a18aae1b4a" providerId="ADAL" clId="{1EA24D17-B000-4F5B-B835-0A7A60C4E8D2}" dt="2023-07-31T18:46:05.280" v="469" actId="207"/>
        <pc:sldMkLst>
          <pc:docMk/>
          <pc:sldMk cId="2628582133" sldId="265"/>
        </pc:sldMkLst>
        <pc:spChg chg="mod">
          <ac:chgData name="Abels, Patrick" userId="ba666de4-0d21-43a6-8e66-51a18aae1b4a" providerId="ADAL" clId="{1EA24D17-B000-4F5B-B835-0A7A60C4E8D2}" dt="2023-07-31T18:41:27.132" v="412" actId="20577"/>
          <ac:spMkLst>
            <pc:docMk/>
            <pc:sldMk cId="2628582133" sldId="265"/>
            <ac:spMk id="2" creationId="{D75C1544-77A2-CE22-C31D-D08864B78BAE}"/>
          </ac:spMkLst>
        </pc:spChg>
        <pc:spChg chg="add mod topLvl">
          <ac:chgData name="Abels, Patrick" userId="ba666de4-0d21-43a6-8e66-51a18aae1b4a" providerId="ADAL" clId="{1EA24D17-B000-4F5B-B835-0A7A60C4E8D2}" dt="2023-07-31T18:46:05.280" v="469" actId="207"/>
          <ac:spMkLst>
            <pc:docMk/>
            <pc:sldMk cId="2628582133" sldId="265"/>
            <ac:spMk id="3" creationId="{EE3F75DF-29E6-402A-CB62-7737D5914CCB}"/>
          </ac:spMkLst>
        </pc:spChg>
        <pc:spChg chg="add mod topLvl">
          <ac:chgData name="Abels, Patrick" userId="ba666de4-0d21-43a6-8e66-51a18aae1b4a" providerId="ADAL" clId="{1EA24D17-B000-4F5B-B835-0A7A60C4E8D2}" dt="2023-07-31T18:46:05.280" v="469" actId="207"/>
          <ac:spMkLst>
            <pc:docMk/>
            <pc:sldMk cId="2628582133" sldId="265"/>
            <ac:spMk id="4" creationId="{E7391258-B67A-66CB-022D-FFF5CC7F8EEF}"/>
          </ac:spMkLst>
        </pc:spChg>
        <pc:spChg chg="add mod topLvl">
          <ac:chgData name="Abels, Patrick" userId="ba666de4-0d21-43a6-8e66-51a18aae1b4a" providerId="ADAL" clId="{1EA24D17-B000-4F5B-B835-0A7A60C4E8D2}" dt="2023-07-31T18:46:05.280" v="469" actId="207"/>
          <ac:spMkLst>
            <pc:docMk/>
            <pc:sldMk cId="2628582133" sldId="265"/>
            <ac:spMk id="5" creationId="{9B9C2A00-C219-9E3C-861E-0E5D8770B065}"/>
          </ac:spMkLst>
        </pc:spChg>
        <pc:spChg chg="add mod topLvl">
          <ac:chgData name="Abels, Patrick" userId="ba666de4-0d21-43a6-8e66-51a18aae1b4a" providerId="ADAL" clId="{1EA24D17-B000-4F5B-B835-0A7A60C4E8D2}" dt="2023-07-31T18:46:05.280" v="469" actId="207"/>
          <ac:spMkLst>
            <pc:docMk/>
            <pc:sldMk cId="2628582133" sldId="265"/>
            <ac:spMk id="6" creationId="{A902AD16-E3CE-56E7-6AA2-ED32DE9AF570}"/>
          </ac:spMkLst>
        </pc:spChg>
        <pc:spChg chg="add mod topLvl">
          <ac:chgData name="Abels, Patrick" userId="ba666de4-0d21-43a6-8e66-51a18aae1b4a" providerId="ADAL" clId="{1EA24D17-B000-4F5B-B835-0A7A60C4E8D2}" dt="2023-07-31T18:46:05.280" v="469" actId="207"/>
          <ac:spMkLst>
            <pc:docMk/>
            <pc:sldMk cId="2628582133" sldId="265"/>
            <ac:spMk id="7" creationId="{E999206E-939D-1F0A-3E53-B8ABF4630102}"/>
          </ac:spMkLst>
        </pc:spChg>
        <pc:spChg chg="add mod">
          <ac:chgData name="Abels, Patrick" userId="ba666de4-0d21-43a6-8e66-51a18aae1b4a" providerId="ADAL" clId="{1EA24D17-B000-4F5B-B835-0A7A60C4E8D2}" dt="2023-07-31T18:43:43.320" v="441"/>
          <ac:spMkLst>
            <pc:docMk/>
            <pc:sldMk cId="2628582133" sldId="265"/>
            <ac:spMk id="8" creationId="{2BECCDDC-6A96-7BBF-58EC-30FEEA71DBD2}"/>
          </ac:spMkLst>
        </pc:spChg>
        <pc:spChg chg="add mod">
          <ac:chgData name="Abels, Patrick" userId="ba666de4-0d21-43a6-8e66-51a18aae1b4a" providerId="ADAL" clId="{1EA24D17-B000-4F5B-B835-0A7A60C4E8D2}" dt="2023-07-31T18:43:43.320" v="441"/>
          <ac:spMkLst>
            <pc:docMk/>
            <pc:sldMk cId="2628582133" sldId="265"/>
            <ac:spMk id="9" creationId="{0B5FD9A2-6820-0036-2845-8CD8E7E23E8D}"/>
          </ac:spMkLst>
        </pc:spChg>
        <pc:spChg chg="add mod">
          <ac:chgData name="Abels, Patrick" userId="ba666de4-0d21-43a6-8e66-51a18aae1b4a" providerId="ADAL" clId="{1EA24D17-B000-4F5B-B835-0A7A60C4E8D2}" dt="2023-07-31T18:43:43.320" v="441"/>
          <ac:spMkLst>
            <pc:docMk/>
            <pc:sldMk cId="2628582133" sldId="265"/>
            <ac:spMk id="10" creationId="{1CB7BC12-9CFC-752E-71DB-B0DB2E9CA443}"/>
          </ac:spMkLst>
        </pc:spChg>
        <pc:spChg chg="add mod">
          <ac:chgData name="Abels, Patrick" userId="ba666de4-0d21-43a6-8e66-51a18aae1b4a" providerId="ADAL" clId="{1EA24D17-B000-4F5B-B835-0A7A60C4E8D2}" dt="2023-07-31T18:43:43.320" v="441"/>
          <ac:spMkLst>
            <pc:docMk/>
            <pc:sldMk cId="2628582133" sldId="265"/>
            <ac:spMk id="11" creationId="{8EC425FC-EB73-A3BF-3986-768A6A770008}"/>
          </ac:spMkLst>
        </pc:spChg>
        <pc:spChg chg="add mod">
          <ac:chgData name="Abels, Patrick" userId="ba666de4-0d21-43a6-8e66-51a18aae1b4a" providerId="ADAL" clId="{1EA24D17-B000-4F5B-B835-0A7A60C4E8D2}" dt="2023-07-31T18:43:43.320" v="441"/>
          <ac:spMkLst>
            <pc:docMk/>
            <pc:sldMk cId="2628582133" sldId="265"/>
            <ac:spMk id="12" creationId="{32CDBC1E-53D0-EC95-1A17-1294DCA0D34A}"/>
          </ac:spMkLst>
        </pc:spChg>
        <pc:spChg chg="add mod">
          <ac:chgData name="Abels, Patrick" userId="ba666de4-0d21-43a6-8e66-51a18aae1b4a" providerId="ADAL" clId="{1EA24D17-B000-4F5B-B835-0A7A60C4E8D2}" dt="2023-07-31T18:43:42.931" v="440"/>
          <ac:spMkLst>
            <pc:docMk/>
            <pc:sldMk cId="2628582133" sldId="265"/>
            <ac:spMk id="13" creationId="{5BFBD9A2-57EB-47BA-ED35-40BEC6B7B7B4}"/>
          </ac:spMkLst>
        </pc:spChg>
        <pc:spChg chg="add mod">
          <ac:chgData name="Abels, Patrick" userId="ba666de4-0d21-43a6-8e66-51a18aae1b4a" providerId="ADAL" clId="{1EA24D17-B000-4F5B-B835-0A7A60C4E8D2}" dt="2023-07-31T18:43:42.931" v="440"/>
          <ac:spMkLst>
            <pc:docMk/>
            <pc:sldMk cId="2628582133" sldId="265"/>
            <ac:spMk id="14" creationId="{F1279E3C-3B22-500E-4D29-D9C4760AF18B}"/>
          </ac:spMkLst>
        </pc:spChg>
        <pc:spChg chg="add mod">
          <ac:chgData name="Abels, Patrick" userId="ba666de4-0d21-43a6-8e66-51a18aae1b4a" providerId="ADAL" clId="{1EA24D17-B000-4F5B-B835-0A7A60C4E8D2}" dt="2023-07-31T18:43:42.931" v="440"/>
          <ac:spMkLst>
            <pc:docMk/>
            <pc:sldMk cId="2628582133" sldId="265"/>
            <ac:spMk id="15" creationId="{3441472A-6C3F-4EA3-0C36-B34009C881E1}"/>
          </ac:spMkLst>
        </pc:spChg>
        <pc:spChg chg="add mod">
          <ac:chgData name="Abels, Patrick" userId="ba666de4-0d21-43a6-8e66-51a18aae1b4a" providerId="ADAL" clId="{1EA24D17-B000-4F5B-B835-0A7A60C4E8D2}" dt="2023-07-31T18:43:42.931" v="440"/>
          <ac:spMkLst>
            <pc:docMk/>
            <pc:sldMk cId="2628582133" sldId="265"/>
            <ac:spMk id="16" creationId="{735820D4-0286-83A6-85AA-4E9400D6CEE8}"/>
          </ac:spMkLst>
        </pc:spChg>
        <pc:spChg chg="add mod">
          <ac:chgData name="Abels, Patrick" userId="ba666de4-0d21-43a6-8e66-51a18aae1b4a" providerId="ADAL" clId="{1EA24D17-B000-4F5B-B835-0A7A60C4E8D2}" dt="2023-07-31T18:43:42.931" v="440"/>
          <ac:spMkLst>
            <pc:docMk/>
            <pc:sldMk cId="2628582133" sldId="265"/>
            <ac:spMk id="17" creationId="{74814C4E-7F45-6245-0028-76F1373D39E5}"/>
          </ac:spMkLst>
        </pc:spChg>
        <pc:spChg chg="add mod">
          <ac:chgData name="Abels, Patrick" userId="ba666de4-0d21-43a6-8e66-51a18aae1b4a" providerId="ADAL" clId="{1EA24D17-B000-4F5B-B835-0A7A60C4E8D2}" dt="2023-07-31T18:43:42.617" v="439"/>
          <ac:spMkLst>
            <pc:docMk/>
            <pc:sldMk cId="2628582133" sldId="265"/>
            <ac:spMk id="18" creationId="{6E1E2AF0-EAD6-F347-81E0-A99FFB8D7C48}"/>
          </ac:spMkLst>
        </pc:spChg>
        <pc:spChg chg="add mod">
          <ac:chgData name="Abels, Patrick" userId="ba666de4-0d21-43a6-8e66-51a18aae1b4a" providerId="ADAL" clId="{1EA24D17-B000-4F5B-B835-0A7A60C4E8D2}" dt="2023-07-31T18:43:42.617" v="439"/>
          <ac:spMkLst>
            <pc:docMk/>
            <pc:sldMk cId="2628582133" sldId="265"/>
            <ac:spMk id="19" creationId="{5126AE14-3238-CAAB-92D2-15B67A2A7CCD}"/>
          </ac:spMkLst>
        </pc:spChg>
        <pc:spChg chg="add mod">
          <ac:chgData name="Abels, Patrick" userId="ba666de4-0d21-43a6-8e66-51a18aae1b4a" providerId="ADAL" clId="{1EA24D17-B000-4F5B-B835-0A7A60C4E8D2}" dt="2023-07-31T18:43:42.617" v="439"/>
          <ac:spMkLst>
            <pc:docMk/>
            <pc:sldMk cId="2628582133" sldId="265"/>
            <ac:spMk id="20" creationId="{93E1A236-9971-6AD4-2E8F-99F491A953C8}"/>
          </ac:spMkLst>
        </pc:spChg>
        <pc:spChg chg="add mod">
          <ac:chgData name="Abels, Patrick" userId="ba666de4-0d21-43a6-8e66-51a18aae1b4a" providerId="ADAL" clId="{1EA24D17-B000-4F5B-B835-0A7A60C4E8D2}" dt="2023-07-31T18:43:42.617" v="439"/>
          <ac:spMkLst>
            <pc:docMk/>
            <pc:sldMk cId="2628582133" sldId="265"/>
            <ac:spMk id="21" creationId="{8B484225-BD48-3D68-DE21-611519D9086D}"/>
          </ac:spMkLst>
        </pc:spChg>
        <pc:spChg chg="add mod">
          <ac:chgData name="Abels, Patrick" userId="ba666de4-0d21-43a6-8e66-51a18aae1b4a" providerId="ADAL" clId="{1EA24D17-B000-4F5B-B835-0A7A60C4E8D2}" dt="2023-07-31T18:43:42.617" v="439"/>
          <ac:spMkLst>
            <pc:docMk/>
            <pc:sldMk cId="2628582133" sldId="265"/>
            <ac:spMk id="22" creationId="{BAE60258-7E52-6762-3755-097B936B8CC5}"/>
          </ac:spMkLst>
        </pc:spChg>
        <pc:spChg chg="add mod">
          <ac:chgData name="Abels, Patrick" userId="ba666de4-0d21-43a6-8e66-51a18aae1b4a" providerId="ADAL" clId="{1EA24D17-B000-4F5B-B835-0A7A60C4E8D2}" dt="2023-07-31T18:43:42.257" v="438"/>
          <ac:spMkLst>
            <pc:docMk/>
            <pc:sldMk cId="2628582133" sldId="265"/>
            <ac:spMk id="23" creationId="{A3AD8A91-3320-D7FE-A226-95F364B8501C}"/>
          </ac:spMkLst>
        </pc:spChg>
        <pc:spChg chg="add mod">
          <ac:chgData name="Abels, Patrick" userId="ba666de4-0d21-43a6-8e66-51a18aae1b4a" providerId="ADAL" clId="{1EA24D17-B000-4F5B-B835-0A7A60C4E8D2}" dt="2023-07-31T18:43:42.257" v="438"/>
          <ac:spMkLst>
            <pc:docMk/>
            <pc:sldMk cId="2628582133" sldId="265"/>
            <ac:spMk id="24" creationId="{38A0B66C-4C95-0612-BE9B-1A1CC52815F4}"/>
          </ac:spMkLst>
        </pc:spChg>
        <pc:spChg chg="add mod">
          <ac:chgData name="Abels, Patrick" userId="ba666de4-0d21-43a6-8e66-51a18aae1b4a" providerId="ADAL" clId="{1EA24D17-B000-4F5B-B835-0A7A60C4E8D2}" dt="2023-07-31T18:43:42.257" v="438"/>
          <ac:spMkLst>
            <pc:docMk/>
            <pc:sldMk cId="2628582133" sldId="265"/>
            <ac:spMk id="25" creationId="{69EBD235-EA50-78A4-8A54-A274AF1A6A4A}"/>
          </ac:spMkLst>
        </pc:spChg>
        <pc:spChg chg="add mod">
          <ac:chgData name="Abels, Patrick" userId="ba666de4-0d21-43a6-8e66-51a18aae1b4a" providerId="ADAL" clId="{1EA24D17-B000-4F5B-B835-0A7A60C4E8D2}" dt="2023-07-31T18:43:42.257" v="438"/>
          <ac:spMkLst>
            <pc:docMk/>
            <pc:sldMk cId="2628582133" sldId="265"/>
            <ac:spMk id="26" creationId="{2AF8532D-8CE5-5A55-1079-B14FCA6FD72C}"/>
          </ac:spMkLst>
        </pc:spChg>
        <pc:spChg chg="add mod">
          <ac:chgData name="Abels, Patrick" userId="ba666de4-0d21-43a6-8e66-51a18aae1b4a" providerId="ADAL" clId="{1EA24D17-B000-4F5B-B835-0A7A60C4E8D2}" dt="2023-07-31T18:43:42.257" v="438"/>
          <ac:spMkLst>
            <pc:docMk/>
            <pc:sldMk cId="2628582133" sldId="265"/>
            <ac:spMk id="27" creationId="{C4DCCB7E-9316-B456-94A7-90079F822F5D}"/>
          </ac:spMkLst>
        </pc:spChg>
        <pc:spChg chg="mod topLvl">
          <ac:chgData name="Abels, Patrick" userId="ba666de4-0d21-43a6-8e66-51a18aae1b4a" providerId="ADAL" clId="{1EA24D17-B000-4F5B-B835-0A7A60C4E8D2}" dt="2023-07-31T18:46:05.280" v="469" actId="207"/>
          <ac:spMkLst>
            <pc:docMk/>
            <pc:sldMk cId="2628582133" sldId="265"/>
            <ac:spMk id="30" creationId="{D74221E3-AAAF-0ED5-17B7-C9567391EC0B}"/>
          </ac:spMkLst>
        </pc:spChg>
        <pc:spChg chg="mod topLvl">
          <ac:chgData name="Abels, Patrick" userId="ba666de4-0d21-43a6-8e66-51a18aae1b4a" providerId="ADAL" clId="{1EA24D17-B000-4F5B-B835-0A7A60C4E8D2}" dt="2023-07-31T18:46:05.280" v="469" actId="207"/>
          <ac:spMkLst>
            <pc:docMk/>
            <pc:sldMk cId="2628582133" sldId="265"/>
            <ac:spMk id="31" creationId="{83982998-075A-FAE3-68A4-BBB86303D1FF}"/>
          </ac:spMkLst>
        </pc:spChg>
        <pc:spChg chg="mod topLvl">
          <ac:chgData name="Abels, Patrick" userId="ba666de4-0d21-43a6-8e66-51a18aae1b4a" providerId="ADAL" clId="{1EA24D17-B000-4F5B-B835-0A7A60C4E8D2}" dt="2023-07-31T18:46:05.280" v="469" actId="207"/>
          <ac:spMkLst>
            <pc:docMk/>
            <pc:sldMk cId="2628582133" sldId="265"/>
            <ac:spMk id="32" creationId="{48124D92-FAEA-CDBA-706F-9F314C8705DF}"/>
          </ac:spMkLst>
        </pc:spChg>
        <pc:spChg chg="mod topLvl">
          <ac:chgData name="Abels, Patrick" userId="ba666de4-0d21-43a6-8e66-51a18aae1b4a" providerId="ADAL" clId="{1EA24D17-B000-4F5B-B835-0A7A60C4E8D2}" dt="2023-07-31T18:46:05.280" v="469" actId="207"/>
          <ac:spMkLst>
            <pc:docMk/>
            <pc:sldMk cId="2628582133" sldId="265"/>
            <ac:spMk id="33" creationId="{E3C95CE3-8DB9-D102-3E0A-37EB85292C97}"/>
          </ac:spMkLst>
        </pc:spChg>
        <pc:spChg chg="mod topLvl">
          <ac:chgData name="Abels, Patrick" userId="ba666de4-0d21-43a6-8e66-51a18aae1b4a" providerId="ADAL" clId="{1EA24D17-B000-4F5B-B835-0A7A60C4E8D2}" dt="2023-07-31T18:46:05.280" v="469" actId="207"/>
          <ac:spMkLst>
            <pc:docMk/>
            <pc:sldMk cId="2628582133" sldId="265"/>
            <ac:spMk id="34" creationId="{19F9A450-AD4D-8913-6FF0-77F4F6F39BE2}"/>
          </ac:spMkLst>
        </pc:spChg>
        <pc:spChg chg="mod topLvl">
          <ac:chgData name="Abels, Patrick" userId="ba666de4-0d21-43a6-8e66-51a18aae1b4a" providerId="ADAL" clId="{1EA24D17-B000-4F5B-B835-0A7A60C4E8D2}" dt="2023-07-31T18:46:05.280" v="469" actId="207"/>
          <ac:spMkLst>
            <pc:docMk/>
            <pc:sldMk cId="2628582133" sldId="265"/>
            <ac:spMk id="36" creationId="{B1E9F945-B43A-5E29-7348-FD8E6C4BC916}"/>
          </ac:spMkLst>
        </pc:spChg>
        <pc:spChg chg="mod topLvl">
          <ac:chgData name="Abels, Patrick" userId="ba666de4-0d21-43a6-8e66-51a18aae1b4a" providerId="ADAL" clId="{1EA24D17-B000-4F5B-B835-0A7A60C4E8D2}" dt="2023-07-31T18:46:05.280" v="469" actId="207"/>
          <ac:spMkLst>
            <pc:docMk/>
            <pc:sldMk cId="2628582133" sldId="265"/>
            <ac:spMk id="37" creationId="{C12C8CBF-6162-1755-6998-F723D7553A31}"/>
          </ac:spMkLst>
        </pc:spChg>
        <pc:spChg chg="mod topLvl">
          <ac:chgData name="Abels, Patrick" userId="ba666de4-0d21-43a6-8e66-51a18aae1b4a" providerId="ADAL" clId="{1EA24D17-B000-4F5B-B835-0A7A60C4E8D2}" dt="2023-07-31T18:46:05.280" v="469" actId="207"/>
          <ac:spMkLst>
            <pc:docMk/>
            <pc:sldMk cId="2628582133" sldId="265"/>
            <ac:spMk id="38" creationId="{E1D251CC-08F8-EB23-AF76-90CFF74CF1D9}"/>
          </ac:spMkLst>
        </pc:spChg>
        <pc:spChg chg="mod topLvl">
          <ac:chgData name="Abels, Patrick" userId="ba666de4-0d21-43a6-8e66-51a18aae1b4a" providerId="ADAL" clId="{1EA24D17-B000-4F5B-B835-0A7A60C4E8D2}" dt="2023-07-31T18:46:05.280" v="469" actId="207"/>
          <ac:spMkLst>
            <pc:docMk/>
            <pc:sldMk cId="2628582133" sldId="265"/>
            <ac:spMk id="39" creationId="{36692BB6-D56F-2A8E-2839-B40009D78CDE}"/>
          </ac:spMkLst>
        </pc:spChg>
        <pc:spChg chg="mod topLvl">
          <ac:chgData name="Abels, Patrick" userId="ba666de4-0d21-43a6-8e66-51a18aae1b4a" providerId="ADAL" clId="{1EA24D17-B000-4F5B-B835-0A7A60C4E8D2}" dt="2023-07-31T18:46:05.280" v="469" actId="207"/>
          <ac:spMkLst>
            <pc:docMk/>
            <pc:sldMk cId="2628582133" sldId="265"/>
            <ac:spMk id="40" creationId="{157BBBEC-56D7-9210-045B-5DA94E4E59A7}"/>
          </ac:spMkLst>
        </pc:spChg>
        <pc:spChg chg="mod topLvl">
          <ac:chgData name="Abels, Patrick" userId="ba666de4-0d21-43a6-8e66-51a18aae1b4a" providerId="ADAL" clId="{1EA24D17-B000-4F5B-B835-0A7A60C4E8D2}" dt="2023-07-31T18:46:05.280" v="469" actId="207"/>
          <ac:spMkLst>
            <pc:docMk/>
            <pc:sldMk cId="2628582133" sldId="265"/>
            <ac:spMk id="42" creationId="{CA4F05F0-557E-9810-BDB2-8CA0EA725D0A}"/>
          </ac:spMkLst>
        </pc:spChg>
        <pc:spChg chg="mod topLvl">
          <ac:chgData name="Abels, Patrick" userId="ba666de4-0d21-43a6-8e66-51a18aae1b4a" providerId="ADAL" clId="{1EA24D17-B000-4F5B-B835-0A7A60C4E8D2}" dt="2023-07-31T18:46:05.280" v="469" actId="207"/>
          <ac:spMkLst>
            <pc:docMk/>
            <pc:sldMk cId="2628582133" sldId="265"/>
            <ac:spMk id="43" creationId="{FADA0CF2-350F-D0F8-CEBB-1C40E05FE86B}"/>
          </ac:spMkLst>
        </pc:spChg>
        <pc:spChg chg="mod topLvl">
          <ac:chgData name="Abels, Patrick" userId="ba666de4-0d21-43a6-8e66-51a18aae1b4a" providerId="ADAL" clId="{1EA24D17-B000-4F5B-B835-0A7A60C4E8D2}" dt="2023-07-31T18:46:05.280" v="469" actId="207"/>
          <ac:spMkLst>
            <pc:docMk/>
            <pc:sldMk cId="2628582133" sldId="265"/>
            <ac:spMk id="44" creationId="{0AA55C26-ABF6-2850-392A-B1D6BFA102F7}"/>
          </ac:spMkLst>
        </pc:spChg>
        <pc:spChg chg="mod topLvl">
          <ac:chgData name="Abels, Patrick" userId="ba666de4-0d21-43a6-8e66-51a18aae1b4a" providerId="ADAL" clId="{1EA24D17-B000-4F5B-B835-0A7A60C4E8D2}" dt="2023-07-31T18:46:05.280" v="469" actId="207"/>
          <ac:spMkLst>
            <pc:docMk/>
            <pc:sldMk cId="2628582133" sldId="265"/>
            <ac:spMk id="45" creationId="{C592E026-7A32-DE3E-A2F8-251877B41A11}"/>
          </ac:spMkLst>
        </pc:spChg>
        <pc:spChg chg="mod topLvl">
          <ac:chgData name="Abels, Patrick" userId="ba666de4-0d21-43a6-8e66-51a18aae1b4a" providerId="ADAL" clId="{1EA24D17-B000-4F5B-B835-0A7A60C4E8D2}" dt="2023-07-31T18:46:05.280" v="469" actId="207"/>
          <ac:spMkLst>
            <pc:docMk/>
            <pc:sldMk cId="2628582133" sldId="265"/>
            <ac:spMk id="46" creationId="{3C1B172F-60BD-64CD-478E-3B25C87BC351}"/>
          </ac:spMkLst>
        </pc:spChg>
        <pc:spChg chg="mod topLvl">
          <ac:chgData name="Abels, Patrick" userId="ba666de4-0d21-43a6-8e66-51a18aae1b4a" providerId="ADAL" clId="{1EA24D17-B000-4F5B-B835-0A7A60C4E8D2}" dt="2023-07-31T18:46:05.280" v="469" actId="207"/>
          <ac:spMkLst>
            <pc:docMk/>
            <pc:sldMk cId="2628582133" sldId="265"/>
            <ac:spMk id="48" creationId="{791E74F8-FE26-E01F-F39F-95BF2491442F}"/>
          </ac:spMkLst>
        </pc:spChg>
        <pc:spChg chg="mod topLvl">
          <ac:chgData name="Abels, Patrick" userId="ba666de4-0d21-43a6-8e66-51a18aae1b4a" providerId="ADAL" clId="{1EA24D17-B000-4F5B-B835-0A7A60C4E8D2}" dt="2023-07-31T18:46:05.280" v="469" actId="207"/>
          <ac:spMkLst>
            <pc:docMk/>
            <pc:sldMk cId="2628582133" sldId="265"/>
            <ac:spMk id="49" creationId="{BE31B9ED-9DAF-AF42-5A56-462638915C49}"/>
          </ac:spMkLst>
        </pc:spChg>
        <pc:spChg chg="mod topLvl">
          <ac:chgData name="Abels, Patrick" userId="ba666de4-0d21-43a6-8e66-51a18aae1b4a" providerId="ADAL" clId="{1EA24D17-B000-4F5B-B835-0A7A60C4E8D2}" dt="2023-07-31T18:46:05.280" v="469" actId="207"/>
          <ac:spMkLst>
            <pc:docMk/>
            <pc:sldMk cId="2628582133" sldId="265"/>
            <ac:spMk id="50" creationId="{B1019455-A25D-2244-1470-D3189DFD2C5D}"/>
          </ac:spMkLst>
        </pc:spChg>
        <pc:spChg chg="mod topLvl">
          <ac:chgData name="Abels, Patrick" userId="ba666de4-0d21-43a6-8e66-51a18aae1b4a" providerId="ADAL" clId="{1EA24D17-B000-4F5B-B835-0A7A60C4E8D2}" dt="2023-07-31T18:46:05.280" v="469" actId="207"/>
          <ac:spMkLst>
            <pc:docMk/>
            <pc:sldMk cId="2628582133" sldId="265"/>
            <ac:spMk id="51" creationId="{925F2DCC-25CA-A9CB-5155-EF025692CC90}"/>
          </ac:spMkLst>
        </pc:spChg>
        <pc:spChg chg="mod topLvl">
          <ac:chgData name="Abels, Patrick" userId="ba666de4-0d21-43a6-8e66-51a18aae1b4a" providerId="ADAL" clId="{1EA24D17-B000-4F5B-B835-0A7A60C4E8D2}" dt="2023-07-31T18:46:05.280" v="469" actId="207"/>
          <ac:spMkLst>
            <pc:docMk/>
            <pc:sldMk cId="2628582133" sldId="265"/>
            <ac:spMk id="52" creationId="{D32F3727-A6CB-1F02-79E8-527142FF2CDE}"/>
          </ac:spMkLst>
        </pc:spChg>
        <pc:grpChg chg="add del mod">
          <ac:chgData name="Abels, Patrick" userId="ba666de4-0d21-43a6-8e66-51a18aae1b4a" providerId="ADAL" clId="{1EA24D17-B000-4F5B-B835-0A7A60C4E8D2}" dt="2023-07-31T18:44:26.281" v="452" actId="165"/>
          <ac:grpSpMkLst>
            <pc:docMk/>
            <pc:sldMk cId="2628582133" sldId="265"/>
            <ac:grpSpMk id="28" creationId="{FBBAADF0-604D-71DF-7DFB-0307C4602E39}"/>
          </ac:grpSpMkLst>
        </pc:grpChg>
        <pc:grpChg chg="add del mod">
          <ac:chgData name="Abels, Patrick" userId="ba666de4-0d21-43a6-8e66-51a18aae1b4a" providerId="ADAL" clId="{1EA24D17-B000-4F5B-B835-0A7A60C4E8D2}" dt="2023-07-31T18:44:26.281" v="452" actId="165"/>
          <ac:grpSpMkLst>
            <pc:docMk/>
            <pc:sldMk cId="2628582133" sldId="265"/>
            <ac:grpSpMk id="29" creationId="{C00C7946-803E-9ABE-9999-3F37002F5A8F}"/>
          </ac:grpSpMkLst>
        </pc:grpChg>
        <pc:grpChg chg="add del mod">
          <ac:chgData name="Abels, Patrick" userId="ba666de4-0d21-43a6-8e66-51a18aae1b4a" providerId="ADAL" clId="{1EA24D17-B000-4F5B-B835-0A7A60C4E8D2}" dt="2023-07-31T18:44:26.281" v="452" actId="165"/>
          <ac:grpSpMkLst>
            <pc:docMk/>
            <pc:sldMk cId="2628582133" sldId="265"/>
            <ac:grpSpMk id="35" creationId="{F9F1692B-B976-37E5-9774-ACF09D462D53}"/>
          </ac:grpSpMkLst>
        </pc:grpChg>
        <pc:grpChg chg="add del mod">
          <ac:chgData name="Abels, Patrick" userId="ba666de4-0d21-43a6-8e66-51a18aae1b4a" providerId="ADAL" clId="{1EA24D17-B000-4F5B-B835-0A7A60C4E8D2}" dt="2023-07-31T18:44:26.281" v="452" actId="165"/>
          <ac:grpSpMkLst>
            <pc:docMk/>
            <pc:sldMk cId="2628582133" sldId="265"/>
            <ac:grpSpMk id="41" creationId="{F8E15D01-0BB7-20B8-6A4D-0C1DF97B09FC}"/>
          </ac:grpSpMkLst>
        </pc:grpChg>
        <pc:grpChg chg="add del mod">
          <ac:chgData name="Abels, Patrick" userId="ba666de4-0d21-43a6-8e66-51a18aae1b4a" providerId="ADAL" clId="{1EA24D17-B000-4F5B-B835-0A7A60C4E8D2}" dt="2023-07-31T18:44:26.281" v="452" actId="165"/>
          <ac:grpSpMkLst>
            <pc:docMk/>
            <pc:sldMk cId="2628582133" sldId="265"/>
            <ac:grpSpMk id="47" creationId="{F8E646D6-61A0-1A89-7937-0E735047F2DB}"/>
          </ac:grpSpMkLst>
        </pc:grpChg>
        <pc:grpChg chg="add mod">
          <ac:chgData name="Abels, Patrick" userId="ba666de4-0d21-43a6-8e66-51a18aae1b4a" providerId="ADAL" clId="{1EA24D17-B000-4F5B-B835-0A7A60C4E8D2}" dt="2023-07-31T18:46:05.280" v="469" actId="207"/>
          <ac:grpSpMkLst>
            <pc:docMk/>
            <pc:sldMk cId="2628582133" sldId="265"/>
            <ac:grpSpMk id="53" creationId="{44807126-5698-6910-23F8-DFBE934F1094}"/>
          </ac:grpSpMkLst>
        </pc:grpChg>
        <pc:grpChg chg="add mod">
          <ac:chgData name="Abels, Patrick" userId="ba666de4-0d21-43a6-8e66-51a18aae1b4a" providerId="ADAL" clId="{1EA24D17-B000-4F5B-B835-0A7A60C4E8D2}" dt="2023-07-31T18:46:05.280" v="469" actId="207"/>
          <ac:grpSpMkLst>
            <pc:docMk/>
            <pc:sldMk cId="2628582133" sldId="265"/>
            <ac:grpSpMk id="54" creationId="{61B313A3-F40B-1C91-9BE6-FE477033BB07}"/>
          </ac:grpSpMkLst>
        </pc:grpChg>
        <pc:grpChg chg="add mod">
          <ac:chgData name="Abels, Patrick" userId="ba666de4-0d21-43a6-8e66-51a18aae1b4a" providerId="ADAL" clId="{1EA24D17-B000-4F5B-B835-0A7A60C4E8D2}" dt="2023-07-31T18:46:05.280" v="469" actId="207"/>
          <ac:grpSpMkLst>
            <pc:docMk/>
            <pc:sldMk cId="2628582133" sldId="265"/>
            <ac:grpSpMk id="55" creationId="{739D18B0-3B10-0D2B-2F0F-399E5BBC10A9}"/>
          </ac:grpSpMkLst>
        </pc:grpChg>
        <pc:grpChg chg="add mod">
          <ac:chgData name="Abels, Patrick" userId="ba666de4-0d21-43a6-8e66-51a18aae1b4a" providerId="ADAL" clId="{1EA24D17-B000-4F5B-B835-0A7A60C4E8D2}" dt="2023-07-31T18:46:05.280" v="469" actId="207"/>
          <ac:grpSpMkLst>
            <pc:docMk/>
            <pc:sldMk cId="2628582133" sldId="265"/>
            <ac:grpSpMk id="56" creationId="{A250DEAC-4B94-B42D-BA0F-0D8F7102DE77}"/>
          </ac:grpSpMkLst>
        </pc:grpChg>
        <pc:grpChg chg="add mod">
          <ac:chgData name="Abels, Patrick" userId="ba666de4-0d21-43a6-8e66-51a18aae1b4a" providerId="ADAL" clId="{1EA24D17-B000-4F5B-B835-0A7A60C4E8D2}" dt="2023-07-31T18:46:05.280" v="469" actId="207"/>
          <ac:grpSpMkLst>
            <pc:docMk/>
            <pc:sldMk cId="2628582133" sldId="265"/>
            <ac:grpSpMk id="57" creationId="{ABCBFE85-228F-2FD5-F673-7DBC4828DEEB}"/>
          </ac:grpSpMkLst>
        </pc:grpChg>
      </pc:sldChg>
      <pc:sldChg chg="addSp delSp modSp add mod">
        <pc:chgData name="Abels, Patrick" userId="ba666de4-0d21-43a6-8e66-51a18aae1b4a" providerId="ADAL" clId="{1EA24D17-B000-4F5B-B835-0A7A60C4E8D2}" dt="2023-07-31T18:59:50.637" v="626" actId="1035"/>
        <pc:sldMkLst>
          <pc:docMk/>
          <pc:sldMk cId="3463062427" sldId="266"/>
        </pc:sldMkLst>
        <pc:spChg chg="mod">
          <ac:chgData name="Abels, Patrick" userId="ba666de4-0d21-43a6-8e66-51a18aae1b4a" providerId="ADAL" clId="{1EA24D17-B000-4F5B-B835-0A7A60C4E8D2}" dt="2023-07-31T18:53:56.388" v="590" actId="20577"/>
          <ac:spMkLst>
            <pc:docMk/>
            <pc:sldMk cId="3463062427" sldId="266"/>
            <ac:spMk id="3" creationId="{91E27F51-7010-A9B6-38F8-6302D0C64020}"/>
          </ac:spMkLst>
        </pc:spChg>
        <pc:spChg chg="add mod">
          <ac:chgData name="Abels, Patrick" userId="ba666de4-0d21-43a6-8e66-51a18aae1b4a" providerId="ADAL" clId="{1EA24D17-B000-4F5B-B835-0A7A60C4E8D2}" dt="2023-07-31T18:59:50.637" v="626" actId="1035"/>
          <ac:spMkLst>
            <pc:docMk/>
            <pc:sldMk cId="3463062427" sldId="266"/>
            <ac:spMk id="6" creationId="{0761874D-0D83-4860-275B-6777F631EA60}"/>
          </ac:spMkLst>
        </pc:spChg>
        <pc:spChg chg="add del mod">
          <ac:chgData name="Abels, Patrick" userId="ba666de4-0d21-43a6-8e66-51a18aae1b4a" providerId="ADAL" clId="{1EA24D17-B000-4F5B-B835-0A7A60C4E8D2}" dt="2023-07-31T18:59:41.791" v="621" actId="478"/>
          <ac:spMkLst>
            <pc:docMk/>
            <pc:sldMk cId="3463062427" sldId="266"/>
            <ac:spMk id="7" creationId="{E7BDE1B7-03B3-9BF3-F19B-6BFDF82A7DE2}"/>
          </ac:spMkLst>
        </pc:spChg>
        <pc:picChg chg="add mod modCrop">
          <ac:chgData name="Abels, Patrick" userId="ba666de4-0d21-43a6-8e66-51a18aae1b4a" providerId="ADAL" clId="{1EA24D17-B000-4F5B-B835-0A7A60C4E8D2}" dt="2023-07-31T18:59:33.144" v="620" actId="732"/>
          <ac:picMkLst>
            <pc:docMk/>
            <pc:sldMk cId="3463062427" sldId="266"/>
            <ac:picMk id="5" creationId="{38424DDD-E689-4D7D-89A0-8892E8E1BCDE}"/>
          </ac:picMkLst>
        </pc:picChg>
      </pc:sldChg>
      <pc:sldChg chg="addSp delSp modSp add mod">
        <pc:chgData name="Abels, Patrick" userId="ba666de4-0d21-43a6-8e66-51a18aae1b4a" providerId="ADAL" clId="{1EA24D17-B000-4F5B-B835-0A7A60C4E8D2}" dt="2023-07-31T19:01:26.310" v="646" actId="1037"/>
        <pc:sldMkLst>
          <pc:docMk/>
          <pc:sldMk cId="1865747485" sldId="267"/>
        </pc:sldMkLst>
        <pc:spChg chg="del">
          <ac:chgData name="Abels, Patrick" userId="ba666de4-0d21-43a6-8e66-51a18aae1b4a" providerId="ADAL" clId="{1EA24D17-B000-4F5B-B835-0A7A60C4E8D2}" dt="2023-07-31T19:01:07.329" v="633" actId="478"/>
          <ac:spMkLst>
            <pc:docMk/>
            <pc:sldMk cId="1865747485" sldId="267"/>
            <ac:spMk id="2" creationId="{EEA79473-2E02-D691-984D-E62FD887B263}"/>
          </ac:spMkLst>
        </pc:spChg>
        <pc:spChg chg="mod">
          <ac:chgData name="Abels, Patrick" userId="ba666de4-0d21-43a6-8e66-51a18aae1b4a" providerId="ADAL" clId="{1EA24D17-B000-4F5B-B835-0A7A60C4E8D2}" dt="2023-07-31T18:53:52.865" v="589" actId="20577"/>
          <ac:spMkLst>
            <pc:docMk/>
            <pc:sldMk cId="1865747485" sldId="267"/>
            <ac:spMk id="3" creationId="{91E27F51-7010-A9B6-38F8-6302D0C64020}"/>
          </ac:spMkLst>
        </pc:spChg>
        <pc:spChg chg="add mod">
          <ac:chgData name="Abels, Patrick" userId="ba666de4-0d21-43a6-8e66-51a18aae1b4a" providerId="ADAL" clId="{1EA24D17-B000-4F5B-B835-0A7A60C4E8D2}" dt="2023-07-31T19:01:26.310" v="646" actId="1037"/>
          <ac:spMkLst>
            <pc:docMk/>
            <pc:sldMk cId="1865747485" sldId="267"/>
            <ac:spMk id="6" creationId="{992B0168-F754-9993-FCFB-10F07FB1D7F8}"/>
          </ac:spMkLst>
        </pc:spChg>
        <pc:picChg chg="add mod ord">
          <ac:chgData name="Abels, Patrick" userId="ba666de4-0d21-43a6-8e66-51a18aae1b4a" providerId="ADAL" clId="{1EA24D17-B000-4F5B-B835-0A7A60C4E8D2}" dt="2023-07-31T19:01:12.024" v="634" actId="14100"/>
          <ac:picMkLst>
            <pc:docMk/>
            <pc:sldMk cId="1865747485" sldId="267"/>
            <ac:picMk id="5" creationId="{4F13FB05-7E23-872E-5F82-6743E0E6A692}"/>
          </ac:picMkLst>
        </pc:picChg>
      </pc:sldChg>
      <pc:sldChg chg="addSp modSp add mod">
        <pc:chgData name="Abels, Patrick" userId="ba666de4-0d21-43a6-8e66-51a18aae1b4a" providerId="ADAL" clId="{1EA24D17-B000-4F5B-B835-0A7A60C4E8D2}" dt="2023-07-31T19:02:16.013" v="655"/>
        <pc:sldMkLst>
          <pc:docMk/>
          <pc:sldMk cId="1931251602" sldId="268"/>
        </pc:sldMkLst>
        <pc:spChg chg="mod">
          <ac:chgData name="Abels, Patrick" userId="ba666de4-0d21-43a6-8e66-51a18aae1b4a" providerId="ADAL" clId="{1EA24D17-B000-4F5B-B835-0A7A60C4E8D2}" dt="2023-07-31T18:53:49.505" v="588" actId="20577"/>
          <ac:spMkLst>
            <pc:docMk/>
            <pc:sldMk cId="1931251602" sldId="268"/>
            <ac:spMk id="3" creationId="{91E27F51-7010-A9B6-38F8-6302D0C64020}"/>
          </ac:spMkLst>
        </pc:spChg>
        <pc:spChg chg="add mod">
          <ac:chgData name="Abels, Patrick" userId="ba666de4-0d21-43a6-8e66-51a18aae1b4a" providerId="ADAL" clId="{1EA24D17-B000-4F5B-B835-0A7A60C4E8D2}" dt="2023-07-31T19:02:16.013" v="655"/>
          <ac:spMkLst>
            <pc:docMk/>
            <pc:sldMk cId="1931251602" sldId="268"/>
            <ac:spMk id="6" creationId="{0C98435F-BE74-E7B1-3B11-1501615D065C}"/>
          </ac:spMkLst>
        </pc:spChg>
        <pc:picChg chg="add mod">
          <ac:chgData name="Abels, Patrick" userId="ba666de4-0d21-43a6-8e66-51a18aae1b4a" providerId="ADAL" clId="{1EA24D17-B000-4F5B-B835-0A7A60C4E8D2}" dt="2023-07-31T19:02:10.128" v="654" actId="1076"/>
          <ac:picMkLst>
            <pc:docMk/>
            <pc:sldMk cId="1931251602" sldId="268"/>
            <ac:picMk id="5" creationId="{108D0A10-9516-B7D9-646F-265698FC4B65}"/>
          </ac:picMkLst>
        </pc:picChg>
      </pc:sldChg>
      <pc:sldChg chg="addSp modSp add mod">
        <pc:chgData name="Abels, Patrick" userId="ba666de4-0d21-43a6-8e66-51a18aae1b4a" providerId="ADAL" clId="{1EA24D17-B000-4F5B-B835-0A7A60C4E8D2}" dt="2023-07-31T19:03:52.672" v="667" actId="1076"/>
        <pc:sldMkLst>
          <pc:docMk/>
          <pc:sldMk cId="3717009104" sldId="269"/>
        </pc:sldMkLst>
        <pc:spChg chg="mod">
          <ac:chgData name="Abels, Patrick" userId="ba666de4-0d21-43a6-8e66-51a18aae1b4a" providerId="ADAL" clId="{1EA24D17-B000-4F5B-B835-0A7A60C4E8D2}" dt="2023-07-31T18:53:45.941" v="587" actId="20577"/>
          <ac:spMkLst>
            <pc:docMk/>
            <pc:sldMk cId="3717009104" sldId="269"/>
            <ac:spMk id="3" creationId="{91E27F51-7010-A9B6-38F8-6302D0C64020}"/>
          </ac:spMkLst>
        </pc:spChg>
        <pc:picChg chg="add mod modCrop">
          <ac:chgData name="Abels, Patrick" userId="ba666de4-0d21-43a6-8e66-51a18aae1b4a" providerId="ADAL" clId="{1EA24D17-B000-4F5B-B835-0A7A60C4E8D2}" dt="2023-07-31T19:03:47.960" v="666" actId="1076"/>
          <ac:picMkLst>
            <pc:docMk/>
            <pc:sldMk cId="3717009104" sldId="269"/>
            <ac:picMk id="5" creationId="{1696A366-2CD3-7A8F-551D-0C61C3BA0E5C}"/>
          </ac:picMkLst>
        </pc:picChg>
        <pc:picChg chg="add mod modCrop">
          <ac:chgData name="Abels, Patrick" userId="ba666de4-0d21-43a6-8e66-51a18aae1b4a" providerId="ADAL" clId="{1EA24D17-B000-4F5B-B835-0A7A60C4E8D2}" dt="2023-07-31T19:03:52.672" v="667" actId="1076"/>
          <ac:picMkLst>
            <pc:docMk/>
            <pc:sldMk cId="3717009104" sldId="269"/>
            <ac:picMk id="6" creationId="{569F34F9-39F9-855D-BA51-7715D135AC58}"/>
          </ac:picMkLst>
        </pc:picChg>
      </pc:sldChg>
      <pc:sldMasterChg chg="modSldLayout sldLayoutOrd">
        <pc:chgData name="Abels, Patrick" userId="ba666de4-0d21-43a6-8e66-51a18aae1b4a" providerId="ADAL" clId="{1EA24D17-B000-4F5B-B835-0A7A60C4E8D2}" dt="2023-07-31T18:52:13.937" v="505" actId="14100"/>
        <pc:sldMasterMkLst>
          <pc:docMk/>
          <pc:sldMasterMk cId="1043764218" sldId="2147483660"/>
        </pc:sldMasterMkLst>
        <pc:sldLayoutChg chg="addSp delSp modSp mod">
          <pc:chgData name="Abels, Patrick" userId="ba666de4-0d21-43a6-8e66-51a18aae1b4a" providerId="ADAL" clId="{1EA24D17-B000-4F5B-B835-0A7A60C4E8D2}" dt="2023-07-31T18:23:11.344" v="47" actId="478"/>
          <pc:sldLayoutMkLst>
            <pc:docMk/>
            <pc:sldMasterMk cId="1043764218" sldId="2147483660"/>
            <pc:sldLayoutMk cId="2939654414" sldId="2147483663"/>
          </pc:sldLayoutMkLst>
          <pc:spChg chg="del">
            <ac:chgData name="Abels, Patrick" userId="ba666de4-0d21-43a6-8e66-51a18aae1b4a" providerId="ADAL" clId="{1EA24D17-B000-4F5B-B835-0A7A60C4E8D2}" dt="2023-07-31T18:23:08.711" v="45" actId="478"/>
            <ac:spMkLst>
              <pc:docMk/>
              <pc:sldMasterMk cId="1043764218" sldId="2147483660"/>
              <pc:sldLayoutMk cId="2939654414" sldId="2147483663"/>
              <ac:spMk id="2" creationId="{32E43612-BB99-E759-308D-EC7DC153B9A7}"/>
            </ac:spMkLst>
          </pc:spChg>
          <pc:spChg chg="add del mod">
            <ac:chgData name="Abels, Patrick" userId="ba666de4-0d21-43a6-8e66-51a18aae1b4a" providerId="ADAL" clId="{1EA24D17-B000-4F5B-B835-0A7A60C4E8D2}" dt="2023-07-31T18:23:11.344" v="47" actId="478"/>
            <ac:spMkLst>
              <pc:docMk/>
              <pc:sldMasterMk cId="1043764218" sldId="2147483660"/>
              <pc:sldLayoutMk cId="2939654414" sldId="2147483663"/>
              <ac:spMk id="4" creationId="{08EBDD9A-266A-045C-4274-BAF1B8C908F0}"/>
            </ac:spMkLst>
          </pc:spChg>
        </pc:sldLayoutChg>
        <pc:sldLayoutChg chg="delSp mod">
          <pc:chgData name="Abels, Patrick" userId="ba666de4-0d21-43a6-8e66-51a18aae1b4a" providerId="ADAL" clId="{1EA24D17-B000-4F5B-B835-0A7A60C4E8D2}" dt="2023-07-31T18:22:56.716" v="42" actId="478"/>
          <pc:sldLayoutMkLst>
            <pc:docMk/>
            <pc:sldMasterMk cId="1043764218" sldId="2147483660"/>
            <pc:sldLayoutMk cId="1665643944" sldId="2147483664"/>
          </pc:sldLayoutMkLst>
          <pc:spChg chg="del">
            <ac:chgData name="Abels, Patrick" userId="ba666de4-0d21-43a6-8e66-51a18aae1b4a" providerId="ADAL" clId="{1EA24D17-B000-4F5B-B835-0A7A60C4E8D2}" dt="2023-07-31T18:22:56.716" v="42" actId="478"/>
            <ac:spMkLst>
              <pc:docMk/>
              <pc:sldMasterMk cId="1043764218" sldId="2147483660"/>
              <pc:sldLayoutMk cId="1665643944" sldId="2147483664"/>
              <ac:spMk id="2" creationId="{32E43612-BB99-E759-308D-EC7DC153B9A7}"/>
            </ac:spMkLst>
          </pc:spChg>
        </pc:sldLayoutChg>
        <pc:sldLayoutChg chg="delSp mod">
          <pc:chgData name="Abels, Patrick" userId="ba666de4-0d21-43a6-8e66-51a18aae1b4a" providerId="ADAL" clId="{1EA24D17-B000-4F5B-B835-0A7A60C4E8D2}" dt="2023-07-31T18:22:50.925" v="41" actId="478"/>
          <pc:sldLayoutMkLst>
            <pc:docMk/>
            <pc:sldMasterMk cId="1043764218" sldId="2147483660"/>
            <pc:sldLayoutMk cId="815804911" sldId="2147483665"/>
          </pc:sldLayoutMkLst>
          <pc:spChg chg="del">
            <ac:chgData name="Abels, Patrick" userId="ba666de4-0d21-43a6-8e66-51a18aae1b4a" providerId="ADAL" clId="{1EA24D17-B000-4F5B-B835-0A7A60C4E8D2}" dt="2023-07-31T18:22:50.925" v="41" actId="478"/>
            <ac:spMkLst>
              <pc:docMk/>
              <pc:sldMasterMk cId="1043764218" sldId="2147483660"/>
              <pc:sldLayoutMk cId="815804911" sldId="2147483665"/>
              <ac:spMk id="2" creationId="{32E43612-BB99-E759-308D-EC7DC153B9A7}"/>
            </ac:spMkLst>
          </pc:spChg>
        </pc:sldLayoutChg>
        <pc:sldLayoutChg chg="addSp delSp modSp mod">
          <pc:chgData name="Abels, Patrick" userId="ba666de4-0d21-43a6-8e66-51a18aae1b4a" providerId="ADAL" clId="{1EA24D17-B000-4F5B-B835-0A7A60C4E8D2}" dt="2023-07-31T18:24:10.204" v="52" actId="207"/>
          <pc:sldLayoutMkLst>
            <pc:docMk/>
            <pc:sldMasterMk cId="1043764218" sldId="2147483660"/>
            <pc:sldLayoutMk cId="266409753" sldId="2147483668"/>
          </pc:sldLayoutMkLst>
          <pc:spChg chg="add mod">
            <ac:chgData name="Abels, Patrick" userId="ba666de4-0d21-43a6-8e66-51a18aae1b4a" providerId="ADAL" clId="{1EA24D17-B000-4F5B-B835-0A7A60C4E8D2}" dt="2023-07-31T18:24:10.204" v="52" actId="207"/>
            <ac:spMkLst>
              <pc:docMk/>
              <pc:sldMasterMk cId="1043764218" sldId="2147483660"/>
              <pc:sldLayoutMk cId="266409753" sldId="2147483668"/>
              <ac:spMk id="2" creationId="{45E9359F-19D5-5FE7-D668-D1A823AF12B0}"/>
            </ac:spMkLst>
          </pc:spChg>
          <pc:spChg chg="del">
            <ac:chgData name="Abels, Patrick" userId="ba666de4-0d21-43a6-8e66-51a18aae1b4a" providerId="ADAL" clId="{1EA24D17-B000-4F5B-B835-0A7A60C4E8D2}" dt="2023-07-31T18:20:42.251" v="25" actId="478"/>
            <ac:spMkLst>
              <pc:docMk/>
              <pc:sldMasterMk cId="1043764218" sldId="2147483660"/>
              <pc:sldLayoutMk cId="266409753" sldId="2147483668"/>
              <ac:spMk id="6" creationId="{82DE3C19-DE23-B4D7-FC85-22B52003F087}"/>
            </ac:spMkLst>
          </pc:spChg>
          <pc:picChg chg="mod">
            <ac:chgData name="Abels, Patrick" userId="ba666de4-0d21-43a6-8e66-51a18aae1b4a" providerId="ADAL" clId="{1EA24D17-B000-4F5B-B835-0A7A60C4E8D2}" dt="2023-07-31T18:24:05.130" v="51" actId="207"/>
            <ac:picMkLst>
              <pc:docMk/>
              <pc:sldMasterMk cId="1043764218" sldId="2147483660"/>
              <pc:sldLayoutMk cId="266409753" sldId="2147483668"/>
              <ac:picMk id="11" creationId="{46D9EE8F-FC58-5590-C56E-DC3C6D78A0F1}"/>
            </ac:picMkLst>
          </pc:picChg>
        </pc:sldLayoutChg>
        <pc:sldLayoutChg chg="addSp delSp modSp mod">
          <pc:chgData name="Abels, Patrick" userId="ba666de4-0d21-43a6-8e66-51a18aae1b4a" providerId="ADAL" clId="{1EA24D17-B000-4F5B-B835-0A7A60C4E8D2}" dt="2023-07-31T18:23:33.103" v="49" actId="207"/>
          <pc:sldLayoutMkLst>
            <pc:docMk/>
            <pc:sldMasterMk cId="1043764218" sldId="2147483660"/>
            <pc:sldLayoutMk cId="2964693336" sldId="2147483669"/>
          </pc:sldLayoutMkLst>
          <pc:spChg chg="add mod">
            <ac:chgData name="Abels, Patrick" userId="ba666de4-0d21-43a6-8e66-51a18aae1b4a" providerId="ADAL" clId="{1EA24D17-B000-4F5B-B835-0A7A60C4E8D2}" dt="2023-07-31T18:23:33.103" v="49" actId="207"/>
            <ac:spMkLst>
              <pc:docMk/>
              <pc:sldMasterMk cId="1043764218" sldId="2147483660"/>
              <pc:sldLayoutMk cId="2964693336" sldId="2147483669"/>
              <ac:spMk id="2" creationId="{5FD2AAC7-9B75-3AB5-B637-0963CD650730}"/>
            </ac:spMkLst>
          </pc:spChg>
          <pc:spChg chg="del">
            <ac:chgData name="Abels, Patrick" userId="ba666de4-0d21-43a6-8e66-51a18aae1b4a" providerId="ADAL" clId="{1EA24D17-B000-4F5B-B835-0A7A60C4E8D2}" dt="2023-07-31T18:20:52.903" v="26" actId="478"/>
            <ac:spMkLst>
              <pc:docMk/>
              <pc:sldMasterMk cId="1043764218" sldId="2147483660"/>
              <pc:sldLayoutMk cId="2964693336" sldId="2147483669"/>
              <ac:spMk id="6" creationId="{0AE09D22-A486-CA56-5784-68F286D547AB}"/>
            </ac:spMkLst>
          </pc:spChg>
        </pc:sldLayoutChg>
        <pc:sldLayoutChg chg="addSp delSp modSp mod">
          <pc:chgData name="Abels, Patrick" userId="ba666de4-0d21-43a6-8e66-51a18aae1b4a" providerId="ADAL" clId="{1EA24D17-B000-4F5B-B835-0A7A60C4E8D2}" dt="2023-07-31T18:52:13.937" v="505" actId="14100"/>
          <pc:sldLayoutMkLst>
            <pc:docMk/>
            <pc:sldMasterMk cId="1043764218" sldId="2147483660"/>
            <pc:sldLayoutMk cId="1654437158" sldId="2147483671"/>
          </pc:sldLayoutMkLst>
          <pc:spChg chg="del">
            <ac:chgData name="Abels, Patrick" userId="ba666de4-0d21-43a6-8e66-51a18aae1b4a" providerId="ADAL" clId="{1EA24D17-B000-4F5B-B835-0A7A60C4E8D2}" dt="2023-07-31T18:23:00.396" v="43" actId="478"/>
            <ac:spMkLst>
              <pc:docMk/>
              <pc:sldMasterMk cId="1043764218" sldId="2147483660"/>
              <pc:sldLayoutMk cId="1654437158" sldId="2147483671"/>
              <ac:spMk id="2" creationId="{32E43612-BB99-E759-308D-EC7DC153B9A7}"/>
            </ac:spMkLst>
          </pc:spChg>
          <pc:spChg chg="add mod">
            <ac:chgData name="Abels, Patrick" userId="ba666de4-0d21-43a6-8e66-51a18aae1b4a" providerId="ADAL" clId="{1EA24D17-B000-4F5B-B835-0A7A60C4E8D2}" dt="2023-07-31T18:24:20.618" v="53" actId="207"/>
            <ac:spMkLst>
              <pc:docMk/>
              <pc:sldMasterMk cId="1043764218" sldId="2147483660"/>
              <pc:sldLayoutMk cId="1654437158" sldId="2147483671"/>
              <ac:spMk id="4" creationId="{AE2624B0-64A9-2718-7794-4E2E9E577B58}"/>
            </ac:spMkLst>
          </pc:spChg>
          <pc:spChg chg="mod">
            <ac:chgData name="Abels, Patrick" userId="ba666de4-0d21-43a6-8e66-51a18aae1b4a" providerId="ADAL" clId="{1EA24D17-B000-4F5B-B835-0A7A60C4E8D2}" dt="2023-07-31T18:52:13.937" v="505" actId="14100"/>
            <ac:spMkLst>
              <pc:docMk/>
              <pc:sldMasterMk cId="1043764218" sldId="2147483660"/>
              <pc:sldLayoutMk cId="1654437158" sldId="2147483671"/>
              <ac:spMk id="5" creationId="{DD23C22D-C9DD-219B-C738-804E4CB2C5E9}"/>
            </ac:spMkLst>
          </pc:spChg>
        </pc:sldLayoutChg>
        <pc:sldLayoutChg chg="modSp mod">
          <pc:chgData name="Abels, Patrick" userId="ba666de4-0d21-43a6-8e66-51a18aae1b4a" providerId="ADAL" clId="{1EA24D17-B000-4F5B-B835-0A7A60C4E8D2}" dt="2023-07-31T18:20:21.777" v="24" actId="14100"/>
          <pc:sldLayoutMkLst>
            <pc:docMk/>
            <pc:sldMasterMk cId="1043764218" sldId="2147483660"/>
            <pc:sldLayoutMk cId="1011298598" sldId="2147483672"/>
          </pc:sldLayoutMkLst>
          <pc:spChg chg="mod">
            <ac:chgData name="Abels, Patrick" userId="ba666de4-0d21-43a6-8e66-51a18aae1b4a" providerId="ADAL" clId="{1EA24D17-B000-4F5B-B835-0A7A60C4E8D2}" dt="2023-07-31T18:19:11.354" v="7" actId="14100"/>
            <ac:spMkLst>
              <pc:docMk/>
              <pc:sldMasterMk cId="1043764218" sldId="2147483660"/>
              <pc:sldLayoutMk cId="1011298598" sldId="2147483672"/>
              <ac:spMk id="2" creationId="{32E43612-BB99-E759-308D-EC7DC153B9A7}"/>
            </ac:spMkLst>
          </pc:spChg>
          <pc:spChg chg="mod">
            <ac:chgData name="Abels, Patrick" userId="ba666de4-0d21-43a6-8e66-51a18aae1b4a" providerId="ADAL" clId="{1EA24D17-B000-4F5B-B835-0A7A60C4E8D2}" dt="2023-07-31T18:19:56.345" v="21" actId="1038"/>
            <ac:spMkLst>
              <pc:docMk/>
              <pc:sldMasterMk cId="1043764218" sldId="2147483660"/>
              <pc:sldLayoutMk cId="1011298598" sldId="2147483672"/>
              <ac:spMk id="4" creationId="{895161EA-303E-AE82-C761-477476BF0B4C}"/>
            </ac:spMkLst>
          </pc:spChg>
          <pc:spChg chg="mod">
            <ac:chgData name="Abels, Patrick" userId="ba666de4-0d21-43a6-8e66-51a18aae1b4a" providerId="ADAL" clId="{1EA24D17-B000-4F5B-B835-0A7A60C4E8D2}" dt="2023-07-31T18:19:56.345" v="21" actId="1038"/>
            <ac:spMkLst>
              <pc:docMk/>
              <pc:sldMasterMk cId="1043764218" sldId="2147483660"/>
              <pc:sldLayoutMk cId="1011298598" sldId="2147483672"/>
              <ac:spMk id="5" creationId="{3C980BA9-BC4E-30FD-C020-AEBBFBFBF1AE}"/>
            </ac:spMkLst>
          </pc:spChg>
          <pc:spChg chg="mod">
            <ac:chgData name="Abels, Patrick" userId="ba666de4-0d21-43a6-8e66-51a18aae1b4a" providerId="ADAL" clId="{1EA24D17-B000-4F5B-B835-0A7A60C4E8D2}" dt="2023-07-31T18:20:21.777" v="24" actId="14100"/>
            <ac:spMkLst>
              <pc:docMk/>
              <pc:sldMasterMk cId="1043764218" sldId="2147483660"/>
              <pc:sldLayoutMk cId="1011298598" sldId="2147483672"/>
              <ac:spMk id="8" creationId="{EEA51075-EC79-4DDA-91ED-645C6E44ABC7}"/>
            </ac:spMkLst>
          </pc:spChg>
        </pc:sldLayoutChg>
        <pc:sldLayoutChg chg="addSp delSp modSp mod">
          <pc:chgData name="Abels, Patrick" userId="ba666de4-0d21-43a6-8e66-51a18aae1b4a" providerId="ADAL" clId="{1EA24D17-B000-4F5B-B835-0A7A60C4E8D2}" dt="2023-07-31T18:23:26.776" v="48" actId="207"/>
          <pc:sldLayoutMkLst>
            <pc:docMk/>
            <pc:sldMasterMk cId="1043764218" sldId="2147483660"/>
            <pc:sldLayoutMk cId="122919291" sldId="2147483673"/>
          </pc:sldLayoutMkLst>
          <pc:spChg chg="add mod">
            <ac:chgData name="Abels, Patrick" userId="ba666de4-0d21-43a6-8e66-51a18aae1b4a" providerId="ADAL" clId="{1EA24D17-B000-4F5B-B835-0A7A60C4E8D2}" dt="2023-07-31T18:23:26.776" v="48" actId="207"/>
            <ac:spMkLst>
              <pc:docMk/>
              <pc:sldMasterMk cId="1043764218" sldId="2147483660"/>
              <pc:sldLayoutMk cId="122919291" sldId="2147483673"/>
              <ac:spMk id="2" creationId="{C9A209D0-EA06-1729-FBBE-24B631883FB1}"/>
            </ac:spMkLst>
          </pc:spChg>
          <pc:spChg chg="del">
            <ac:chgData name="Abels, Patrick" userId="ba666de4-0d21-43a6-8e66-51a18aae1b4a" providerId="ADAL" clId="{1EA24D17-B000-4F5B-B835-0A7A60C4E8D2}" dt="2023-07-31T18:21:00.218" v="27" actId="478"/>
            <ac:spMkLst>
              <pc:docMk/>
              <pc:sldMasterMk cId="1043764218" sldId="2147483660"/>
              <pc:sldLayoutMk cId="122919291" sldId="2147483673"/>
              <ac:spMk id="6" creationId="{0AE09D22-A486-CA56-5784-68F286D547AB}"/>
            </ac:spMkLst>
          </pc:spChg>
        </pc:sldLayoutChg>
        <pc:sldLayoutChg chg="addSp delSp modSp mod">
          <pc:chgData name="Abels, Patrick" userId="ba666de4-0d21-43a6-8e66-51a18aae1b4a" providerId="ADAL" clId="{1EA24D17-B000-4F5B-B835-0A7A60C4E8D2}" dt="2023-07-31T18:22:01.850" v="37" actId="1076"/>
          <pc:sldLayoutMkLst>
            <pc:docMk/>
            <pc:sldMasterMk cId="1043764218" sldId="2147483660"/>
            <pc:sldLayoutMk cId="2434053926" sldId="2147483674"/>
          </pc:sldLayoutMkLst>
          <pc:spChg chg="add mod">
            <ac:chgData name="Abels, Patrick" userId="ba666de4-0d21-43a6-8e66-51a18aae1b4a" providerId="ADAL" clId="{1EA24D17-B000-4F5B-B835-0A7A60C4E8D2}" dt="2023-07-31T18:22:01.850" v="37" actId="1076"/>
            <ac:spMkLst>
              <pc:docMk/>
              <pc:sldMasterMk cId="1043764218" sldId="2147483660"/>
              <pc:sldLayoutMk cId="2434053926" sldId="2147483674"/>
              <ac:spMk id="2" creationId="{5142F539-38A0-8060-018C-13DE99969077}"/>
            </ac:spMkLst>
          </pc:spChg>
          <pc:spChg chg="del">
            <ac:chgData name="Abels, Patrick" userId="ba666de4-0d21-43a6-8e66-51a18aae1b4a" providerId="ADAL" clId="{1EA24D17-B000-4F5B-B835-0A7A60C4E8D2}" dt="2023-07-31T18:21:04.756" v="28" actId="478"/>
            <ac:spMkLst>
              <pc:docMk/>
              <pc:sldMasterMk cId="1043764218" sldId="2147483660"/>
              <pc:sldLayoutMk cId="2434053926" sldId="2147483674"/>
              <ac:spMk id="6" creationId="{0AE09D22-A486-CA56-5784-68F286D547AB}"/>
            </ac:spMkLst>
          </pc:spChg>
        </pc:sldLayoutChg>
        <pc:sldLayoutChg chg="mod modAnim">
          <pc:chgData name="Abels, Patrick" userId="ba666de4-0d21-43a6-8e66-51a18aae1b4a" providerId="ADAL" clId="{1EA24D17-B000-4F5B-B835-0A7A60C4E8D2}" dt="2023-07-31T18:17:41.876" v="3"/>
          <pc:sldLayoutMkLst>
            <pc:docMk/>
            <pc:sldMasterMk cId="1043764218" sldId="2147483660"/>
            <pc:sldLayoutMk cId="525908872" sldId="2147483675"/>
          </pc:sldLayoutMkLst>
        </pc:sldLayoutChg>
        <pc:sldLayoutChg chg="addSp modSp mod ord modTransition">
          <pc:chgData name="Abels, Patrick" userId="ba666de4-0d21-43a6-8e66-51a18aae1b4a" providerId="ADAL" clId="{1EA24D17-B000-4F5B-B835-0A7A60C4E8D2}" dt="2023-07-31T18:30:10.003" v="151"/>
          <pc:sldLayoutMkLst>
            <pc:docMk/>
            <pc:sldMasterMk cId="1043764218" sldId="2147483660"/>
            <pc:sldLayoutMk cId="2951064508" sldId="2147483676"/>
          </pc:sldLayoutMkLst>
          <pc:spChg chg="mod">
            <ac:chgData name="Abels, Patrick" userId="ba666de4-0d21-43a6-8e66-51a18aae1b4a" providerId="ADAL" clId="{1EA24D17-B000-4F5B-B835-0A7A60C4E8D2}" dt="2023-07-31T18:29:13.718" v="128" actId="20577"/>
            <ac:spMkLst>
              <pc:docMk/>
              <pc:sldMasterMk cId="1043764218" sldId="2147483660"/>
              <pc:sldLayoutMk cId="2951064508" sldId="2147483676"/>
              <ac:spMk id="8" creationId="{EEA51075-EC79-4DDA-91ED-645C6E44ABC7}"/>
            </ac:spMkLst>
          </pc:spChg>
          <pc:picChg chg="add mod">
            <ac:chgData name="Abels, Patrick" userId="ba666de4-0d21-43a6-8e66-51a18aae1b4a" providerId="ADAL" clId="{1EA24D17-B000-4F5B-B835-0A7A60C4E8D2}" dt="2023-07-31T18:29:26.123" v="130" actId="1076"/>
            <ac:picMkLst>
              <pc:docMk/>
              <pc:sldMasterMk cId="1043764218" sldId="2147483660"/>
              <pc:sldLayoutMk cId="2951064508" sldId="2147483676"/>
              <ac:picMk id="2" creationId="{66133CF1-11F3-EDEA-3ED0-5E0A17886DC0}"/>
            </ac:picMkLst>
          </pc:picChg>
        </pc:sldLayoutChg>
      </pc:sldMasterChg>
    </pc:docChg>
  </pc:docChgLst>
  <pc:docChgLst>
    <pc:chgData name="Abels, Patrick" userId="ba666de4-0d21-43a6-8e66-51a18aae1b4a" providerId="ADAL" clId="{5EB88388-CC71-4CA3-AB3D-B1BE678D6FCE}"/>
    <pc:docChg chg="undo custSel addSld delSld modSld sldOrd">
      <pc:chgData name="Abels, Patrick" userId="ba666de4-0d21-43a6-8e66-51a18aae1b4a" providerId="ADAL" clId="{5EB88388-CC71-4CA3-AB3D-B1BE678D6FCE}" dt="2023-03-06T13:48:15.773" v="1911" actId="207"/>
      <pc:docMkLst>
        <pc:docMk/>
      </pc:docMkLst>
      <pc:sldChg chg="modSp mod">
        <pc:chgData name="Abels, Patrick" userId="ba666de4-0d21-43a6-8e66-51a18aae1b4a" providerId="ADAL" clId="{5EB88388-CC71-4CA3-AB3D-B1BE678D6FCE}" dt="2023-03-06T11:12:27.745" v="24" actId="20577"/>
        <pc:sldMkLst>
          <pc:docMk/>
          <pc:sldMk cId="1026350181" sldId="257"/>
        </pc:sldMkLst>
        <pc:spChg chg="mod">
          <ac:chgData name="Abels, Patrick" userId="ba666de4-0d21-43a6-8e66-51a18aae1b4a" providerId="ADAL" clId="{5EB88388-CC71-4CA3-AB3D-B1BE678D6FCE}" dt="2023-03-06T11:12:27.745" v="24" actId="20577"/>
          <ac:spMkLst>
            <pc:docMk/>
            <pc:sldMk cId="1026350181" sldId="257"/>
            <ac:spMk id="2" creationId="{5C2EA77A-63D7-C409-3654-A0B1D00831A9}"/>
          </ac:spMkLst>
        </pc:spChg>
      </pc:sldChg>
      <pc:sldChg chg="addSp modSp new mod">
        <pc:chgData name="Abels, Patrick" userId="ba666de4-0d21-43a6-8e66-51a18aae1b4a" providerId="ADAL" clId="{5EB88388-CC71-4CA3-AB3D-B1BE678D6FCE}" dt="2023-03-06T11:16:58.852" v="316" actId="1076"/>
        <pc:sldMkLst>
          <pc:docMk/>
          <pc:sldMk cId="3111523563" sldId="258"/>
        </pc:sldMkLst>
        <pc:spChg chg="mod">
          <ac:chgData name="Abels, Patrick" userId="ba666de4-0d21-43a6-8e66-51a18aae1b4a" providerId="ADAL" clId="{5EB88388-CC71-4CA3-AB3D-B1BE678D6FCE}" dt="2023-03-06T11:16:25.696" v="303" actId="20577"/>
          <ac:spMkLst>
            <pc:docMk/>
            <pc:sldMk cId="3111523563" sldId="258"/>
            <ac:spMk id="2" creationId="{3E1E429B-6907-BB26-5D20-4A47EA501098}"/>
          </ac:spMkLst>
        </pc:spChg>
        <pc:spChg chg="mod">
          <ac:chgData name="Abels, Patrick" userId="ba666de4-0d21-43a6-8e66-51a18aae1b4a" providerId="ADAL" clId="{5EB88388-CC71-4CA3-AB3D-B1BE678D6FCE}" dt="2023-03-06T11:12:41.229" v="32" actId="20577"/>
          <ac:spMkLst>
            <pc:docMk/>
            <pc:sldMk cId="3111523563" sldId="258"/>
            <ac:spMk id="3" creationId="{0E23E4C7-48DE-9949-C2A4-D5B34A898B16}"/>
          </ac:spMkLst>
        </pc:spChg>
        <pc:spChg chg="add mod">
          <ac:chgData name="Abels, Patrick" userId="ba666de4-0d21-43a6-8e66-51a18aae1b4a" providerId="ADAL" clId="{5EB88388-CC71-4CA3-AB3D-B1BE678D6FCE}" dt="2023-03-06T11:16:58.852" v="316" actId="1076"/>
          <ac:spMkLst>
            <pc:docMk/>
            <pc:sldMk cId="3111523563" sldId="258"/>
            <ac:spMk id="4" creationId="{A435ECD4-9A7B-C125-A6F8-9B6F10F4391D}"/>
          </ac:spMkLst>
        </pc:spChg>
      </pc:sldChg>
      <pc:sldChg chg="addSp modSp new mod">
        <pc:chgData name="Abels, Patrick" userId="ba666de4-0d21-43a6-8e66-51a18aae1b4a" providerId="ADAL" clId="{5EB88388-CC71-4CA3-AB3D-B1BE678D6FCE}" dt="2023-03-06T11:22:07.970" v="487" actId="207"/>
        <pc:sldMkLst>
          <pc:docMk/>
          <pc:sldMk cId="1327514028" sldId="259"/>
        </pc:sldMkLst>
        <pc:spChg chg="mod">
          <ac:chgData name="Abels, Patrick" userId="ba666de4-0d21-43a6-8e66-51a18aae1b4a" providerId="ADAL" clId="{5EB88388-CC71-4CA3-AB3D-B1BE678D6FCE}" dt="2023-03-06T11:22:00.199" v="485" actId="207"/>
          <ac:spMkLst>
            <pc:docMk/>
            <pc:sldMk cId="1327514028" sldId="259"/>
            <ac:spMk id="2" creationId="{C15918A8-F0EA-CB5A-680C-264043AB4F93}"/>
          </ac:spMkLst>
        </pc:spChg>
        <pc:spChg chg="add mod">
          <ac:chgData name="Abels, Patrick" userId="ba666de4-0d21-43a6-8e66-51a18aae1b4a" providerId="ADAL" clId="{5EB88388-CC71-4CA3-AB3D-B1BE678D6FCE}" dt="2023-03-06T11:22:05.725" v="486" actId="207"/>
          <ac:spMkLst>
            <pc:docMk/>
            <pc:sldMk cId="1327514028" sldId="259"/>
            <ac:spMk id="3" creationId="{40BA679F-FB1A-E2FA-031B-425691D626EA}"/>
          </ac:spMkLst>
        </pc:spChg>
        <pc:spChg chg="add mod">
          <ac:chgData name="Abels, Patrick" userId="ba666de4-0d21-43a6-8e66-51a18aae1b4a" providerId="ADAL" clId="{5EB88388-CC71-4CA3-AB3D-B1BE678D6FCE}" dt="2023-03-06T11:22:07.970" v="487" actId="207"/>
          <ac:spMkLst>
            <pc:docMk/>
            <pc:sldMk cId="1327514028" sldId="259"/>
            <ac:spMk id="4" creationId="{EE70EA79-A6AA-F97B-53A1-AE8588EF363B}"/>
          </ac:spMkLst>
        </pc:spChg>
      </pc:sldChg>
      <pc:sldChg chg="modSp new mod">
        <pc:chgData name="Abels, Patrick" userId="ba666de4-0d21-43a6-8e66-51a18aae1b4a" providerId="ADAL" clId="{5EB88388-CC71-4CA3-AB3D-B1BE678D6FCE}" dt="2023-03-06T11:24:42.561" v="549" actId="2711"/>
        <pc:sldMkLst>
          <pc:docMk/>
          <pc:sldMk cId="3828901497" sldId="260"/>
        </pc:sldMkLst>
        <pc:spChg chg="mod">
          <ac:chgData name="Abels, Patrick" userId="ba666de4-0d21-43a6-8e66-51a18aae1b4a" providerId="ADAL" clId="{5EB88388-CC71-4CA3-AB3D-B1BE678D6FCE}" dt="2023-03-06T11:24:42.561" v="549" actId="2711"/>
          <ac:spMkLst>
            <pc:docMk/>
            <pc:sldMk cId="3828901497" sldId="260"/>
            <ac:spMk id="2" creationId="{49E4F7A3-1390-A116-D71C-261146905B5A}"/>
          </ac:spMkLst>
        </pc:spChg>
      </pc:sldChg>
      <pc:sldChg chg="modSp add del mod modTransition">
        <pc:chgData name="Abels, Patrick" userId="ba666de4-0d21-43a6-8e66-51a18aae1b4a" providerId="ADAL" clId="{5EB88388-CC71-4CA3-AB3D-B1BE678D6FCE}" dt="2023-03-06T12:37:32.196" v="1901"/>
        <pc:sldMkLst>
          <pc:docMk/>
          <pc:sldMk cId="135496443" sldId="261"/>
        </pc:sldMkLst>
        <pc:spChg chg="mod">
          <ac:chgData name="Abels, Patrick" userId="ba666de4-0d21-43a6-8e66-51a18aae1b4a" providerId="ADAL" clId="{5EB88388-CC71-4CA3-AB3D-B1BE678D6FCE}" dt="2023-03-06T12:01:19.783" v="1342" actId="207"/>
          <ac:spMkLst>
            <pc:docMk/>
            <pc:sldMk cId="135496443" sldId="261"/>
            <ac:spMk id="2" creationId="{49E4F7A3-1390-A116-D71C-261146905B5A}"/>
          </ac:spMkLst>
        </pc:spChg>
      </pc:sldChg>
      <pc:sldChg chg="modSp new mod ord">
        <pc:chgData name="Abels, Patrick" userId="ba666de4-0d21-43a6-8e66-51a18aae1b4a" providerId="ADAL" clId="{5EB88388-CC71-4CA3-AB3D-B1BE678D6FCE}" dt="2023-03-06T11:42:42.219" v="663"/>
        <pc:sldMkLst>
          <pc:docMk/>
          <pc:sldMk cId="483115367" sldId="262"/>
        </pc:sldMkLst>
        <pc:spChg chg="mod">
          <ac:chgData name="Abels, Patrick" userId="ba666de4-0d21-43a6-8e66-51a18aae1b4a" providerId="ADAL" clId="{5EB88388-CC71-4CA3-AB3D-B1BE678D6FCE}" dt="2023-03-06T11:42:29.329" v="660" actId="20577"/>
          <ac:spMkLst>
            <pc:docMk/>
            <pc:sldMk cId="483115367" sldId="262"/>
            <ac:spMk id="2" creationId="{45C8EFA5-7415-802C-5E0B-9256F6C277D6}"/>
          </ac:spMkLst>
        </pc:spChg>
      </pc:sldChg>
      <pc:sldChg chg="modSp add del mod">
        <pc:chgData name="Abels, Patrick" userId="ba666de4-0d21-43a6-8e66-51a18aae1b4a" providerId="ADAL" clId="{5EB88388-CC71-4CA3-AB3D-B1BE678D6FCE}" dt="2023-03-06T11:41:21.917" v="634" actId="47"/>
        <pc:sldMkLst>
          <pc:docMk/>
          <pc:sldMk cId="932336243" sldId="262"/>
        </pc:sldMkLst>
        <pc:spChg chg="mod">
          <ac:chgData name="Abels, Patrick" userId="ba666de4-0d21-43a6-8e66-51a18aae1b4a" providerId="ADAL" clId="{5EB88388-CC71-4CA3-AB3D-B1BE678D6FCE}" dt="2023-03-06T11:25:25.119" v="571" actId="20577"/>
          <ac:spMkLst>
            <pc:docMk/>
            <pc:sldMk cId="932336243" sldId="262"/>
            <ac:spMk id="2" creationId="{49E4F7A3-1390-A116-D71C-261146905B5A}"/>
          </ac:spMkLst>
        </pc:spChg>
      </pc:sldChg>
      <pc:sldChg chg="modSp add mod modTransition">
        <pc:chgData name="Abels, Patrick" userId="ba666de4-0d21-43a6-8e66-51a18aae1b4a" providerId="ADAL" clId="{5EB88388-CC71-4CA3-AB3D-B1BE678D6FCE}" dt="2023-03-06T12:37:44.142" v="1903"/>
        <pc:sldMkLst>
          <pc:docMk/>
          <pc:sldMk cId="901099149" sldId="263"/>
        </pc:sldMkLst>
        <pc:spChg chg="mod">
          <ac:chgData name="Abels, Patrick" userId="ba666de4-0d21-43a6-8e66-51a18aae1b4a" providerId="ADAL" clId="{5EB88388-CC71-4CA3-AB3D-B1BE678D6FCE}" dt="2023-03-06T12:01:30.575" v="1344" actId="207"/>
          <ac:spMkLst>
            <pc:docMk/>
            <pc:sldMk cId="901099149" sldId="263"/>
            <ac:spMk id="2" creationId="{49E4F7A3-1390-A116-D71C-261146905B5A}"/>
          </ac:spMkLst>
        </pc:spChg>
      </pc:sldChg>
      <pc:sldChg chg="modSp add del mod">
        <pc:chgData name="Abels, Patrick" userId="ba666de4-0d21-43a6-8e66-51a18aae1b4a" providerId="ADAL" clId="{5EB88388-CC71-4CA3-AB3D-B1BE678D6FCE}" dt="2023-03-06T11:41:20.816" v="633" actId="47"/>
        <pc:sldMkLst>
          <pc:docMk/>
          <pc:sldMk cId="928536701" sldId="263"/>
        </pc:sldMkLst>
        <pc:spChg chg="mod">
          <ac:chgData name="Abels, Patrick" userId="ba666de4-0d21-43a6-8e66-51a18aae1b4a" providerId="ADAL" clId="{5EB88388-CC71-4CA3-AB3D-B1BE678D6FCE}" dt="2023-03-06T11:27:33.339" v="632" actId="20577"/>
          <ac:spMkLst>
            <pc:docMk/>
            <pc:sldMk cId="928536701" sldId="263"/>
            <ac:spMk id="2" creationId="{49E4F7A3-1390-A116-D71C-261146905B5A}"/>
          </ac:spMkLst>
        </pc:spChg>
      </pc:sldChg>
      <pc:sldChg chg="modSp add mod modTransition">
        <pc:chgData name="Abels, Patrick" userId="ba666de4-0d21-43a6-8e66-51a18aae1b4a" providerId="ADAL" clId="{5EB88388-CC71-4CA3-AB3D-B1BE678D6FCE}" dt="2023-03-06T12:37:32.196" v="1901"/>
        <pc:sldMkLst>
          <pc:docMk/>
          <pc:sldMk cId="1133548300" sldId="264"/>
        </pc:sldMkLst>
        <pc:spChg chg="mod">
          <ac:chgData name="Abels, Patrick" userId="ba666de4-0d21-43a6-8e66-51a18aae1b4a" providerId="ADAL" clId="{5EB88388-CC71-4CA3-AB3D-B1BE678D6FCE}" dt="2023-03-06T12:04:36.847" v="1370" actId="2711"/>
          <ac:spMkLst>
            <pc:docMk/>
            <pc:sldMk cId="1133548300" sldId="264"/>
            <ac:spMk id="2" creationId="{49E4F7A3-1390-A116-D71C-261146905B5A}"/>
          </ac:spMkLst>
        </pc:spChg>
      </pc:sldChg>
      <pc:sldChg chg="modSp add mod modTransition">
        <pc:chgData name="Abels, Patrick" userId="ba666de4-0d21-43a6-8e66-51a18aae1b4a" providerId="ADAL" clId="{5EB88388-CC71-4CA3-AB3D-B1BE678D6FCE}" dt="2023-03-06T12:37:47.518" v="1905"/>
        <pc:sldMkLst>
          <pc:docMk/>
          <pc:sldMk cId="3119013320" sldId="265"/>
        </pc:sldMkLst>
        <pc:spChg chg="mod">
          <ac:chgData name="Abels, Patrick" userId="ba666de4-0d21-43a6-8e66-51a18aae1b4a" providerId="ADAL" clId="{5EB88388-CC71-4CA3-AB3D-B1BE678D6FCE}" dt="2023-03-06T12:04:19.849" v="1366" actId="2711"/>
          <ac:spMkLst>
            <pc:docMk/>
            <pc:sldMk cId="3119013320" sldId="265"/>
            <ac:spMk id="2" creationId="{49E4F7A3-1390-A116-D71C-261146905B5A}"/>
          </ac:spMkLst>
        </pc:spChg>
      </pc:sldChg>
      <pc:sldChg chg="addSp modSp new mod">
        <pc:chgData name="Abels, Patrick" userId="ba666de4-0d21-43a6-8e66-51a18aae1b4a" providerId="ADAL" clId="{5EB88388-CC71-4CA3-AB3D-B1BE678D6FCE}" dt="2023-03-06T11:51:09.064" v="945" actId="6549"/>
        <pc:sldMkLst>
          <pc:docMk/>
          <pc:sldMk cId="3964712958" sldId="266"/>
        </pc:sldMkLst>
        <pc:spChg chg="mod">
          <ac:chgData name="Abels, Patrick" userId="ba666de4-0d21-43a6-8e66-51a18aae1b4a" providerId="ADAL" clId="{5EB88388-CC71-4CA3-AB3D-B1BE678D6FCE}" dt="2023-03-06T11:48:24.113" v="891" actId="20577"/>
          <ac:spMkLst>
            <pc:docMk/>
            <pc:sldMk cId="3964712958" sldId="266"/>
            <ac:spMk id="2" creationId="{06C6CD1C-1188-1AD4-0F73-9655B81555E6}"/>
          </ac:spMkLst>
        </pc:spChg>
        <pc:spChg chg="add mod">
          <ac:chgData name="Abels, Patrick" userId="ba666de4-0d21-43a6-8e66-51a18aae1b4a" providerId="ADAL" clId="{5EB88388-CC71-4CA3-AB3D-B1BE678D6FCE}" dt="2023-03-06T11:50:55.401" v="939" actId="164"/>
          <ac:spMkLst>
            <pc:docMk/>
            <pc:sldMk cId="3964712958" sldId="266"/>
            <ac:spMk id="3" creationId="{6AEDB536-348D-87FA-9E39-D775785F741D}"/>
          </ac:spMkLst>
        </pc:spChg>
        <pc:spChg chg="add mod">
          <ac:chgData name="Abels, Patrick" userId="ba666de4-0d21-43a6-8e66-51a18aae1b4a" providerId="ADAL" clId="{5EB88388-CC71-4CA3-AB3D-B1BE678D6FCE}" dt="2023-03-06T11:50:55.401" v="939" actId="164"/>
          <ac:spMkLst>
            <pc:docMk/>
            <pc:sldMk cId="3964712958" sldId="266"/>
            <ac:spMk id="8" creationId="{5E98E291-A3D2-0917-D8C4-21F73C76CC0E}"/>
          </ac:spMkLst>
        </pc:spChg>
        <pc:spChg chg="add mod">
          <ac:chgData name="Abels, Patrick" userId="ba666de4-0d21-43a6-8e66-51a18aae1b4a" providerId="ADAL" clId="{5EB88388-CC71-4CA3-AB3D-B1BE678D6FCE}" dt="2023-03-06T11:50:55.401" v="939" actId="164"/>
          <ac:spMkLst>
            <pc:docMk/>
            <pc:sldMk cId="3964712958" sldId="266"/>
            <ac:spMk id="9" creationId="{E4FC06E0-7607-E96A-66FF-511196BD2C3A}"/>
          </ac:spMkLst>
        </pc:spChg>
        <pc:spChg chg="add mod">
          <ac:chgData name="Abels, Patrick" userId="ba666de4-0d21-43a6-8e66-51a18aae1b4a" providerId="ADAL" clId="{5EB88388-CC71-4CA3-AB3D-B1BE678D6FCE}" dt="2023-03-06T11:50:55.401" v="939" actId="164"/>
          <ac:spMkLst>
            <pc:docMk/>
            <pc:sldMk cId="3964712958" sldId="266"/>
            <ac:spMk id="10" creationId="{1E43794B-D30B-3ED7-D0C8-87B41AD01D72}"/>
          </ac:spMkLst>
        </pc:spChg>
        <pc:spChg chg="mod">
          <ac:chgData name="Abels, Patrick" userId="ba666de4-0d21-43a6-8e66-51a18aae1b4a" providerId="ADAL" clId="{5EB88388-CC71-4CA3-AB3D-B1BE678D6FCE}" dt="2023-03-06T11:51:09.064" v="945" actId="6549"/>
          <ac:spMkLst>
            <pc:docMk/>
            <pc:sldMk cId="3964712958" sldId="266"/>
            <ac:spMk id="13" creationId="{BD3FCC66-B9A0-4A54-9929-1E676E0F01AC}"/>
          </ac:spMkLst>
        </pc:spChg>
        <pc:spChg chg="mod">
          <ac:chgData name="Abels, Patrick" userId="ba666de4-0d21-43a6-8e66-51a18aae1b4a" providerId="ADAL" clId="{5EB88388-CC71-4CA3-AB3D-B1BE678D6FCE}" dt="2023-03-06T11:50:56.454" v="940"/>
          <ac:spMkLst>
            <pc:docMk/>
            <pc:sldMk cId="3964712958" sldId="266"/>
            <ac:spMk id="17" creationId="{30207494-B829-2428-8FC3-45037F66CA19}"/>
          </ac:spMkLst>
        </pc:spChg>
        <pc:spChg chg="mod">
          <ac:chgData name="Abels, Patrick" userId="ba666de4-0d21-43a6-8e66-51a18aae1b4a" providerId="ADAL" clId="{5EB88388-CC71-4CA3-AB3D-B1BE678D6FCE}" dt="2023-03-06T11:50:56.454" v="940"/>
          <ac:spMkLst>
            <pc:docMk/>
            <pc:sldMk cId="3964712958" sldId="266"/>
            <ac:spMk id="18" creationId="{0332B355-0330-57CB-293B-A484EBC0B299}"/>
          </ac:spMkLst>
        </pc:spChg>
        <pc:spChg chg="mod">
          <ac:chgData name="Abels, Patrick" userId="ba666de4-0d21-43a6-8e66-51a18aae1b4a" providerId="ADAL" clId="{5EB88388-CC71-4CA3-AB3D-B1BE678D6FCE}" dt="2023-03-06T11:51:04.062" v="943" actId="20577"/>
          <ac:spMkLst>
            <pc:docMk/>
            <pc:sldMk cId="3964712958" sldId="266"/>
            <ac:spMk id="19" creationId="{E671B6EC-6108-FB43-1063-032FDA5E668F}"/>
          </ac:spMkLst>
        </pc:spChg>
        <pc:grpChg chg="add mod">
          <ac:chgData name="Abels, Patrick" userId="ba666de4-0d21-43a6-8e66-51a18aae1b4a" providerId="ADAL" clId="{5EB88388-CC71-4CA3-AB3D-B1BE678D6FCE}" dt="2023-03-06T11:50:55.401" v="939" actId="164"/>
          <ac:grpSpMkLst>
            <pc:docMk/>
            <pc:sldMk cId="3964712958" sldId="266"/>
            <ac:grpSpMk id="11" creationId="{C2CB6823-EDF7-2039-EF79-060C9E4BFEB6}"/>
          </ac:grpSpMkLst>
        </pc:grpChg>
        <pc:grpChg chg="add mod">
          <ac:chgData name="Abels, Patrick" userId="ba666de4-0d21-43a6-8e66-51a18aae1b4a" providerId="ADAL" clId="{5EB88388-CC71-4CA3-AB3D-B1BE678D6FCE}" dt="2023-03-06T11:51:01.736" v="941" actId="1076"/>
          <ac:grpSpMkLst>
            <pc:docMk/>
            <pc:sldMk cId="3964712958" sldId="266"/>
            <ac:grpSpMk id="12" creationId="{42C69CA6-7CC4-6FC2-DB10-9061EEF2E2E3}"/>
          </ac:grpSpMkLst>
        </pc:grpChg>
        <pc:cxnChg chg="add mod">
          <ac:chgData name="Abels, Patrick" userId="ba666de4-0d21-43a6-8e66-51a18aae1b4a" providerId="ADAL" clId="{5EB88388-CC71-4CA3-AB3D-B1BE678D6FCE}" dt="2023-03-06T11:50:55.401" v="939" actId="164"/>
          <ac:cxnSpMkLst>
            <pc:docMk/>
            <pc:sldMk cId="3964712958" sldId="266"/>
            <ac:cxnSpMk id="5" creationId="{3BEE32CB-AC09-643D-F445-7E18ECE1F603}"/>
          </ac:cxnSpMkLst>
        </pc:cxnChg>
        <pc:cxnChg chg="add mod">
          <ac:chgData name="Abels, Patrick" userId="ba666de4-0d21-43a6-8e66-51a18aae1b4a" providerId="ADAL" clId="{5EB88388-CC71-4CA3-AB3D-B1BE678D6FCE}" dt="2023-03-06T11:50:55.401" v="939" actId="164"/>
          <ac:cxnSpMkLst>
            <pc:docMk/>
            <pc:sldMk cId="3964712958" sldId="266"/>
            <ac:cxnSpMk id="6" creationId="{486A2A64-7BC3-C8CD-7F53-A5204B948C39}"/>
          </ac:cxnSpMkLst>
        </pc:cxnChg>
        <pc:cxnChg chg="add mod">
          <ac:chgData name="Abels, Patrick" userId="ba666de4-0d21-43a6-8e66-51a18aae1b4a" providerId="ADAL" clId="{5EB88388-CC71-4CA3-AB3D-B1BE678D6FCE}" dt="2023-03-06T11:50:55.401" v="939" actId="164"/>
          <ac:cxnSpMkLst>
            <pc:docMk/>
            <pc:sldMk cId="3964712958" sldId="266"/>
            <ac:cxnSpMk id="7" creationId="{5219EAA3-D856-7EC7-1F45-60F39849B47C}"/>
          </ac:cxnSpMkLst>
        </pc:cxnChg>
        <pc:cxnChg chg="mod">
          <ac:chgData name="Abels, Patrick" userId="ba666de4-0d21-43a6-8e66-51a18aae1b4a" providerId="ADAL" clId="{5EB88388-CC71-4CA3-AB3D-B1BE678D6FCE}" dt="2023-03-06T11:50:56.454" v="940"/>
          <ac:cxnSpMkLst>
            <pc:docMk/>
            <pc:sldMk cId="3964712958" sldId="266"/>
            <ac:cxnSpMk id="14" creationId="{D665C65B-5112-35FC-5BC9-BB9B0A5C9B71}"/>
          </ac:cxnSpMkLst>
        </pc:cxnChg>
        <pc:cxnChg chg="mod">
          <ac:chgData name="Abels, Patrick" userId="ba666de4-0d21-43a6-8e66-51a18aae1b4a" providerId="ADAL" clId="{5EB88388-CC71-4CA3-AB3D-B1BE678D6FCE}" dt="2023-03-06T11:50:56.454" v="940"/>
          <ac:cxnSpMkLst>
            <pc:docMk/>
            <pc:sldMk cId="3964712958" sldId="266"/>
            <ac:cxnSpMk id="15" creationId="{337C7F23-A5D5-E52B-BCCB-2D47261E30AE}"/>
          </ac:cxnSpMkLst>
        </pc:cxnChg>
        <pc:cxnChg chg="mod">
          <ac:chgData name="Abels, Patrick" userId="ba666de4-0d21-43a6-8e66-51a18aae1b4a" providerId="ADAL" clId="{5EB88388-CC71-4CA3-AB3D-B1BE678D6FCE}" dt="2023-03-06T11:50:56.454" v="940"/>
          <ac:cxnSpMkLst>
            <pc:docMk/>
            <pc:sldMk cId="3964712958" sldId="266"/>
            <ac:cxnSpMk id="16" creationId="{0FFFA340-02AE-4242-6F6A-80775764038D}"/>
          </ac:cxnSpMkLst>
        </pc:cxnChg>
      </pc:sldChg>
      <pc:sldChg chg="modSp new mod">
        <pc:chgData name="Abels, Patrick" userId="ba666de4-0d21-43a6-8e66-51a18aae1b4a" providerId="ADAL" clId="{5EB88388-CC71-4CA3-AB3D-B1BE678D6FCE}" dt="2023-03-06T12:19:30.481" v="1786" actId="20577"/>
        <pc:sldMkLst>
          <pc:docMk/>
          <pc:sldMk cId="3979377407" sldId="267"/>
        </pc:sldMkLst>
        <pc:spChg chg="mod">
          <ac:chgData name="Abels, Patrick" userId="ba666de4-0d21-43a6-8e66-51a18aae1b4a" providerId="ADAL" clId="{5EB88388-CC71-4CA3-AB3D-B1BE678D6FCE}" dt="2023-03-06T12:19:30.481" v="1786" actId="20577"/>
          <ac:spMkLst>
            <pc:docMk/>
            <pc:sldMk cId="3979377407" sldId="267"/>
            <ac:spMk id="2" creationId="{C6EEA954-FBE2-2E0D-1996-718F94B53EB2}"/>
          </ac:spMkLst>
        </pc:spChg>
        <pc:spChg chg="mod">
          <ac:chgData name="Abels, Patrick" userId="ba666de4-0d21-43a6-8e66-51a18aae1b4a" providerId="ADAL" clId="{5EB88388-CC71-4CA3-AB3D-B1BE678D6FCE}" dt="2023-03-06T11:54:28.108" v="953" actId="20577"/>
          <ac:spMkLst>
            <pc:docMk/>
            <pc:sldMk cId="3979377407" sldId="267"/>
            <ac:spMk id="3" creationId="{EDE300D5-FC72-EDF4-47D0-707B2F7D8AA3}"/>
          </ac:spMkLst>
        </pc:spChg>
      </pc:sldChg>
      <pc:sldChg chg="modSp new mod">
        <pc:chgData name="Abels, Patrick" userId="ba666de4-0d21-43a6-8e66-51a18aae1b4a" providerId="ADAL" clId="{5EB88388-CC71-4CA3-AB3D-B1BE678D6FCE}" dt="2023-03-06T12:01:04.179" v="1341" actId="20577"/>
        <pc:sldMkLst>
          <pc:docMk/>
          <pc:sldMk cId="388671290" sldId="268"/>
        </pc:sldMkLst>
        <pc:spChg chg="mod">
          <ac:chgData name="Abels, Patrick" userId="ba666de4-0d21-43a6-8e66-51a18aae1b4a" providerId="ADAL" clId="{5EB88388-CC71-4CA3-AB3D-B1BE678D6FCE}" dt="2023-03-06T12:01:04.179" v="1341" actId="20577"/>
          <ac:spMkLst>
            <pc:docMk/>
            <pc:sldMk cId="388671290" sldId="268"/>
            <ac:spMk id="2" creationId="{D81F31E7-BC14-E917-20DB-1E2072E29622}"/>
          </ac:spMkLst>
        </pc:spChg>
      </pc:sldChg>
      <pc:sldChg chg="modSp add mod modTransition">
        <pc:chgData name="Abels, Patrick" userId="ba666de4-0d21-43a6-8e66-51a18aae1b4a" providerId="ADAL" clId="{5EB88388-CC71-4CA3-AB3D-B1BE678D6FCE}" dt="2023-03-06T13:48:09.930" v="1910" actId="207"/>
        <pc:sldMkLst>
          <pc:docMk/>
          <pc:sldMk cId="400960324" sldId="269"/>
        </pc:sldMkLst>
        <pc:spChg chg="mod">
          <ac:chgData name="Abels, Patrick" userId="ba666de4-0d21-43a6-8e66-51a18aae1b4a" providerId="ADAL" clId="{5EB88388-CC71-4CA3-AB3D-B1BE678D6FCE}" dt="2023-03-06T13:48:09.930" v="1910" actId="207"/>
          <ac:spMkLst>
            <pc:docMk/>
            <pc:sldMk cId="400960324" sldId="269"/>
            <ac:spMk id="2" creationId="{D81F31E7-BC14-E917-20DB-1E2072E29622}"/>
          </ac:spMkLst>
        </pc:spChg>
      </pc:sldChg>
      <pc:sldChg chg="modSp add mod modTransition">
        <pc:chgData name="Abels, Patrick" userId="ba666de4-0d21-43a6-8e66-51a18aae1b4a" providerId="ADAL" clId="{5EB88388-CC71-4CA3-AB3D-B1BE678D6FCE}" dt="2023-03-06T13:48:15.773" v="1911" actId="207"/>
        <pc:sldMkLst>
          <pc:docMk/>
          <pc:sldMk cId="2464172290" sldId="270"/>
        </pc:sldMkLst>
        <pc:spChg chg="mod">
          <ac:chgData name="Abels, Patrick" userId="ba666de4-0d21-43a6-8e66-51a18aae1b4a" providerId="ADAL" clId="{5EB88388-CC71-4CA3-AB3D-B1BE678D6FCE}" dt="2023-03-06T13:48:15.773" v="1911" actId="207"/>
          <ac:spMkLst>
            <pc:docMk/>
            <pc:sldMk cId="2464172290" sldId="270"/>
            <ac:spMk id="2" creationId="{D81F31E7-BC14-E917-20DB-1E2072E29622}"/>
          </ac:spMkLst>
        </pc:spChg>
      </pc:sldChg>
      <pc:sldChg chg="addSp modSp new mod">
        <pc:chgData name="Abels, Patrick" userId="ba666de4-0d21-43a6-8e66-51a18aae1b4a" providerId="ADAL" clId="{5EB88388-CC71-4CA3-AB3D-B1BE678D6FCE}" dt="2023-03-06T12:14:36.368" v="1759" actId="14100"/>
        <pc:sldMkLst>
          <pc:docMk/>
          <pc:sldMk cId="37461558" sldId="271"/>
        </pc:sldMkLst>
        <pc:spChg chg="mod">
          <ac:chgData name="Abels, Patrick" userId="ba666de4-0d21-43a6-8e66-51a18aae1b4a" providerId="ADAL" clId="{5EB88388-CC71-4CA3-AB3D-B1BE678D6FCE}" dt="2023-03-06T12:07:59.013" v="1606" actId="20577"/>
          <ac:spMkLst>
            <pc:docMk/>
            <pc:sldMk cId="37461558" sldId="271"/>
            <ac:spMk id="2" creationId="{BF9E18E4-C48E-BF0E-6A18-BCC0268EA67C}"/>
          </ac:spMkLst>
        </pc:spChg>
        <pc:spChg chg="mod">
          <ac:chgData name="Abels, Patrick" userId="ba666de4-0d21-43a6-8e66-51a18aae1b4a" providerId="ADAL" clId="{5EB88388-CC71-4CA3-AB3D-B1BE678D6FCE}" dt="2023-03-06T12:07:45.272" v="1571" actId="20577"/>
          <ac:spMkLst>
            <pc:docMk/>
            <pc:sldMk cId="37461558" sldId="271"/>
            <ac:spMk id="3" creationId="{DFE789BD-0BF2-9CD2-8E83-E8B6191573A6}"/>
          </ac:spMkLst>
        </pc:spChg>
        <pc:graphicFrameChg chg="add mod modGraphic">
          <ac:chgData name="Abels, Patrick" userId="ba666de4-0d21-43a6-8e66-51a18aae1b4a" providerId="ADAL" clId="{5EB88388-CC71-4CA3-AB3D-B1BE678D6FCE}" dt="2023-03-06T12:14:36.368" v="1759" actId="14100"/>
          <ac:graphicFrameMkLst>
            <pc:docMk/>
            <pc:sldMk cId="37461558" sldId="271"/>
            <ac:graphicFrameMk id="4" creationId="{64340ED0-8A9A-8574-9DC2-5677C7BA4810}"/>
          </ac:graphicFrameMkLst>
        </pc:graphicFrameChg>
      </pc:sldChg>
      <pc:sldChg chg="modSp new del mod">
        <pc:chgData name="Abels, Patrick" userId="ba666de4-0d21-43a6-8e66-51a18aae1b4a" providerId="ADAL" clId="{5EB88388-CC71-4CA3-AB3D-B1BE678D6FCE}" dt="2023-03-06T12:31:16.056" v="1899" actId="47"/>
        <pc:sldMkLst>
          <pc:docMk/>
          <pc:sldMk cId="3008183447" sldId="272"/>
        </pc:sldMkLst>
        <pc:spChg chg="mod">
          <ac:chgData name="Abels, Patrick" userId="ba666de4-0d21-43a6-8e66-51a18aae1b4a" providerId="ADAL" clId="{5EB88388-CC71-4CA3-AB3D-B1BE678D6FCE}" dt="2023-03-06T12:21:08.331" v="1898" actId="20577"/>
          <ac:spMkLst>
            <pc:docMk/>
            <pc:sldMk cId="3008183447" sldId="272"/>
            <ac:spMk id="2" creationId="{9849197B-4134-7686-3841-BE97D638141E}"/>
          </ac:spMkLst>
        </pc:spChg>
        <pc:spChg chg="mod">
          <ac:chgData name="Abels, Patrick" userId="ba666de4-0d21-43a6-8e66-51a18aae1b4a" providerId="ADAL" clId="{5EB88388-CC71-4CA3-AB3D-B1BE678D6FCE}" dt="2023-03-06T12:19:14.209" v="1767" actId="20577"/>
          <ac:spMkLst>
            <pc:docMk/>
            <pc:sldMk cId="3008183447" sldId="272"/>
            <ac:spMk id="3" creationId="{5372B32D-D9E4-F72C-89B1-E9CC9B3CEBA8}"/>
          </ac:spMkLst>
        </pc:spChg>
      </pc:sldChg>
      <pc:sldChg chg="del">
        <pc:chgData name="Abels, Patrick" userId="ba666de4-0d21-43a6-8e66-51a18aae1b4a" providerId="ADAL" clId="{5EB88388-CC71-4CA3-AB3D-B1BE678D6FCE}" dt="2023-03-05T14:19:33.038" v="0" actId="47"/>
        <pc:sldMkLst>
          <pc:docMk/>
          <pc:sldMk cId="1422372186" sldId="280"/>
        </pc:sldMkLst>
      </pc:sldChg>
      <pc:sldChg chg="del">
        <pc:chgData name="Abels, Patrick" userId="ba666de4-0d21-43a6-8e66-51a18aae1b4a" providerId="ADAL" clId="{5EB88388-CC71-4CA3-AB3D-B1BE678D6FCE}" dt="2023-03-05T14:19:33.038" v="0" actId="47"/>
        <pc:sldMkLst>
          <pc:docMk/>
          <pc:sldMk cId="2200792665" sldId="291"/>
        </pc:sldMkLst>
      </pc:sldChg>
      <pc:sldChg chg="del">
        <pc:chgData name="Abels, Patrick" userId="ba666de4-0d21-43a6-8e66-51a18aae1b4a" providerId="ADAL" clId="{5EB88388-CC71-4CA3-AB3D-B1BE678D6FCE}" dt="2023-03-05T14:19:33.038" v="0" actId="47"/>
        <pc:sldMkLst>
          <pc:docMk/>
          <pc:sldMk cId="3703165342" sldId="292"/>
        </pc:sldMkLst>
      </pc:sldChg>
      <pc:sldChg chg="del">
        <pc:chgData name="Abels, Patrick" userId="ba666de4-0d21-43a6-8e66-51a18aae1b4a" providerId="ADAL" clId="{5EB88388-CC71-4CA3-AB3D-B1BE678D6FCE}" dt="2023-03-05T14:19:33.038" v="0" actId="47"/>
        <pc:sldMkLst>
          <pc:docMk/>
          <pc:sldMk cId="3137849716" sldId="293"/>
        </pc:sldMkLst>
      </pc:sldChg>
      <pc:sldChg chg="del">
        <pc:chgData name="Abels, Patrick" userId="ba666de4-0d21-43a6-8e66-51a18aae1b4a" providerId="ADAL" clId="{5EB88388-CC71-4CA3-AB3D-B1BE678D6FCE}" dt="2023-03-05T14:19:33.038" v="0" actId="47"/>
        <pc:sldMkLst>
          <pc:docMk/>
          <pc:sldMk cId="852114195" sldId="294"/>
        </pc:sldMkLst>
      </pc:sldChg>
      <pc:sldChg chg="del">
        <pc:chgData name="Abels, Patrick" userId="ba666de4-0d21-43a6-8e66-51a18aae1b4a" providerId="ADAL" clId="{5EB88388-CC71-4CA3-AB3D-B1BE678D6FCE}" dt="2023-03-05T14:19:33.038" v="0" actId="47"/>
        <pc:sldMkLst>
          <pc:docMk/>
          <pc:sldMk cId="1785893300" sldId="295"/>
        </pc:sldMkLst>
      </pc:sldChg>
      <pc:sldChg chg="del">
        <pc:chgData name="Abels, Patrick" userId="ba666de4-0d21-43a6-8e66-51a18aae1b4a" providerId="ADAL" clId="{5EB88388-CC71-4CA3-AB3D-B1BE678D6FCE}" dt="2023-03-05T14:19:33.038" v="0" actId="47"/>
        <pc:sldMkLst>
          <pc:docMk/>
          <pc:sldMk cId="1464068967" sldId="296"/>
        </pc:sldMkLst>
      </pc:sldChg>
      <pc:sldChg chg="del">
        <pc:chgData name="Abels, Patrick" userId="ba666de4-0d21-43a6-8e66-51a18aae1b4a" providerId="ADAL" clId="{5EB88388-CC71-4CA3-AB3D-B1BE678D6FCE}" dt="2023-03-05T14:19:33.038" v="0" actId="47"/>
        <pc:sldMkLst>
          <pc:docMk/>
          <pc:sldMk cId="3185362355" sldId="299"/>
        </pc:sldMkLst>
      </pc:sldChg>
      <pc:sldChg chg="del">
        <pc:chgData name="Abels, Patrick" userId="ba666de4-0d21-43a6-8e66-51a18aae1b4a" providerId="ADAL" clId="{5EB88388-CC71-4CA3-AB3D-B1BE678D6FCE}" dt="2023-03-05T14:19:33.038" v="0" actId="47"/>
        <pc:sldMkLst>
          <pc:docMk/>
          <pc:sldMk cId="3133146436" sldId="300"/>
        </pc:sldMkLst>
      </pc:sldChg>
      <pc:sldChg chg="del">
        <pc:chgData name="Abels, Patrick" userId="ba666de4-0d21-43a6-8e66-51a18aae1b4a" providerId="ADAL" clId="{5EB88388-CC71-4CA3-AB3D-B1BE678D6FCE}" dt="2023-03-05T14:19:33.038" v="0" actId="47"/>
        <pc:sldMkLst>
          <pc:docMk/>
          <pc:sldMk cId="3549340540" sldId="301"/>
        </pc:sldMkLst>
      </pc:sldChg>
      <pc:sldChg chg="del">
        <pc:chgData name="Abels, Patrick" userId="ba666de4-0d21-43a6-8e66-51a18aae1b4a" providerId="ADAL" clId="{5EB88388-CC71-4CA3-AB3D-B1BE678D6FCE}" dt="2023-03-05T14:19:33.038" v="0" actId="47"/>
        <pc:sldMkLst>
          <pc:docMk/>
          <pc:sldMk cId="3910174096" sldId="302"/>
        </pc:sldMkLst>
      </pc:sldChg>
      <pc:sldChg chg="del">
        <pc:chgData name="Abels, Patrick" userId="ba666de4-0d21-43a6-8e66-51a18aae1b4a" providerId="ADAL" clId="{5EB88388-CC71-4CA3-AB3D-B1BE678D6FCE}" dt="2023-03-05T14:19:33.038" v="0" actId="47"/>
        <pc:sldMkLst>
          <pc:docMk/>
          <pc:sldMk cId="3281495989" sldId="303"/>
        </pc:sldMkLst>
      </pc:sldChg>
      <pc:sldChg chg="del">
        <pc:chgData name="Abels, Patrick" userId="ba666de4-0d21-43a6-8e66-51a18aae1b4a" providerId="ADAL" clId="{5EB88388-CC71-4CA3-AB3D-B1BE678D6FCE}" dt="2023-03-05T14:19:33.038" v="0" actId="47"/>
        <pc:sldMkLst>
          <pc:docMk/>
          <pc:sldMk cId="3665153520" sldId="304"/>
        </pc:sldMkLst>
      </pc:sldChg>
      <pc:sldChg chg="del">
        <pc:chgData name="Abels, Patrick" userId="ba666de4-0d21-43a6-8e66-51a18aae1b4a" providerId="ADAL" clId="{5EB88388-CC71-4CA3-AB3D-B1BE678D6FCE}" dt="2023-03-05T14:19:33.038" v="0" actId="47"/>
        <pc:sldMkLst>
          <pc:docMk/>
          <pc:sldMk cId="272664890" sldId="305"/>
        </pc:sldMkLst>
      </pc:sldChg>
      <pc:sldChg chg="del">
        <pc:chgData name="Abels, Patrick" userId="ba666de4-0d21-43a6-8e66-51a18aae1b4a" providerId="ADAL" clId="{5EB88388-CC71-4CA3-AB3D-B1BE678D6FCE}" dt="2023-03-05T14:19:33.038" v="0" actId="47"/>
        <pc:sldMkLst>
          <pc:docMk/>
          <pc:sldMk cId="3989009764" sldId="306"/>
        </pc:sldMkLst>
      </pc:sldChg>
      <pc:sldChg chg="del">
        <pc:chgData name="Abels, Patrick" userId="ba666de4-0d21-43a6-8e66-51a18aae1b4a" providerId="ADAL" clId="{5EB88388-CC71-4CA3-AB3D-B1BE678D6FCE}" dt="2023-03-05T14:19:33.038" v="0" actId="47"/>
        <pc:sldMkLst>
          <pc:docMk/>
          <pc:sldMk cId="1547323312" sldId="307"/>
        </pc:sldMkLst>
      </pc:sldChg>
      <pc:sldChg chg="del">
        <pc:chgData name="Abels, Patrick" userId="ba666de4-0d21-43a6-8e66-51a18aae1b4a" providerId="ADAL" clId="{5EB88388-CC71-4CA3-AB3D-B1BE678D6FCE}" dt="2023-03-05T14:19:33.038" v="0" actId="47"/>
        <pc:sldMkLst>
          <pc:docMk/>
          <pc:sldMk cId="2295560973" sldId="308"/>
        </pc:sldMkLst>
      </pc:sldChg>
      <pc:sldChg chg="del">
        <pc:chgData name="Abels, Patrick" userId="ba666de4-0d21-43a6-8e66-51a18aae1b4a" providerId="ADAL" clId="{5EB88388-CC71-4CA3-AB3D-B1BE678D6FCE}" dt="2023-03-05T14:19:33.038" v="0" actId="47"/>
        <pc:sldMkLst>
          <pc:docMk/>
          <pc:sldMk cId="2911937670" sldId="309"/>
        </pc:sldMkLst>
      </pc:sldChg>
      <pc:sldChg chg="del">
        <pc:chgData name="Abels, Patrick" userId="ba666de4-0d21-43a6-8e66-51a18aae1b4a" providerId="ADAL" clId="{5EB88388-CC71-4CA3-AB3D-B1BE678D6FCE}" dt="2023-03-05T14:19:33.038" v="0" actId="47"/>
        <pc:sldMkLst>
          <pc:docMk/>
          <pc:sldMk cId="543463475" sldId="310"/>
        </pc:sldMkLst>
      </pc:sldChg>
      <pc:sldChg chg="del">
        <pc:chgData name="Abels, Patrick" userId="ba666de4-0d21-43a6-8e66-51a18aae1b4a" providerId="ADAL" clId="{5EB88388-CC71-4CA3-AB3D-B1BE678D6FCE}" dt="2023-03-05T14:19:33.038" v="0" actId="47"/>
        <pc:sldMkLst>
          <pc:docMk/>
          <pc:sldMk cId="16276498" sldId="311"/>
        </pc:sldMkLst>
      </pc:sldChg>
      <pc:sldChg chg="del">
        <pc:chgData name="Abels, Patrick" userId="ba666de4-0d21-43a6-8e66-51a18aae1b4a" providerId="ADAL" clId="{5EB88388-CC71-4CA3-AB3D-B1BE678D6FCE}" dt="2023-03-05T14:19:33.038" v="0" actId="47"/>
        <pc:sldMkLst>
          <pc:docMk/>
          <pc:sldMk cId="966100775" sldId="312"/>
        </pc:sldMkLst>
      </pc:sldChg>
      <pc:sldChg chg="del">
        <pc:chgData name="Abels, Patrick" userId="ba666de4-0d21-43a6-8e66-51a18aae1b4a" providerId="ADAL" clId="{5EB88388-CC71-4CA3-AB3D-B1BE678D6FCE}" dt="2023-03-05T14:19:33.038" v="0" actId="47"/>
        <pc:sldMkLst>
          <pc:docMk/>
          <pc:sldMk cId="699810089" sldId="313"/>
        </pc:sldMkLst>
      </pc:sldChg>
      <pc:sldChg chg="del">
        <pc:chgData name="Abels, Patrick" userId="ba666de4-0d21-43a6-8e66-51a18aae1b4a" providerId="ADAL" clId="{5EB88388-CC71-4CA3-AB3D-B1BE678D6FCE}" dt="2023-03-05T14:19:33.038" v="0" actId="47"/>
        <pc:sldMkLst>
          <pc:docMk/>
          <pc:sldMk cId="1066045972" sldId="314"/>
        </pc:sldMkLst>
      </pc:sldChg>
      <pc:sldChg chg="del">
        <pc:chgData name="Abels, Patrick" userId="ba666de4-0d21-43a6-8e66-51a18aae1b4a" providerId="ADAL" clId="{5EB88388-CC71-4CA3-AB3D-B1BE678D6FCE}" dt="2023-03-05T14:19:33.038" v="0" actId="47"/>
        <pc:sldMkLst>
          <pc:docMk/>
          <pc:sldMk cId="1351068989" sldId="315"/>
        </pc:sldMkLst>
      </pc:sldChg>
      <pc:sldChg chg="del">
        <pc:chgData name="Abels, Patrick" userId="ba666de4-0d21-43a6-8e66-51a18aae1b4a" providerId="ADAL" clId="{5EB88388-CC71-4CA3-AB3D-B1BE678D6FCE}" dt="2023-03-05T14:19:33.038" v="0" actId="47"/>
        <pc:sldMkLst>
          <pc:docMk/>
          <pc:sldMk cId="1843275064" sldId="316"/>
        </pc:sldMkLst>
      </pc:sldChg>
      <pc:sldChg chg="del">
        <pc:chgData name="Abels, Patrick" userId="ba666de4-0d21-43a6-8e66-51a18aae1b4a" providerId="ADAL" clId="{5EB88388-CC71-4CA3-AB3D-B1BE678D6FCE}" dt="2023-03-05T14:19:33.038" v="0" actId="47"/>
        <pc:sldMkLst>
          <pc:docMk/>
          <pc:sldMk cId="3729883214" sldId="317"/>
        </pc:sldMkLst>
      </pc:sldChg>
      <pc:sldChg chg="del">
        <pc:chgData name="Abels, Patrick" userId="ba666de4-0d21-43a6-8e66-51a18aae1b4a" providerId="ADAL" clId="{5EB88388-CC71-4CA3-AB3D-B1BE678D6FCE}" dt="2023-03-05T14:19:33.038" v="0" actId="47"/>
        <pc:sldMkLst>
          <pc:docMk/>
          <pc:sldMk cId="1579290916" sldId="318"/>
        </pc:sldMkLst>
      </pc:sldChg>
      <pc:sldChg chg="del">
        <pc:chgData name="Abels, Patrick" userId="ba666de4-0d21-43a6-8e66-51a18aae1b4a" providerId="ADAL" clId="{5EB88388-CC71-4CA3-AB3D-B1BE678D6FCE}" dt="2023-03-05T14:19:33.038" v="0" actId="47"/>
        <pc:sldMkLst>
          <pc:docMk/>
          <pc:sldMk cId="158359726" sldId="319"/>
        </pc:sldMkLst>
      </pc:sldChg>
      <pc:sldChg chg="del">
        <pc:chgData name="Abels, Patrick" userId="ba666de4-0d21-43a6-8e66-51a18aae1b4a" providerId="ADAL" clId="{5EB88388-CC71-4CA3-AB3D-B1BE678D6FCE}" dt="2023-03-05T14:19:33.038" v="0" actId="47"/>
        <pc:sldMkLst>
          <pc:docMk/>
          <pc:sldMk cId="2762084658" sldId="320"/>
        </pc:sldMkLst>
      </pc:sldChg>
      <pc:sldChg chg="del">
        <pc:chgData name="Abels, Patrick" userId="ba666de4-0d21-43a6-8e66-51a18aae1b4a" providerId="ADAL" clId="{5EB88388-CC71-4CA3-AB3D-B1BE678D6FCE}" dt="2023-03-05T14:19:33.038" v="0" actId="47"/>
        <pc:sldMkLst>
          <pc:docMk/>
          <pc:sldMk cId="4124647077" sldId="321"/>
        </pc:sldMkLst>
      </pc:sldChg>
      <pc:sldChg chg="del">
        <pc:chgData name="Abels, Patrick" userId="ba666de4-0d21-43a6-8e66-51a18aae1b4a" providerId="ADAL" clId="{5EB88388-CC71-4CA3-AB3D-B1BE678D6FCE}" dt="2023-03-05T14:19:33.038" v="0" actId="47"/>
        <pc:sldMkLst>
          <pc:docMk/>
          <pc:sldMk cId="1256673160" sldId="322"/>
        </pc:sldMkLst>
      </pc:sldChg>
      <pc:sldChg chg="del">
        <pc:chgData name="Abels, Patrick" userId="ba666de4-0d21-43a6-8e66-51a18aae1b4a" providerId="ADAL" clId="{5EB88388-CC71-4CA3-AB3D-B1BE678D6FCE}" dt="2023-03-05T14:19:33.038" v="0" actId="47"/>
        <pc:sldMkLst>
          <pc:docMk/>
          <pc:sldMk cId="1840692183" sldId="323"/>
        </pc:sldMkLst>
      </pc:sldChg>
      <pc:sldChg chg="del">
        <pc:chgData name="Abels, Patrick" userId="ba666de4-0d21-43a6-8e66-51a18aae1b4a" providerId="ADAL" clId="{5EB88388-CC71-4CA3-AB3D-B1BE678D6FCE}" dt="2023-03-05T14:19:33.038" v="0" actId="47"/>
        <pc:sldMkLst>
          <pc:docMk/>
          <pc:sldMk cId="3144526283" sldId="324"/>
        </pc:sldMkLst>
      </pc:sldChg>
    </pc:docChg>
  </pc:docChgLst>
  <pc:docChgLst>
    <pc:chgData name="Abels, Patrick" userId="ba666de4-0d21-43a6-8e66-51a18aae1b4a" providerId="ADAL" clId="{8C122097-F2AD-48C3-8812-E4787B8E4D8F}"/>
    <pc:docChg chg="modSld">
      <pc:chgData name="Abels, Patrick" userId="ba666de4-0d21-43a6-8e66-51a18aae1b4a" providerId="ADAL" clId="{8C122097-F2AD-48C3-8812-E4787B8E4D8F}" dt="2023-05-22T08:27:22.744" v="0" actId="165"/>
      <pc:docMkLst>
        <pc:docMk/>
      </pc:docMkLst>
      <pc:sldChg chg="delSp modSp">
        <pc:chgData name="Abels, Patrick" userId="ba666de4-0d21-43a6-8e66-51a18aae1b4a" providerId="ADAL" clId="{8C122097-F2AD-48C3-8812-E4787B8E4D8F}" dt="2023-05-22T08:27:22.744" v="0" actId="165"/>
        <pc:sldMkLst>
          <pc:docMk/>
          <pc:sldMk cId="1986885273" sldId="256"/>
        </pc:sldMkLst>
        <pc:spChg chg="mod topLvl">
          <ac:chgData name="Abels, Patrick" userId="ba666de4-0d21-43a6-8e66-51a18aae1b4a" providerId="ADAL" clId="{8C122097-F2AD-48C3-8812-E4787B8E4D8F}" dt="2023-05-22T08:27:22.744" v="0" actId="165"/>
          <ac:spMkLst>
            <pc:docMk/>
            <pc:sldMk cId="1986885273" sldId="256"/>
            <ac:spMk id="5" creationId="{F7D7E10E-0BD5-432F-EA35-2CFEA1463572}"/>
          </ac:spMkLst>
        </pc:spChg>
        <pc:spChg chg="mod topLvl">
          <ac:chgData name="Abels, Patrick" userId="ba666de4-0d21-43a6-8e66-51a18aae1b4a" providerId="ADAL" clId="{8C122097-F2AD-48C3-8812-E4787B8E4D8F}" dt="2023-05-22T08:27:22.744" v="0" actId="165"/>
          <ac:spMkLst>
            <pc:docMk/>
            <pc:sldMk cId="1986885273" sldId="256"/>
            <ac:spMk id="7" creationId="{EAAECF23-D73C-801E-380B-762DBBF321C9}"/>
          </ac:spMkLst>
        </pc:spChg>
        <pc:spChg chg="mod topLvl">
          <ac:chgData name="Abels, Patrick" userId="ba666de4-0d21-43a6-8e66-51a18aae1b4a" providerId="ADAL" clId="{8C122097-F2AD-48C3-8812-E4787B8E4D8F}" dt="2023-05-22T08:27:22.744" v="0" actId="165"/>
          <ac:spMkLst>
            <pc:docMk/>
            <pc:sldMk cId="1986885273" sldId="256"/>
            <ac:spMk id="9" creationId="{9786C920-07C1-8C4A-228C-56381E9DF04A}"/>
          </ac:spMkLst>
        </pc:spChg>
        <pc:spChg chg="mod topLvl">
          <ac:chgData name="Abels, Patrick" userId="ba666de4-0d21-43a6-8e66-51a18aae1b4a" providerId="ADAL" clId="{8C122097-F2AD-48C3-8812-E4787B8E4D8F}" dt="2023-05-22T08:27:22.744" v="0" actId="165"/>
          <ac:spMkLst>
            <pc:docMk/>
            <pc:sldMk cId="1986885273" sldId="256"/>
            <ac:spMk id="10" creationId="{8C21A5FC-F752-9A4F-3467-75EA7A782757}"/>
          </ac:spMkLst>
        </pc:spChg>
        <pc:spChg chg="mod topLvl">
          <ac:chgData name="Abels, Patrick" userId="ba666de4-0d21-43a6-8e66-51a18aae1b4a" providerId="ADAL" clId="{8C122097-F2AD-48C3-8812-E4787B8E4D8F}" dt="2023-05-22T08:27:22.744" v="0" actId="165"/>
          <ac:spMkLst>
            <pc:docMk/>
            <pc:sldMk cId="1986885273" sldId="256"/>
            <ac:spMk id="11" creationId="{3B14C10E-1AC3-FB5A-2F06-1C04E6DEF034}"/>
          </ac:spMkLst>
        </pc:spChg>
        <pc:spChg chg="mod topLvl">
          <ac:chgData name="Abels, Patrick" userId="ba666de4-0d21-43a6-8e66-51a18aae1b4a" providerId="ADAL" clId="{8C122097-F2AD-48C3-8812-E4787B8E4D8F}" dt="2023-05-22T08:27:22.744" v="0" actId="165"/>
          <ac:spMkLst>
            <pc:docMk/>
            <pc:sldMk cId="1986885273" sldId="256"/>
            <ac:spMk id="12" creationId="{47768ED9-B432-68C0-A32D-6399DF236071}"/>
          </ac:spMkLst>
        </pc:spChg>
        <pc:spChg chg="mod topLvl">
          <ac:chgData name="Abels, Patrick" userId="ba666de4-0d21-43a6-8e66-51a18aae1b4a" providerId="ADAL" clId="{8C122097-F2AD-48C3-8812-E4787B8E4D8F}" dt="2023-05-22T08:27:22.744" v="0" actId="165"/>
          <ac:spMkLst>
            <pc:docMk/>
            <pc:sldMk cId="1986885273" sldId="256"/>
            <ac:spMk id="13" creationId="{C7235117-7712-4A87-99CF-ADC38F1235C3}"/>
          </ac:spMkLst>
        </pc:spChg>
        <pc:spChg chg="mod topLvl">
          <ac:chgData name="Abels, Patrick" userId="ba666de4-0d21-43a6-8e66-51a18aae1b4a" providerId="ADAL" clId="{8C122097-F2AD-48C3-8812-E4787B8E4D8F}" dt="2023-05-22T08:27:22.744" v="0" actId="165"/>
          <ac:spMkLst>
            <pc:docMk/>
            <pc:sldMk cId="1986885273" sldId="256"/>
            <ac:spMk id="14" creationId="{696C0E1C-F227-96F8-5BEE-D76C8F42E807}"/>
          </ac:spMkLst>
        </pc:spChg>
        <pc:spChg chg="mod topLvl">
          <ac:chgData name="Abels, Patrick" userId="ba666de4-0d21-43a6-8e66-51a18aae1b4a" providerId="ADAL" clId="{8C122097-F2AD-48C3-8812-E4787B8E4D8F}" dt="2023-05-22T08:27:22.744" v="0" actId="165"/>
          <ac:spMkLst>
            <pc:docMk/>
            <pc:sldMk cId="1986885273" sldId="256"/>
            <ac:spMk id="15" creationId="{502B1095-22CA-E834-3397-89CC9B1B7742}"/>
          </ac:spMkLst>
        </pc:spChg>
        <pc:spChg chg="mod topLvl">
          <ac:chgData name="Abels, Patrick" userId="ba666de4-0d21-43a6-8e66-51a18aae1b4a" providerId="ADAL" clId="{8C122097-F2AD-48C3-8812-E4787B8E4D8F}" dt="2023-05-22T08:27:22.744" v="0" actId="165"/>
          <ac:spMkLst>
            <pc:docMk/>
            <pc:sldMk cId="1986885273" sldId="256"/>
            <ac:spMk id="16" creationId="{77907087-F165-B38C-B703-BA8A43A7C2D8}"/>
          </ac:spMkLst>
        </pc:spChg>
        <pc:spChg chg="mod topLvl">
          <ac:chgData name="Abels, Patrick" userId="ba666de4-0d21-43a6-8e66-51a18aae1b4a" providerId="ADAL" clId="{8C122097-F2AD-48C3-8812-E4787B8E4D8F}" dt="2023-05-22T08:27:22.744" v="0" actId="165"/>
          <ac:spMkLst>
            <pc:docMk/>
            <pc:sldMk cId="1986885273" sldId="256"/>
            <ac:spMk id="17" creationId="{F58F0EFC-FF82-15D0-D5E3-63B24574E35D}"/>
          </ac:spMkLst>
        </pc:spChg>
        <pc:spChg chg="mod topLvl">
          <ac:chgData name="Abels, Patrick" userId="ba666de4-0d21-43a6-8e66-51a18aae1b4a" providerId="ADAL" clId="{8C122097-F2AD-48C3-8812-E4787B8E4D8F}" dt="2023-05-22T08:27:22.744" v="0" actId="165"/>
          <ac:spMkLst>
            <pc:docMk/>
            <pc:sldMk cId="1986885273" sldId="256"/>
            <ac:spMk id="18" creationId="{F0C93BEE-8B6E-B0C0-3C0B-E17F56525128}"/>
          </ac:spMkLst>
        </pc:spChg>
        <pc:spChg chg="mod topLvl">
          <ac:chgData name="Abels, Patrick" userId="ba666de4-0d21-43a6-8e66-51a18aae1b4a" providerId="ADAL" clId="{8C122097-F2AD-48C3-8812-E4787B8E4D8F}" dt="2023-05-22T08:27:22.744" v="0" actId="165"/>
          <ac:spMkLst>
            <pc:docMk/>
            <pc:sldMk cId="1986885273" sldId="256"/>
            <ac:spMk id="19" creationId="{FC25C297-ADF6-DCD6-5DFE-E276B6274F4C}"/>
          </ac:spMkLst>
        </pc:spChg>
        <pc:spChg chg="mod topLvl">
          <ac:chgData name="Abels, Patrick" userId="ba666de4-0d21-43a6-8e66-51a18aae1b4a" providerId="ADAL" clId="{8C122097-F2AD-48C3-8812-E4787B8E4D8F}" dt="2023-05-22T08:27:22.744" v="0" actId="165"/>
          <ac:spMkLst>
            <pc:docMk/>
            <pc:sldMk cId="1986885273" sldId="256"/>
            <ac:spMk id="20" creationId="{1D81B86D-D9AB-DE35-EC5A-BAD1DA73BEA6}"/>
          </ac:spMkLst>
        </pc:spChg>
        <pc:spChg chg="mod topLvl">
          <ac:chgData name="Abels, Patrick" userId="ba666de4-0d21-43a6-8e66-51a18aae1b4a" providerId="ADAL" clId="{8C122097-F2AD-48C3-8812-E4787B8E4D8F}" dt="2023-05-22T08:27:22.744" v="0" actId="165"/>
          <ac:spMkLst>
            <pc:docMk/>
            <pc:sldMk cId="1986885273" sldId="256"/>
            <ac:spMk id="22" creationId="{AFB33C0E-D53F-3165-52BB-2519BFF15839}"/>
          </ac:spMkLst>
        </pc:spChg>
        <pc:spChg chg="mod topLvl">
          <ac:chgData name="Abels, Patrick" userId="ba666de4-0d21-43a6-8e66-51a18aae1b4a" providerId="ADAL" clId="{8C122097-F2AD-48C3-8812-E4787B8E4D8F}" dt="2023-05-22T08:27:22.744" v="0" actId="165"/>
          <ac:spMkLst>
            <pc:docMk/>
            <pc:sldMk cId="1986885273" sldId="256"/>
            <ac:spMk id="23" creationId="{1E1826EE-E0B7-5DB5-F30E-3BDA0D644D46}"/>
          </ac:spMkLst>
        </pc:spChg>
        <pc:spChg chg="mod topLvl">
          <ac:chgData name="Abels, Patrick" userId="ba666de4-0d21-43a6-8e66-51a18aae1b4a" providerId="ADAL" clId="{8C122097-F2AD-48C3-8812-E4787B8E4D8F}" dt="2023-05-22T08:27:22.744" v="0" actId="165"/>
          <ac:spMkLst>
            <pc:docMk/>
            <pc:sldMk cId="1986885273" sldId="256"/>
            <ac:spMk id="24" creationId="{B82F771D-C0D8-D178-2E4C-E711BCA2A25E}"/>
          </ac:spMkLst>
        </pc:spChg>
        <pc:spChg chg="mod topLvl">
          <ac:chgData name="Abels, Patrick" userId="ba666de4-0d21-43a6-8e66-51a18aae1b4a" providerId="ADAL" clId="{8C122097-F2AD-48C3-8812-E4787B8E4D8F}" dt="2023-05-22T08:27:22.744" v="0" actId="165"/>
          <ac:spMkLst>
            <pc:docMk/>
            <pc:sldMk cId="1986885273" sldId="256"/>
            <ac:spMk id="25" creationId="{953180A4-960F-682A-A79C-E2413DC482BF}"/>
          </ac:spMkLst>
        </pc:spChg>
        <pc:spChg chg="mod topLvl">
          <ac:chgData name="Abels, Patrick" userId="ba666de4-0d21-43a6-8e66-51a18aae1b4a" providerId="ADAL" clId="{8C122097-F2AD-48C3-8812-E4787B8E4D8F}" dt="2023-05-22T08:27:22.744" v="0" actId="165"/>
          <ac:spMkLst>
            <pc:docMk/>
            <pc:sldMk cId="1986885273" sldId="256"/>
            <ac:spMk id="26" creationId="{B8EF4C39-9F92-DD22-C118-E6033F31AC93}"/>
          </ac:spMkLst>
        </pc:spChg>
        <pc:spChg chg="mod topLvl">
          <ac:chgData name="Abels, Patrick" userId="ba666de4-0d21-43a6-8e66-51a18aae1b4a" providerId="ADAL" clId="{8C122097-F2AD-48C3-8812-E4787B8E4D8F}" dt="2023-05-22T08:27:22.744" v="0" actId="165"/>
          <ac:spMkLst>
            <pc:docMk/>
            <pc:sldMk cId="1986885273" sldId="256"/>
            <ac:spMk id="27" creationId="{18B0477C-84DF-A03C-2634-4CE1DF56D174}"/>
          </ac:spMkLst>
        </pc:spChg>
        <pc:spChg chg="mod topLvl">
          <ac:chgData name="Abels, Patrick" userId="ba666de4-0d21-43a6-8e66-51a18aae1b4a" providerId="ADAL" clId="{8C122097-F2AD-48C3-8812-E4787B8E4D8F}" dt="2023-05-22T08:27:22.744" v="0" actId="165"/>
          <ac:spMkLst>
            <pc:docMk/>
            <pc:sldMk cId="1986885273" sldId="256"/>
            <ac:spMk id="28" creationId="{B892AF78-A4AD-4218-E73A-9520061970D4}"/>
          </ac:spMkLst>
        </pc:spChg>
        <pc:spChg chg="mod topLvl">
          <ac:chgData name="Abels, Patrick" userId="ba666de4-0d21-43a6-8e66-51a18aae1b4a" providerId="ADAL" clId="{8C122097-F2AD-48C3-8812-E4787B8E4D8F}" dt="2023-05-22T08:27:22.744" v="0" actId="165"/>
          <ac:spMkLst>
            <pc:docMk/>
            <pc:sldMk cId="1986885273" sldId="256"/>
            <ac:spMk id="29" creationId="{0FDAE190-8513-84B7-FDCA-DD88FAE7571D}"/>
          </ac:spMkLst>
        </pc:spChg>
        <pc:spChg chg="mod topLvl">
          <ac:chgData name="Abels, Patrick" userId="ba666de4-0d21-43a6-8e66-51a18aae1b4a" providerId="ADAL" clId="{8C122097-F2AD-48C3-8812-E4787B8E4D8F}" dt="2023-05-22T08:27:22.744" v="0" actId="165"/>
          <ac:spMkLst>
            <pc:docMk/>
            <pc:sldMk cId="1986885273" sldId="256"/>
            <ac:spMk id="30" creationId="{F503BD12-121F-A6A9-8184-3E9EF79780AA}"/>
          </ac:spMkLst>
        </pc:spChg>
        <pc:spChg chg="mod topLvl">
          <ac:chgData name="Abels, Patrick" userId="ba666de4-0d21-43a6-8e66-51a18aae1b4a" providerId="ADAL" clId="{8C122097-F2AD-48C3-8812-E4787B8E4D8F}" dt="2023-05-22T08:27:22.744" v="0" actId="165"/>
          <ac:spMkLst>
            <pc:docMk/>
            <pc:sldMk cId="1986885273" sldId="256"/>
            <ac:spMk id="31" creationId="{AA7B565D-D7EA-14CF-CFDE-9D67B48FE60D}"/>
          </ac:spMkLst>
        </pc:spChg>
        <pc:spChg chg="mod topLvl">
          <ac:chgData name="Abels, Patrick" userId="ba666de4-0d21-43a6-8e66-51a18aae1b4a" providerId="ADAL" clId="{8C122097-F2AD-48C3-8812-E4787B8E4D8F}" dt="2023-05-22T08:27:22.744" v="0" actId="165"/>
          <ac:spMkLst>
            <pc:docMk/>
            <pc:sldMk cId="1986885273" sldId="256"/>
            <ac:spMk id="32" creationId="{C0E7B4A8-FC7E-216D-436B-8D3703E0B9ED}"/>
          </ac:spMkLst>
        </pc:spChg>
        <pc:spChg chg="mod topLvl">
          <ac:chgData name="Abels, Patrick" userId="ba666de4-0d21-43a6-8e66-51a18aae1b4a" providerId="ADAL" clId="{8C122097-F2AD-48C3-8812-E4787B8E4D8F}" dt="2023-05-22T08:27:22.744" v="0" actId="165"/>
          <ac:spMkLst>
            <pc:docMk/>
            <pc:sldMk cId="1986885273" sldId="256"/>
            <ac:spMk id="33" creationId="{5F6486DD-432B-9A88-85D1-FDA4009FA8AD}"/>
          </ac:spMkLst>
        </pc:spChg>
        <pc:grpChg chg="del">
          <ac:chgData name="Abels, Patrick" userId="ba666de4-0d21-43a6-8e66-51a18aae1b4a" providerId="ADAL" clId="{8C122097-F2AD-48C3-8812-E4787B8E4D8F}" dt="2023-05-22T08:27:22.744" v="0" actId="165"/>
          <ac:grpSpMkLst>
            <pc:docMk/>
            <pc:sldMk cId="1986885273" sldId="256"/>
            <ac:grpSpMk id="34" creationId="{5F4ABAE8-12BA-B1B1-8D40-4C934B108621}"/>
          </ac:grpSpMkLst>
        </pc:grpChg>
      </pc:sldChg>
    </pc:docChg>
  </pc:docChgLst>
  <pc:docChgLst>
    <pc:chgData name="Abels, Patrick" userId="ba666de4-0d21-43a6-8e66-51a18aae1b4a" providerId="ADAL" clId="{750CA083-E7E5-4751-9DBA-1DD25195475E}"/>
    <pc:docChg chg="undo custSel addSld modSld">
      <pc:chgData name="Abels, Patrick" userId="ba666de4-0d21-43a6-8e66-51a18aae1b4a" providerId="ADAL" clId="{750CA083-E7E5-4751-9DBA-1DD25195475E}" dt="2023-08-02T13:20:02.445" v="1008" actId="14100"/>
      <pc:docMkLst>
        <pc:docMk/>
      </pc:docMkLst>
      <pc:sldChg chg="modSp mod">
        <pc:chgData name="Abels, Patrick" userId="ba666de4-0d21-43a6-8e66-51a18aae1b4a" providerId="ADAL" clId="{750CA083-E7E5-4751-9DBA-1DD25195475E}" dt="2023-08-02T13:11:16.121" v="745" actId="2710"/>
        <pc:sldMkLst>
          <pc:docMk/>
          <pc:sldMk cId="4053142725" sldId="258"/>
        </pc:sldMkLst>
        <pc:spChg chg="mod">
          <ac:chgData name="Abels, Patrick" userId="ba666de4-0d21-43a6-8e66-51a18aae1b4a" providerId="ADAL" clId="{750CA083-E7E5-4751-9DBA-1DD25195475E}" dt="2023-08-02T13:11:16.121" v="745" actId="2710"/>
          <ac:spMkLst>
            <pc:docMk/>
            <pc:sldMk cId="4053142725" sldId="258"/>
            <ac:spMk id="2" creationId="{B07DB424-5D60-EB8E-705E-00413050711F}"/>
          </ac:spMkLst>
        </pc:spChg>
      </pc:sldChg>
      <pc:sldChg chg="modSp mod">
        <pc:chgData name="Abels, Patrick" userId="ba666de4-0d21-43a6-8e66-51a18aae1b4a" providerId="ADAL" clId="{750CA083-E7E5-4751-9DBA-1DD25195475E}" dt="2023-08-02T13:08:57.693" v="680" actId="207"/>
        <pc:sldMkLst>
          <pc:docMk/>
          <pc:sldMk cId="3366437632" sldId="259"/>
        </pc:sldMkLst>
        <pc:spChg chg="mod">
          <ac:chgData name="Abels, Patrick" userId="ba666de4-0d21-43a6-8e66-51a18aae1b4a" providerId="ADAL" clId="{750CA083-E7E5-4751-9DBA-1DD25195475E}" dt="2023-08-02T13:08:57.693" v="680" actId="207"/>
          <ac:spMkLst>
            <pc:docMk/>
            <pc:sldMk cId="3366437632" sldId="259"/>
            <ac:spMk id="2" creationId="{D75C1544-77A2-CE22-C31D-D08864B78BAE}"/>
          </ac:spMkLst>
        </pc:spChg>
      </pc:sldChg>
      <pc:sldChg chg="addSp delSp modSp mod">
        <pc:chgData name="Abels, Patrick" userId="ba666de4-0d21-43a6-8e66-51a18aae1b4a" providerId="ADAL" clId="{750CA083-E7E5-4751-9DBA-1DD25195475E}" dt="2023-08-02T13:06:34.002" v="626" actId="1035"/>
        <pc:sldMkLst>
          <pc:docMk/>
          <pc:sldMk cId="4223110314" sldId="261"/>
        </pc:sldMkLst>
        <pc:spChg chg="del">
          <ac:chgData name="Abels, Patrick" userId="ba666de4-0d21-43a6-8e66-51a18aae1b4a" providerId="ADAL" clId="{750CA083-E7E5-4751-9DBA-1DD25195475E}" dt="2023-08-02T13:05:29.558" v="603" actId="478"/>
          <ac:spMkLst>
            <pc:docMk/>
            <pc:sldMk cId="4223110314" sldId="261"/>
            <ac:spMk id="2" creationId="{EEA79473-2E02-D691-984D-E62FD887B263}"/>
          </ac:spMkLst>
        </pc:spChg>
        <pc:spChg chg="mod">
          <ac:chgData name="Abels, Patrick" userId="ba666de4-0d21-43a6-8e66-51a18aae1b4a" providerId="ADAL" clId="{750CA083-E7E5-4751-9DBA-1DD25195475E}" dt="2023-08-02T13:05:24.425" v="602" actId="20577"/>
          <ac:spMkLst>
            <pc:docMk/>
            <pc:sldMk cId="4223110314" sldId="261"/>
            <ac:spMk id="3" creationId="{91E27F51-7010-A9B6-38F8-6302D0C64020}"/>
          </ac:spMkLst>
        </pc:spChg>
        <pc:picChg chg="add mod">
          <ac:chgData name="Abels, Patrick" userId="ba666de4-0d21-43a6-8e66-51a18aae1b4a" providerId="ADAL" clId="{750CA083-E7E5-4751-9DBA-1DD25195475E}" dt="2023-08-02T13:06:34.002" v="626" actId="1035"/>
          <ac:picMkLst>
            <pc:docMk/>
            <pc:sldMk cId="4223110314" sldId="261"/>
            <ac:picMk id="5" creationId="{1A9A1F3E-DD95-1397-1815-D50558953F0B}"/>
          </ac:picMkLst>
        </pc:picChg>
      </pc:sldChg>
      <pc:sldChg chg="addSp modSp mod">
        <pc:chgData name="Abels, Patrick" userId="ba666de4-0d21-43a6-8e66-51a18aae1b4a" providerId="ADAL" clId="{750CA083-E7E5-4751-9DBA-1DD25195475E}" dt="2023-08-02T13:08:13.555" v="650" actId="1035"/>
        <pc:sldMkLst>
          <pc:docMk/>
          <pc:sldMk cId="4127666779" sldId="262"/>
        </pc:sldMkLst>
        <pc:picChg chg="add mod modCrop">
          <ac:chgData name="Abels, Patrick" userId="ba666de4-0d21-43a6-8e66-51a18aae1b4a" providerId="ADAL" clId="{750CA083-E7E5-4751-9DBA-1DD25195475E}" dt="2023-08-02T13:08:13.555" v="650" actId="1035"/>
          <ac:picMkLst>
            <pc:docMk/>
            <pc:sldMk cId="4127666779" sldId="262"/>
            <ac:picMk id="3" creationId="{1D38B88E-3811-951F-3F06-B2992BB87A8E}"/>
          </ac:picMkLst>
        </pc:picChg>
        <pc:picChg chg="add mod modCrop">
          <ac:chgData name="Abels, Patrick" userId="ba666de4-0d21-43a6-8e66-51a18aae1b4a" providerId="ADAL" clId="{750CA083-E7E5-4751-9DBA-1DD25195475E}" dt="2023-08-02T13:08:13.555" v="650" actId="1035"/>
          <ac:picMkLst>
            <pc:docMk/>
            <pc:sldMk cId="4127666779" sldId="262"/>
            <ac:picMk id="4" creationId="{4F35D27A-4BC3-CE42-50DA-01CCC38D7383}"/>
          </ac:picMkLst>
        </pc:picChg>
      </pc:sldChg>
      <pc:sldChg chg="addSp delSp modSp mod">
        <pc:chgData name="Abels, Patrick" userId="ba666de4-0d21-43a6-8e66-51a18aae1b4a" providerId="ADAL" clId="{750CA083-E7E5-4751-9DBA-1DD25195475E}" dt="2023-08-01T11:32:19.918" v="597" actId="1076"/>
        <pc:sldMkLst>
          <pc:docMk/>
          <pc:sldMk cId="39607195" sldId="270"/>
        </pc:sldMkLst>
        <pc:spChg chg="mod">
          <ac:chgData name="Abels, Patrick" userId="ba666de4-0d21-43a6-8e66-51a18aae1b4a" providerId="ADAL" clId="{750CA083-E7E5-4751-9DBA-1DD25195475E}" dt="2023-08-01T11:29:24.971" v="504" actId="207"/>
          <ac:spMkLst>
            <pc:docMk/>
            <pc:sldMk cId="39607195" sldId="270"/>
            <ac:spMk id="2" creationId="{729B436A-DAAF-667C-E5F1-79ABC33B1FBB}"/>
          </ac:spMkLst>
        </pc:spChg>
        <pc:spChg chg="mod">
          <ac:chgData name="Abels, Patrick" userId="ba666de4-0d21-43a6-8e66-51a18aae1b4a" providerId="ADAL" clId="{750CA083-E7E5-4751-9DBA-1DD25195475E}" dt="2023-08-01T11:11:59.690" v="12" actId="20577"/>
          <ac:spMkLst>
            <pc:docMk/>
            <pc:sldMk cId="39607195" sldId="270"/>
            <ac:spMk id="3" creationId="{B7EA5D86-2AE1-8177-5905-FF1FFBFA39D8}"/>
          </ac:spMkLst>
        </pc:spChg>
        <pc:spChg chg="add mod">
          <ac:chgData name="Abels, Patrick" userId="ba666de4-0d21-43a6-8e66-51a18aae1b4a" providerId="ADAL" clId="{750CA083-E7E5-4751-9DBA-1DD25195475E}" dt="2023-08-01T11:14:44.053" v="35" actId="1076"/>
          <ac:spMkLst>
            <pc:docMk/>
            <pc:sldMk cId="39607195" sldId="270"/>
            <ac:spMk id="4" creationId="{C1DC875D-AE66-00BB-A87E-EB1A1F67070F}"/>
          </ac:spMkLst>
        </pc:spChg>
        <pc:spChg chg="add mod">
          <ac:chgData name="Abels, Patrick" userId="ba666de4-0d21-43a6-8e66-51a18aae1b4a" providerId="ADAL" clId="{750CA083-E7E5-4751-9DBA-1DD25195475E}" dt="2023-08-01T11:30:47.011" v="545" actId="1076"/>
          <ac:spMkLst>
            <pc:docMk/>
            <pc:sldMk cId="39607195" sldId="270"/>
            <ac:spMk id="5" creationId="{DD7694AC-8EB4-3A1B-000C-404B40545EA4}"/>
          </ac:spMkLst>
        </pc:spChg>
        <pc:spChg chg="add mod">
          <ac:chgData name="Abels, Patrick" userId="ba666de4-0d21-43a6-8e66-51a18aae1b4a" providerId="ADAL" clId="{750CA083-E7E5-4751-9DBA-1DD25195475E}" dt="2023-08-01T11:15:35.221" v="45" actId="208"/>
          <ac:spMkLst>
            <pc:docMk/>
            <pc:sldMk cId="39607195" sldId="270"/>
            <ac:spMk id="6" creationId="{FBBE441F-CB56-4CF5-4E68-8FC968C99340}"/>
          </ac:spMkLst>
        </pc:spChg>
        <pc:spChg chg="add mod">
          <ac:chgData name="Abels, Patrick" userId="ba666de4-0d21-43a6-8e66-51a18aae1b4a" providerId="ADAL" clId="{750CA083-E7E5-4751-9DBA-1DD25195475E}" dt="2023-08-01T11:16:06.538" v="55" actId="208"/>
          <ac:spMkLst>
            <pc:docMk/>
            <pc:sldMk cId="39607195" sldId="270"/>
            <ac:spMk id="7" creationId="{470E494E-3040-8C90-181B-D6C30405EAA1}"/>
          </ac:spMkLst>
        </pc:spChg>
        <pc:spChg chg="add del mod">
          <ac:chgData name="Abels, Patrick" userId="ba666de4-0d21-43a6-8e66-51a18aae1b4a" providerId="ADAL" clId="{750CA083-E7E5-4751-9DBA-1DD25195475E}" dt="2023-08-01T11:27:30.940" v="485"/>
          <ac:spMkLst>
            <pc:docMk/>
            <pc:sldMk cId="39607195" sldId="270"/>
            <ac:spMk id="13" creationId="{E95B803D-B1BF-F30A-4C56-1E27B8550530}"/>
          </ac:spMkLst>
        </pc:spChg>
        <pc:spChg chg="add mod">
          <ac:chgData name="Abels, Patrick" userId="ba666de4-0d21-43a6-8e66-51a18aae1b4a" providerId="ADAL" clId="{750CA083-E7E5-4751-9DBA-1DD25195475E}" dt="2023-08-01T11:29:36.328" v="508" actId="1076"/>
          <ac:spMkLst>
            <pc:docMk/>
            <pc:sldMk cId="39607195" sldId="270"/>
            <ac:spMk id="14" creationId="{6728158D-0CC0-7A4F-7766-FD17244C609B}"/>
          </ac:spMkLst>
        </pc:spChg>
        <pc:spChg chg="add mod">
          <ac:chgData name="Abels, Patrick" userId="ba666de4-0d21-43a6-8e66-51a18aae1b4a" providerId="ADAL" clId="{750CA083-E7E5-4751-9DBA-1DD25195475E}" dt="2023-08-01T11:30:37.543" v="539" actId="1076"/>
          <ac:spMkLst>
            <pc:docMk/>
            <pc:sldMk cId="39607195" sldId="270"/>
            <ac:spMk id="15" creationId="{A55D7BE9-2636-E37B-661D-0636194C8377}"/>
          </ac:spMkLst>
        </pc:spChg>
        <pc:spChg chg="add mod">
          <ac:chgData name="Abels, Patrick" userId="ba666de4-0d21-43a6-8e66-51a18aae1b4a" providerId="ADAL" clId="{750CA083-E7E5-4751-9DBA-1DD25195475E}" dt="2023-08-01T11:30:17.481" v="531" actId="20577"/>
          <ac:spMkLst>
            <pc:docMk/>
            <pc:sldMk cId="39607195" sldId="270"/>
            <ac:spMk id="16" creationId="{763F030C-8926-4B3C-7CA9-8BA5C9553117}"/>
          </ac:spMkLst>
        </pc:spChg>
        <pc:spChg chg="add mod">
          <ac:chgData name="Abels, Patrick" userId="ba666de4-0d21-43a6-8e66-51a18aae1b4a" providerId="ADAL" clId="{750CA083-E7E5-4751-9DBA-1DD25195475E}" dt="2023-08-01T11:30:19.726" v="532" actId="20577"/>
          <ac:spMkLst>
            <pc:docMk/>
            <pc:sldMk cId="39607195" sldId="270"/>
            <ac:spMk id="17" creationId="{17891905-1DA8-F0C5-7B53-FFAD7FF5FBBC}"/>
          </ac:spMkLst>
        </pc:spChg>
        <pc:spChg chg="add mod">
          <ac:chgData name="Abels, Patrick" userId="ba666de4-0d21-43a6-8e66-51a18aae1b4a" providerId="ADAL" clId="{750CA083-E7E5-4751-9DBA-1DD25195475E}" dt="2023-08-01T11:30:30.841" v="536" actId="20577"/>
          <ac:spMkLst>
            <pc:docMk/>
            <pc:sldMk cId="39607195" sldId="270"/>
            <ac:spMk id="18" creationId="{98676CDA-4CCB-F726-3BCC-0CE1D716E09D}"/>
          </ac:spMkLst>
        </pc:spChg>
        <pc:spChg chg="add mod">
          <ac:chgData name="Abels, Patrick" userId="ba666de4-0d21-43a6-8e66-51a18aae1b4a" providerId="ADAL" clId="{750CA083-E7E5-4751-9DBA-1DD25195475E}" dt="2023-08-01T11:30:34.416" v="538" actId="20577"/>
          <ac:spMkLst>
            <pc:docMk/>
            <pc:sldMk cId="39607195" sldId="270"/>
            <ac:spMk id="19" creationId="{E870BF69-F879-6677-C823-161149EE530C}"/>
          </ac:spMkLst>
        </pc:spChg>
        <pc:spChg chg="add mod">
          <ac:chgData name="Abels, Patrick" userId="ba666de4-0d21-43a6-8e66-51a18aae1b4a" providerId="ADAL" clId="{750CA083-E7E5-4751-9DBA-1DD25195475E}" dt="2023-08-01T11:30:49.270" v="546" actId="1076"/>
          <ac:spMkLst>
            <pc:docMk/>
            <pc:sldMk cId="39607195" sldId="270"/>
            <ac:spMk id="20" creationId="{83A40B88-7DBB-00CA-D393-BFD7E207F91A}"/>
          </ac:spMkLst>
        </pc:spChg>
        <pc:spChg chg="add mod">
          <ac:chgData name="Abels, Patrick" userId="ba666de4-0d21-43a6-8e66-51a18aae1b4a" providerId="ADAL" clId="{750CA083-E7E5-4751-9DBA-1DD25195475E}" dt="2023-08-01T11:31:12.647" v="553" actId="1076"/>
          <ac:spMkLst>
            <pc:docMk/>
            <pc:sldMk cId="39607195" sldId="270"/>
            <ac:spMk id="21" creationId="{72BDFF8F-86CF-EBAE-9870-452C2876681B}"/>
          </ac:spMkLst>
        </pc:spChg>
        <pc:spChg chg="add mod">
          <ac:chgData name="Abels, Patrick" userId="ba666de4-0d21-43a6-8e66-51a18aae1b4a" providerId="ADAL" clId="{750CA083-E7E5-4751-9DBA-1DD25195475E}" dt="2023-08-01T11:31:22.959" v="557" actId="1076"/>
          <ac:spMkLst>
            <pc:docMk/>
            <pc:sldMk cId="39607195" sldId="270"/>
            <ac:spMk id="22" creationId="{146D748C-6009-0D93-4B3C-A10AECAA2F47}"/>
          </ac:spMkLst>
        </pc:spChg>
        <pc:spChg chg="add mod">
          <ac:chgData name="Abels, Patrick" userId="ba666de4-0d21-43a6-8e66-51a18aae1b4a" providerId="ADAL" clId="{750CA083-E7E5-4751-9DBA-1DD25195475E}" dt="2023-08-01T11:32:19.918" v="597" actId="1076"/>
          <ac:spMkLst>
            <pc:docMk/>
            <pc:sldMk cId="39607195" sldId="270"/>
            <ac:spMk id="23" creationId="{BD67EE3F-8DC6-793A-B4F8-51DB9A833FB4}"/>
          </ac:spMkLst>
        </pc:spChg>
        <pc:spChg chg="add mod">
          <ac:chgData name="Abels, Patrick" userId="ba666de4-0d21-43a6-8e66-51a18aae1b4a" providerId="ADAL" clId="{750CA083-E7E5-4751-9DBA-1DD25195475E}" dt="2023-08-01T11:32:00.495" v="579" actId="1076"/>
          <ac:spMkLst>
            <pc:docMk/>
            <pc:sldMk cId="39607195" sldId="270"/>
            <ac:spMk id="24" creationId="{3BE2DA29-33F0-1BAA-7946-B49C597746B2}"/>
          </ac:spMkLst>
        </pc:spChg>
        <pc:spChg chg="add mod">
          <ac:chgData name="Abels, Patrick" userId="ba666de4-0d21-43a6-8e66-51a18aae1b4a" providerId="ADAL" clId="{750CA083-E7E5-4751-9DBA-1DD25195475E}" dt="2023-08-01T11:31:38.896" v="567" actId="1076"/>
          <ac:spMkLst>
            <pc:docMk/>
            <pc:sldMk cId="39607195" sldId="270"/>
            <ac:spMk id="25" creationId="{A219FF53-A255-E30A-FE97-B316E225BA5B}"/>
          </ac:spMkLst>
        </pc:spChg>
        <pc:cxnChg chg="add mod ord">
          <ac:chgData name="Abels, Patrick" userId="ba666de4-0d21-43a6-8e66-51a18aae1b4a" providerId="ADAL" clId="{750CA083-E7E5-4751-9DBA-1DD25195475E}" dt="2023-08-01T11:24:40.916" v="458" actId="167"/>
          <ac:cxnSpMkLst>
            <pc:docMk/>
            <pc:sldMk cId="39607195" sldId="270"/>
            <ac:cxnSpMk id="9" creationId="{65D2F437-C368-9564-670D-13EE9E35FC08}"/>
          </ac:cxnSpMkLst>
        </pc:cxnChg>
        <pc:cxnChg chg="add mod ord">
          <ac:chgData name="Abels, Patrick" userId="ba666de4-0d21-43a6-8e66-51a18aae1b4a" providerId="ADAL" clId="{750CA083-E7E5-4751-9DBA-1DD25195475E}" dt="2023-08-01T11:24:47.809" v="461" actId="171"/>
          <ac:cxnSpMkLst>
            <pc:docMk/>
            <pc:sldMk cId="39607195" sldId="270"/>
            <ac:cxnSpMk id="10" creationId="{17DE3851-9816-8BBA-28CF-CCD67185391D}"/>
          </ac:cxnSpMkLst>
        </pc:cxnChg>
        <pc:cxnChg chg="add mod ord">
          <ac:chgData name="Abels, Patrick" userId="ba666de4-0d21-43a6-8e66-51a18aae1b4a" providerId="ADAL" clId="{750CA083-E7E5-4751-9DBA-1DD25195475E}" dt="2023-08-01T11:24:51.290" v="463" actId="171"/>
          <ac:cxnSpMkLst>
            <pc:docMk/>
            <pc:sldMk cId="39607195" sldId="270"/>
            <ac:cxnSpMk id="11" creationId="{BE183082-8F0D-B7A9-1EFB-9A44232CB31A}"/>
          </ac:cxnSpMkLst>
        </pc:cxnChg>
        <pc:cxnChg chg="add mod ord">
          <ac:chgData name="Abels, Patrick" userId="ba666de4-0d21-43a6-8e66-51a18aae1b4a" providerId="ADAL" clId="{750CA083-E7E5-4751-9DBA-1DD25195475E}" dt="2023-08-01T11:24:53.636" v="464" actId="171"/>
          <ac:cxnSpMkLst>
            <pc:docMk/>
            <pc:sldMk cId="39607195" sldId="270"/>
            <ac:cxnSpMk id="12" creationId="{8541FD81-B94A-6DA8-2DFB-F5E94458F412}"/>
          </ac:cxnSpMkLst>
        </pc:cxnChg>
      </pc:sldChg>
      <pc:sldChg chg="addSp delSp modSp new mod">
        <pc:chgData name="Abels, Patrick" userId="ba666de4-0d21-43a6-8e66-51a18aae1b4a" providerId="ADAL" clId="{750CA083-E7E5-4751-9DBA-1DD25195475E}" dt="2023-08-02T13:20:02.445" v="1008" actId="14100"/>
        <pc:sldMkLst>
          <pc:docMk/>
          <pc:sldMk cId="2923068891" sldId="271"/>
        </pc:sldMkLst>
        <pc:spChg chg="del">
          <ac:chgData name="Abels, Patrick" userId="ba666de4-0d21-43a6-8e66-51a18aae1b4a" providerId="ADAL" clId="{750CA083-E7E5-4751-9DBA-1DD25195475E}" dt="2023-08-02T13:09:56.750" v="682" actId="478"/>
          <ac:spMkLst>
            <pc:docMk/>
            <pc:sldMk cId="2923068891" sldId="271"/>
            <ac:spMk id="2" creationId="{A7A53FB8-BB53-685D-A1C0-FEF935E3ECB3}"/>
          </ac:spMkLst>
        </pc:spChg>
        <pc:spChg chg="add mod">
          <ac:chgData name="Abels, Patrick" userId="ba666de4-0d21-43a6-8e66-51a18aae1b4a" providerId="ADAL" clId="{750CA083-E7E5-4751-9DBA-1DD25195475E}" dt="2023-08-02T13:17:34.921" v="956" actId="6549"/>
          <ac:spMkLst>
            <pc:docMk/>
            <pc:sldMk cId="2923068891" sldId="271"/>
            <ac:spMk id="4" creationId="{ADE4FB88-492A-192D-0CE0-EB3836E09DD2}"/>
          </ac:spMkLst>
        </pc:spChg>
        <pc:spChg chg="add mod">
          <ac:chgData name="Abels, Patrick" userId="ba666de4-0d21-43a6-8e66-51a18aae1b4a" providerId="ADAL" clId="{750CA083-E7E5-4751-9DBA-1DD25195475E}" dt="2023-08-02T13:10:06.281" v="683"/>
          <ac:spMkLst>
            <pc:docMk/>
            <pc:sldMk cId="2923068891" sldId="271"/>
            <ac:spMk id="5" creationId="{40C27ADD-5374-7322-1C3F-D0C7925D19A9}"/>
          </ac:spMkLst>
        </pc:spChg>
        <pc:spChg chg="add mod">
          <ac:chgData name="Abels, Patrick" userId="ba666de4-0d21-43a6-8e66-51a18aae1b4a" providerId="ADAL" clId="{750CA083-E7E5-4751-9DBA-1DD25195475E}" dt="2023-08-02T13:10:06.281" v="683"/>
          <ac:spMkLst>
            <pc:docMk/>
            <pc:sldMk cId="2923068891" sldId="271"/>
            <ac:spMk id="7" creationId="{B72CB0D0-0F19-A5A6-4B91-6E964F5CF423}"/>
          </ac:spMkLst>
        </pc:spChg>
        <pc:spChg chg="add mod">
          <ac:chgData name="Abels, Patrick" userId="ba666de4-0d21-43a6-8e66-51a18aae1b4a" providerId="ADAL" clId="{750CA083-E7E5-4751-9DBA-1DD25195475E}" dt="2023-08-02T13:10:06.281" v="683"/>
          <ac:spMkLst>
            <pc:docMk/>
            <pc:sldMk cId="2923068891" sldId="271"/>
            <ac:spMk id="9" creationId="{E3982327-9201-9AB0-1313-B1549FCA6254}"/>
          </ac:spMkLst>
        </pc:spChg>
        <pc:spChg chg="add mod">
          <ac:chgData name="Abels, Patrick" userId="ba666de4-0d21-43a6-8e66-51a18aae1b4a" providerId="ADAL" clId="{750CA083-E7E5-4751-9DBA-1DD25195475E}" dt="2023-08-02T13:10:06.281" v="683"/>
          <ac:spMkLst>
            <pc:docMk/>
            <pc:sldMk cId="2923068891" sldId="271"/>
            <ac:spMk id="11" creationId="{21FA3246-4A15-788F-A47E-815A4BB3DA25}"/>
          </ac:spMkLst>
        </pc:spChg>
        <pc:spChg chg="add mod">
          <ac:chgData name="Abels, Patrick" userId="ba666de4-0d21-43a6-8e66-51a18aae1b4a" providerId="ADAL" clId="{750CA083-E7E5-4751-9DBA-1DD25195475E}" dt="2023-08-02T13:14:02.146" v="877" actId="404"/>
          <ac:spMkLst>
            <pc:docMk/>
            <pc:sldMk cId="2923068891" sldId="271"/>
            <ac:spMk id="12" creationId="{20282C3C-2378-D673-728D-5EA20D7A31AE}"/>
          </ac:spMkLst>
        </pc:spChg>
        <pc:spChg chg="add mod">
          <ac:chgData name="Abels, Patrick" userId="ba666de4-0d21-43a6-8e66-51a18aae1b4a" providerId="ADAL" clId="{750CA083-E7E5-4751-9DBA-1DD25195475E}" dt="2023-08-02T13:16:17.605" v="918" actId="207"/>
          <ac:spMkLst>
            <pc:docMk/>
            <pc:sldMk cId="2923068891" sldId="271"/>
            <ac:spMk id="13" creationId="{FF41C125-15DE-FF52-0C60-AB47FE80C02E}"/>
          </ac:spMkLst>
        </pc:spChg>
        <pc:spChg chg="add mod">
          <ac:chgData name="Abels, Patrick" userId="ba666de4-0d21-43a6-8e66-51a18aae1b4a" providerId="ADAL" clId="{750CA083-E7E5-4751-9DBA-1DD25195475E}" dt="2023-08-02T13:16:17.605" v="918" actId="207"/>
          <ac:spMkLst>
            <pc:docMk/>
            <pc:sldMk cId="2923068891" sldId="271"/>
            <ac:spMk id="14" creationId="{CD1C044A-99B4-043C-2A83-B91BD7E023FB}"/>
          </ac:spMkLst>
        </pc:spChg>
        <pc:spChg chg="add mod">
          <ac:chgData name="Abels, Patrick" userId="ba666de4-0d21-43a6-8e66-51a18aae1b4a" providerId="ADAL" clId="{750CA083-E7E5-4751-9DBA-1DD25195475E}" dt="2023-08-02T13:16:17.605" v="918" actId="207"/>
          <ac:spMkLst>
            <pc:docMk/>
            <pc:sldMk cId="2923068891" sldId="271"/>
            <ac:spMk id="15" creationId="{82CC89C3-5DC3-B9C8-DB42-D2354B93F9D8}"/>
          </ac:spMkLst>
        </pc:spChg>
        <pc:spChg chg="add mod">
          <ac:chgData name="Abels, Patrick" userId="ba666de4-0d21-43a6-8e66-51a18aae1b4a" providerId="ADAL" clId="{750CA083-E7E5-4751-9DBA-1DD25195475E}" dt="2023-08-02T13:16:17.605" v="918" actId="207"/>
          <ac:spMkLst>
            <pc:docMk/>
            <pc:sldMk cId="2923068891" sldId="271"/>
            <ac:spMk id="16" creationId="{94764BE1-3271-C23B-8537-D81FCD03F188}"/>
          </ac:spMkLst>
        </pc:spChg>
        <pc:spChg chg="add mod">
          <ac:chgData name="Abels, Patrick" userId="ba666de4-0d21-43a6-8e66-51a18aae1b4a" providerId="ADAL" clId="{750CA083-E7E5-4751-9DBA-1DD25195475E}" dt="2023-08-02T13:16:17.605" v="918" actId="207"/>
          <ac:spMkLst>
            <pc:docMk/>
            <pc:sldMk cId="2923068891" sldId="271"/>
            <ac:spMk id="17" creationId="{0AAADEA4-58F9-210A-64A7-06D54221A777}"/>
          </ac:spMkLst>
        </pc:spChg>
        <pc:spChg chg="add mod">
          <ac:chgData name="Abels, Patrick" userId="ba666de4-0d21-43a6-8e66-51a18aae1b4a" providerId="ADAL" clId="{750CA083-E7E5-4751-9DBA-1DD25195475E}" dt="2023-08-02T13:16:17.605" v="918" actId="207"/>
          <ac:spMkLst>
            <pc:docMk/>
            <pc:sldMk cId="2923068891" sldId="271"/>
            <ac:spMk id="18" creationId="{02FE6BA0-E5F4-D128-71AA-29947592CCDB}"/>
          </ac:spMkLst>
        </pc:spChg>
        <pc:spChg chg="add mod">
          <ac:chgData name="Abels, Patrick" userId="ba666de4-0d21-43a6-8e66-51a18aae1b4a" providerId="ADAL" clId="{750CA083-E7E5-4751-9DBA-1DD25195475E}" dt="2023-08-02T13:16:17.605" v="918" actId="207"/>
          <ac:spMkLst>
            <pc:docMk/>
            <pc:sldMk cId="2923068891" sldId="271"/>
            <ac:spMk id="19" creationId="{2D402A32-C546-4B90-0565-E0766D501D3C}"/>
          </ac:spMkLst>
        </pc:spChg>
        <pc:spChg chg="add mod">
          <ac:chgData name="Abels, Patrick" userId="ba666de4-0d21-43a6-8e66-51a18aae1b4a" providerId="ADAL" clId="{750CA083-E7E5-4751-9DBA-1DD25195475E}" dt="2023-08-02T13:16:17.605" v="918" actId="207"/>
          <ac:spMkLst>
            <pc:docMk/>
            <pc:sldMk cId="2923068891" sldId="271"/>
            <ac:spMk id="20" creationId="{701244F6-6C22-ADD8-D8C6-F75D179042BC}"/>
          </ac:spMkLst>
        </pc:spChg>
        <pc:spChg chg="add mod">
          <ac:chgData name="Abels, Patrick" userId="ba666de4-0d21-43a6-8e66-51a18aae1b4a" providerId="ADAL" clId="{750CA083-E7E5-4751-9DBA-1DD25195475E}" dt="2023-08-02T13:16:17.605" v="918" actId="207"/>
          <ac:spMkLst>
            <pc:docMk/>
            <pc:sldMk cId="2923068891" sldId="271"/>
            <ac:spMk id="21" creationId="{E48A967B-E6CD-41D4-64B9-CD2101B421F4}"/>
          </ac:spMkLst>
        </pc:spChg>
        <pc:spChg chg="add mod">
          <ac:chgData name="Abels, Patrick" userId="ba666de4-0d21-43a6-8e66-51a18aae1b4a" providerId="ADAL" clId="{750CA083-E7E5-4751-9DBA-1DD25195475E}" dt="2023-08-02T13:16:17.605" v="918" actId="207"/>
          <ac:spMkLst>
            <pc:docMk/>
            <pc:sldMk cId="2923068891" sldId="271"/>
            <ac:spMk id="22" creationId="{82D18185-2B67-63B5-82F7-BE5E38C1B8D2}"/>
          </ac:spMkLst>
        </pc:spChg>
        <pc:spChg chg="add mod">
          <ac:chgData name="Abels, Patrick" userId="ba666de4-0d21-43a6-8e66-51a18aae1b4a" providerId="ADAL" clId="{750CA083-E7E5-4751-9DBA-1DD25195475E}" dt="2023-08-02T13:16:17.605" v="918" actId="207"/>
          <ac:spMkLst>
            <pc:docMk/>
            <pc:sldMk cId="2923068891" sldId="271"/>
            <ac:spMk id="23" creationId="{4C0535F4-D8AF-9E43-F60F-44E3500D2A22}"/>
          </ac:spMkLst>
        </pc:spChg>
        <pc:spChg chg="add mod">
          <ac:chgData name="Abels, Patrick" userId="ba666de4-0d21-43a6-8e66-51a18aae1b4a" providerId="ADAL" clId="{750CA083-E7E5-4751-9DBA-1DD25195475E}" dt="2023-08-02T13:20:02.445" v="1008" actId="14100"/>
          <ac:spMkLst>
            <pc:docMk/>
            <pc:sldMk cId="2923068891" sldId="271"/>
            <ac:spMk id="24" creationId="{A4A827FB-DE81-43EF-30FA-19E4BB25B26B}"/>
          </ac:spMkLst>
        </pc:spChg>
        <pc:spChg chg="add mod">
          <ac:chgData name="Abels, Patrick" userId="ba666de4-0d21-43a6-8e66-51a18aae1b4a" providerId="ADAL" clId="{750CA083-E7E5-4751-9DBA-1DD25195475E}" dt="2023-08-02T13:16:17.605" v="918" actId="207"/>
          <ac:spMkLst>
            <pc:docMk/>
            <pc:sldMk cId="2923068891" sldId="271"/>
            <ac:spMk id="26" creationId="{B66ECEEB-C349-CE18-E967-FD8120C6A855}"/>
          </ac:spMkLst>
        </pc:spChg>
        <pc:spChg chg="add mod">
          <ac:chgData name="Abels, Patrick" userId="ba666de4-0d21-43a6-8e66-51a18aae1b4a" providerId="ADAL" clId="{750CA083-E7E5-4751-9DBA-1DD25195475E}" dt="2023-08-02T13:16:17.605" v="918" actId="207"/>
          <ac:spMkLst>
            <pc:docMk/>
            <pc:sldMk cId="2923068891" sldId="271"/>
            <ac:spMk id="28" creationId="{4CA646F3-B91F-975B-70A5-8EF6E7E08C0A}"/>
          </ac:spMkLst>
        </pc:spChg>
        <pc:spChg chg="add mod">
          <ac:chgData name="Abels, Patrick" userId="ba666de4-0d21-43a6-8e66-51a18aae1b4a" providerId="ADAL" clId="{750CA083-E7E5-4751-9DBA-1DD25195475E}" dt="2023-08-02T13:16:17.605" v="918" actId="207"/>
          <ac:spMkLst>
            <pc:docMk/>
            <pc:sldMk cId="2923068891" sldId="271"/>
            <ac:spMk id="30" creationId="{D3D5C514-EE9C-C612-18C0-E74FA534C41F}"/>
          </ac:spMkLst>
        </pc:spChg>
        <pc:spChg chg="add mod">
          <ac:chgData name="Abels, Patrick" userId="ba666de4-0d21-43a6-8e66-51a18aae1b4a" providerId="ADAL" clId="{750CA083-E7E5-4751-9DBA-1DD25195475E}" dt="2023-08-02T13:16:17.605" v="918" actId="207"/>
          <ac:spMkLst>
            <pc:docMk/>
            <pc:sldMk cId="2923068891" sldId="271"/>
            <ac:spMk id="32" creationId="{91A2AC57-7D8C-76BC-EA14-962348550C49}"/>
          </ac:spMkLst>
        </pc:spChg>
        <pc:spChg chg="add mod">
          <ac:chgData name="Abels, Patrick" userId="ba666de4-0d21-43a6-8e66-51a18aae1b4a" providerId="ADAL" clId="{750CA083-E7E5-4751-9DBA-1DD25195475E}" dt="2023-08-02T13:16:17.605" v="918" actId="207"/>
          <ac:spMkLst>
            <pc:docMk/>
            <pc:sldMk cId="2923068891" sldId="271"/>
            <ac:spMk id="34" creationId="{E5DC95AC-D96E-C392-3710-D4088DFF0C44}"/>
          </ac:spMkLst>
        </pc:spChg>
        <pc:spChg chg="add mod">
          <ac:chgData name="Abels, Patrick" userId="ba666de4-0d21-43a6-8e66-51a18aae1b4a" providerId="ADAL" clId="{750CA083-E7E5-4751-9DBA-1DD25195475E}" dt="2023-08-02T13:18:48.102" v="975" actId="12788"/>
          <ac:spMkLst>
            <pc:docMk/>
            <pc:sldMk cId="2923068891" sldId="271"/>
            <ac:spMk id="35" creationId="{3FCD12B8-248B-045A-5BAA-F89B9A070808}"/>
          </ac:spMkLst>
        </pc:spChg>
        <pc:spChg chg="add mod">
          <ac:chgData name="Abels, Patrick" userId="ba666de4-0d21-43a6-8e66-51a18aae1b4a" providerId="ADAL" clId="{750CA083-E7E5-4751-9DBA-1DD25195475E}" dt="2023-08-02T13:18:48.102" v="975" actId="12788"/>
          <ac:spMkLst>
            <pc:docMk/>
            <pc:sldMk cId="2923068891" sldId="271"/>
            <ac:spMk id="36" creationId="{F6614090-F6E6-771F-C212-2E66C7024AF1}"/>
          </ac:spMkLst>
        </pc:spChg>
        <pc:spChg chg="add mod">
          <ac:chgData name="Abels, Patrick" userId="ba666de4-0d21-43a6-8e66-51a18aae1b4a" providerId="ADAL" clId="{750CA083-E7E5-4751-9DBA-1DD25195475E}" dt="2023-08-02T13:18:53.007" v="977" actId="1035"/>
          <ac:spMkLst>
            <pc:docMk/>
            <pc:sldMk cId="2923068891" sldId="271"/>
            <ac:spMk id="37" creationId="{75D22A85-5747-4C6F-08CA-F08FE822C289}"/>
          </ac:spMkLst>
        </pc:spChg>
        <pc:spChg chg="add mod">
          <ac:chgData name="Abels, Patrick" userId="ba666de4-0d21-43a6-8e66-51a18aae1b4a" providerId="ADAL" clId="{750CA083-E7E5-4751-9DBA-1DD25195475E}" dt="2023-08-02T13:18:48.102" v="975" actId="12788"/>
          <ac:spMkLst>
            <pc:docMk/>
            <pc:sldMk cId="2923068891" sldId="271"/>
            <ac:spMk id="38" creationId="{9D746B50-6254-1CE9-01A2-2E8C7817189A}"/>
          </ac:spMkLst>
        </pc:spChg>
        <pc:spChg chg="add mod">
          <ac:chgData name="Abels, Patrick" userId="ba666de4-0d21-43a6-8e66-51a18aae1b4a" providerId="ADAL" clId="{750CA083-E7E5-4751-9DBA-1DD25195475E}" dt="2023-08-02T13:18:54.680" v="978" actId="1035"/>
          <ac:spMkLst>
            <pc:docMk/>
            <pc:sldMk cId="2923068891" sldId="271"/>
            <ac:spMk id="39" creationId="{EE23DCA6-46D2-1AC2-071C-5B868EDEC907}"/>
          </ac:spMkLst>
        </pc:spChg>
        <pc:spChg chg="add mod">
          <ac:chgData name="Abels, Patrick" userId="ba666de4-0d21-43a6-8e66-51a18aae1b4a" providerId="ADAL" clId="{750CA083-E7E5-4751-9DBA-1DD25195475E}" dt="2023-08-02T13:19:07.158" v="987" actId="1036"/>
          <ac:spMkLst>
            <pc:docMk/>
            <pc:sldMk cId="2923068891" sldId="271"/>
            <ac:spMk id="40" creationId="{A486D88B-3E69-5753-F021-D9FDF7EAACE6}"/>
          </ac:spMkLst>
        </pc:spChg>
        <pc:spChg chg="add mod">
          <ac:chgData name="Abels, Patrick" userId="ba666de4-0d21-43a6-8e66-51a18aae1b4a" providerId="ADAL" clId="{750CA083-E7E5-4751-9DBA-1DD25195475E}" dt="2023-08-02T13:19:07.158" v="987" actId="1036"/>
          <ac:spMkLst>
            <pc:docMk/>
            <pc:sldMk cId="2923068891" sldId="271"/>
            <ac:spMk id="41" creationId="{2C27DF91-3F67-3BC3-886D-8C493EC127FD}"/>
          </ac:spMkLst>
        </pc:spChg>
        <pc:spChg chg="add mod">
          <ac:chgData name="Abels, Patrick" userId="ba666de4-0d21-43a6-8e66-51a18aae1b4a" providerId="ADAL" clId="{750CA083-E7E5-4751-9DBA-1DD25195475E}" dt="2023-08-02T13:19:07.158" v="987" actId="1036"/>
          <ac:spMkLst>
            <pc:docMk/>
            <pc:sldMk cId="2923068891" sldId="271"/>
            <ac:spMk id="42" creationId="{FEDC23E7-0263-476C-32F2-DE0B73C7CC68}"/>
          </ac:spMkLst>
        </pc:spChg>
        <pc:spChg chg="add mod">
          <ac:chgData name="Abels, Patrick" userId="ba666de4-0d21-43a6-8e66-51a18aae1b4a" providerId="ADAL" clId="{750CA083-E7E5-4751-9DBA-1DD25195475E}" dt="2023-08-02T13:19:07.158" v="987" actId="1036"/>
          <ac:spMkLst>
            <pc:docMk/>
            <pc:sldMk cId="2923068891" sldId="271"/>
            <ac:spMk id="43" creationId="{0E4DE778-10FE-1172-B8A7-A1C6C02AB87B}"/>
          </ac:spMkLst>
        </pc:spChg>
        <pc:spChg chg="add mod">
          <ac:chgData name="Abels, Patrick" userId="ba666de4-0d21-43a6-8e66-51a18aae1b4a" providerId="ADAL" clId="{750CA083-E7E5-4751-9DBA-1DD25195475E}" dt="2023-08-02T13:19:07.158" v="987" actId="1036"/>
          <ac:spMkLst>
            <pc:docMk/>
            <pc:sldMk cId="2923068891" sldId="271"/>
            <ac:spMk id="44" creationId="{74635EA1-E1A5-2D63-DA1C-BE30E557FB6F}"/>
          </ac:spMkLst>
        </pc:spChg>
        <pc:spChg chg="add mod">
          <ac:chgData name="Abels, Patrick" userId="ba666de4-0d21-43a6-8e66-51a18aae1b4a" providerId="ADAL" clId="{750CA083-E7E5-4751-9DBA-1DD25195475E}" dt="2023-08-02T13:19:32.506" v="997" actId="1076"/>
          <ac:spMkLst>
            <pc:docMk/>
            <pc:sldMk cId="2923068891" sldId="271"/>
            <ac:spMk id="45" creationId="{2EEE6D87-0CBC-04AC-D944-6FED47E4E6E1}"/>
          </ac:spMkLst>
        </pc:spChg>
        <pc:spChg chg="add mod">
          <ac:chgData name="Abels, Patrick" userId="ba666de4-0d21-43a6-8e66-51a18aae1b4a" providerId="ADAL" clId="{750CA083-E7E5-4751-9DBA-1DD25195475E}" dt="2023-08-02T13:19:37.210" v="1001" actId="1076"/>
          <ac:spMkLst>
            <pc:docMk/>
            <pc:sldMk cId="2923068891" sldId="271"/>
            <ac:spMk id="46" creationId="{07BA92A6-D103-AF62-53A5-92F291EA6F24}"/>
          </ac:spMkLst>
        </pc:spChg>
        <pc:spChg chg="add mod">
          <ac:chgData name="Abels, Patrick" userId="ba666de4-0d21-43a6-8e66-51a18aae1b4a" providerId="ADAL" clId="{750CA083-E7E5-4751-9DBA-1DD25195475E}" dt="2023-08-02T13:19:34.697" v="999" actId="1076"/>
          <ac:spMkLst>
            <pc:docMk/>
            <pc:sldMk cId="2923068891" sldId="271"/>
            <ac:spMk id="47" creationId="{14675329-B222-6832-F69D-1D5E4A027715}"/>
          </ac:spMkLst>
        </pc:spChg>
        <pc:spChg chg="add mod">
          <ac:chgData name="Abels, Patrick" userId="ba666de4-0d21-43a6-8e66-51a18aae1b4a" providerId="ADAL" clId="{750CA083-E7E5-4751-9DBA-1DD25195475E}" dt="2023-08-02T13:19:33.531" v="998" actId="1076"/>
          <ac:spMkLst>
            <pc:docMk/>
            <pc:sldMk cId="2923068891" sldId="271"/>
            <ac:spMk id="48" creationId="{D370D260-B375-8494-7194-E5155B963AB1}"/>
          </ac:spMkLst>
        </pc:spChg>
        <pc:spChg chg="add mod">
          <ac:chgData name="Abels, Patrick" userId="ba666de4-0d21-43a6-8e66-51a18aae1b4a" providerId="ADAL" clId="{750CA083-E7E5-4751-9DBA-1DD25195475E}" dt="2023-08-02T13:19:35.761" v="1000" actId="1076"/>
          <ac:spMkLst>
            <pc:docMk/>
            <pc:sldMk cId="2923068891" sldId="271"/>
            <ac:spMk id="49" creationId="{58A5B934-0407-7C60-A899-EA9C02917524}"/>
          </ac:spMkLst>
        </pc:spChg>
        <pc:spChg chg="add mod">
          <ac:chgData name="Abels, Patrick" userId="ba666de4-0d21-43a6-8e66-51a18aae1b4a" providerId="ADAL" clId="{750CA083-E7E5-4751-9DBA-1DD25195475E}" dt="2023-08-02T13:19:30.610" v="996" actId="1076"/>
          <ac:spMkLst>
            <pc:docMk/>
            <pc:sldMk cId="2923068891" sldId="271"/>
            <ac:spMk id="50" creationId="{4808A779-0DD7-3D5A-CB5C-55140AD6C841}"/>
          </ac:spMkLst>
        </pc:spChg>
        <pc:spChg chg="add mod">
          <ac:chgData name="Abels, Patrick" userId="ba666de4-0d21-43a6-8e66-51a18aae1b4a" providerId="ADAL" clId="{750CA083-E7E5-4751-9DBA-1DD25195475E}" dt="2023-08-02T13:19:25.138" v="992" actId="1076"/>
          <ac:spMkLst>
            <pc:docMk/>
            <pc:sldMk cId="2923068891" sldId="271"/>
            <ac:spMk id="51" creationId="{7F415CE5-50BD-3E60-22A2-C633A8FC5D58}"/>
          </ac:spMkLst>
        </pc:spChg>
        <pc:spChg chg="add mod">
          <ac:chgData name="Abels, Patrick" userId="ba666de4-0d21-43a6-8e66-51a18aae1b4a" providerId="ADAL" clId="{750CA083-E7E5-4751-9DBA-1DD25195475E}" dt="2023-08-02T13:19:27.746" v="994" actId="1076"/>
          <ac:spMkLst>
            <pc:docMk/>
            <pc:sldMk cId="2923068891" sldId="271"/>
            <ac:spMk id="52" creationId="{F8F947ED-D42C-FA6E-093B-C8C628E354FC}"/>
          </ac:spMkLst>
        </pc:spChg>
        <pc:spChg chg="add mod">
          <ac:chgData name="Abels, Patrick" userId="ba666de4-0d21-43a6-8e66-51a18aae1b4a" providerId="ADAL" clId="{750CA083-E7E5-4751-9DBA-1DD25195475E}" dt="2023-08-02T13:19:29.161" v="995" actId="1076"/>
          <ac:spMkLst>
            <pc:docMk/>
            <pc:sldMk cId="2923068891" sldId="271"/>
            <ac:spMk id="53" creationId="{87D71619-E83D-F3A7-C1C4-F6ABD5D26860}"/>
          </ac:spMkLst>
        </pc:spChg>
        <pc:spChg chg="add mod">
          <ac:chgData name="Abels, Patrick" userId="ba666de4-0d21-43a6-8e66-51a18aae1b4a" providerId="ADAL" clId="{750CA083-E7E5-4751-9DBA-1DD25195475E}" dt="2023-08-02T13:19:26.386" v="993" actId="1076"/>
          <ac:spMkLst>
            <pc:docMk/>
            <pc:sldMk cId="2923068891" sldId="271"/>
            <ac:spMk id="54" creationId="{FC60C396-43FA-FD3E-7551-029CB720568C}"/>
          </ac:spMkLst>
        </pc:spChg>
        <pc:spChg chg="add mod">
          <ac:chgData name="Abels, Patrick" userId="ba666de4-0d21-43a6-8e66-51a18aae1b4a" providerId="ADAL" clId="{750CA083-E7E5-4751-9DBA-1DD25195475E}" dt="2023-08-02T13:19:40.746" v="1005" actId="1076"/>
          <ac:spMkLst>
            <pc:docMk/>
            <pc:sldMk cId="2923068891" sldId="271"/>
            <ac:spMk id="55" creationId="{5D290ABC-90D1-0118-E545-556049CCB699}"/>
          </ac:spMkLst>
        </pc:spChg>
        <pc:spChg chg="add mod">
          <ac:chgData name="Abels, Patrick" userId="ba666de4-0d21-43a6-8e66-51a18aae1b4a" providerId="ADAL" clId="{750CA083-E7E5-4751-9DBA-1DD25195475E}" dt="2023-08-02T13:19:39.089" v="1004" actId="1076"/>
          <ac:spMkLst>
            <pc:docMk/>
            <pc:sldMk cId="2923068891" sldId="271"/>
            <ac:spMk id="56" creationId="{49ACDE4B-C5E7-56A4-156E-517F190158C4}"/>
          </ac:spMkLst>
        </pc:spChg>
        <pc:cxnChg chg="add mod">
          <ac:chgData name="Abels, Patrick" userId="ba666de4-0d21-43a6-8e66-51a18aae1b4a" providerId="ADAL" clId="{750CA083-E7E5-4751-9DBA-1DD25195475E}" dt="2023-08-02T13:14:02.146" v="877" actId="404"/>
          <ac:cxnSpMkLst>
            <pc:docMk/>
            <pc:sldMk cId="2923068891" sldId="271"/>
            <ac:cxnSpMk id="3" creationId="{26E83F31-04BA-C6B9-DC82-E316A600A6FF}"/>
          </ac:cxnSpMkLst>
        </pc:cxnChg>
        <pc:cxnChg chg="add mod">
          <ac:chgData name="Abels, Patrick" userId="ba666de4-0d21-43a6-8e66-51a18aae1b4a" providerId="ADAL" clId="{750CA083-E7E5-4751-9DBA-1DD25195475E}" dt="2023-08-02T13:14:02.146" v="877" actId="404"/>
          <ac:cxnSpMkLst>
            <pc:docMk/>
            <pc:sldMk cId="2923068891" sldId="271"/>
            <ac:cxnSpMk id="6" creationId="{105208CF-B707-EA0D-50EA-C312FC7B8927}"/>
          </ac:cxnSpMkLst>
        </pc:cxnChg>
        <pc:cxnChg chg="add mod">
          <ac:chgData name="Abels, Patrick" userId="ba666de4-0d21-43a6-8e66-51a18aae1b4a" providerId="ADAL" clId="{750CA083-E7E5-4751-9DBA-1DD25195475E}" dt="2023-08-02T13:14:02.146" v="877" actId="404"/>
          <ac:cxnSpMkLst>
            <pc:docMk/>
            <pc:sldMk cId="2923068891" sldId="271"/>
            <ac:cxnSpMk id="8" creationId="{FB48ADAC-64C8-DDE5-879C-57B9F9AAA994}"/>
          </ac:cxnSpMkLst>
        </pc:cxnChg>
        <pc:cxnChg chg="add mod">
          <ac:chgData name="Abels, Patrick" userId="ba666de4-0d21-43a6-8e66-51a18aae1b4a" providerId="ADAL" clId="{750CA083-E7E5-4751-9DBA-1DD25195475E}" dt="2023-08-02T13:14:02.146" v="877" actId="404"/>
          <ac:cxnSpMkLst>
            <pc:docMk/>
            <pc:sldMk cId="2923068891" sldId="271"/>
            <ac:cxnSpMk id="10" creationId="{635DAECE-D5B3-F379-3BE3-10B207DC41DA}"/>
          </ac:cxnSpMkLst>
        </pc:cxnChg>
      </pc:sldChg>
    </pc:docChg>
  </pc:docChgLst>
  <pc:docChgLst>
    <pc:chgData name="Abels, Patrick" userId="ba666de4-0d21-43a6-8e66-51a18aae1b4a" providerId="ADAL" clId="{1634440E-5C8D-49FC-91FF-E8704F7FD0D5}"/>
    <pc:docChg chg="undo custSel modSld">
      <pc:chgData name="Abels, Patrick" userId="ba666de4-0d21-43a6-8e66-51a18aae1b4a" providerId="ADAL" clId="{1634440E-5C8D-49FC-91FF-E8704F7FD0D5}" dt="2023-02-27T13:34:58.778" v="710" actId="11"/>
      <pc:docMkLst>
        <pc:docMk/>
      </pc:docMkLst>
      <pc:sldChg chg="modSp mod">
        <pc:chgData name="Abels, Patrick" userId="ba666de4-0d21-43a6-8e66-51a18aae1b4a" providerId="ADAL" clId="{1634440E-5C8D-49FC-91FF-E8704F7FD0D5}" dt="2023-02-27T13:34:58.778" v="710" actId="11"/>
        <pc:sldMkLst>
          <pc:docMk/>
          <pc:sldMk cId="3144526283" sldId="324"/>
        </pc:sldMkLst>
        <pc:spChg chg="mod">
          <ac:chgData name="Abels, Patrick" userId="ba666de4-0d21-43a6-8e66-51a18aae1b4a" providerId="ADAL" clId="{1634440E-5C8D-49FC-91FF-E8704F7FD0D5}" dt="2023-02-27T13:34:58.778" v="710" actId="11"/>
          <ac:spMkLst>
            <pc:docMk/>
            <pc:sldMk cId="3144526283" sldId="324"/>
            <ac:spMk id="2" creationId="{BB1EC89E-20B3-26AB-3DEC-7E78F5309D54}"/>
          </ac:spMkLst>
        </pc:spChg>
      </pc:sldChg>
    </pc:docChg>
  </pc:docChgLst>
  <pc:docChgLst>
    <pc:chgData name="Abels, Patrick" userId="ba666de4-0d21-43a6-8e66-51a18aae1b4a" providerId="ADAL" clId="{88A3672C-9F91-43AF-B363-100876002DF0}"/>
    <pc:docChg chg="undo redo custSel addSld delSld modSld">
      <pc:chgData name="Abels, Patrick" userId="ba666de4-0d21-43a6-8e66-51a18aae1b4a" providerId="ADAL" clId="{88A3672C-9F91-43AF-B363-100876002DF0}" dt="2023-10-31T22:22:15.262" v="945" actId="20577"/>
      <pc:docMkLst>
        <pc:docMk/>
      </pc:docMkLst>
      <pc:sldChg chg="modSp mod">
        <pc:chgData name="Abels, Patrick" userId="ba666de4-0d21-43a6-8e66-51a18aae1b4a" providerId="ADAL" clId="{88A3672C-9F91-43AF-B363-100876002DF0}" dt="2023-10-31T21:48:33.415" v="321" actId="20577"/>
        <pc:sldMkLst>
          <pc:docMk/>
          <pc:sldMk cId="4053142725" sldId="258"/>
        </pc:sldMkLst>
        <pc:spChg chg="mod">
          <ac:chgData name="Abels, Patrick" userId="ba666de4-0d21-43a6-8e66-51a18aae1b4a" providerId="ADAL" clId="{88A3672C-9F91-43AF-B363-100876002DF0}" dt="2023-10-31T21:48:33.415" v="321" actId="20577"/>
          <ac:spMkLst>
            <pc:docMk/>
            <pc:sldMk cId="4053142725" sldId="258"/>
            <ac:spMk id="2" creationId="{B07DB424-5D60-EB8E-705E-00413050711F}"/>
          </ac:spMkLst>
        </pc:spChg>
      </pc:sldChg>
      <pc:sldChg chg="addSp delSp modSp mod">
        <pc:chgData name="Abels, Patrick" userId="ba666de4-0d21-43a6-8e66-51a18aae1b4a" providerId="ADAL" clId="{88A3672C-9F91-43AF-B363-100876002DF0}" dt="2023-10-31T22:14:58.773" v="932" actId="166"/>
        <pc:sldMkLst>
          <pc:docMk/>
          <pc:sldMk cId="3366437632" sldId="259"/>
        </pc:sldMkLst>
        <pc:spChg chg="mod ord">
          <ac:chgData name="Abels, Patrick" userId="ba666de4-0d21-43a6-8e66-51a18aae1b4a" providerId="ADAL" clId="{88A3672C-9F91-43AF-B363-100876002DF0}" dt="2023-10-31T22:14:58.773" v="932" actId="166"/>
          <ac:spMkLst>
            <pc:docMk/>
            <pc:sldMk cId="3366437632" sldId="259"/>
            <ac:spMk id="2" creationId="{D75C1544-77A2-CE22-C31D-D08864B78BAE}"/>
          </ac:spMkLst>
        </pc:spChg>
        <pc:spChg chg="add mod">
          <ac:chgData name="Abels, Patrick" userId="ba666de4-0d21-43a6-8e66-51a18aae1b4a" providerId="ADAL" clId="{88A3672C-9F91-43AF-B363-100876002DF0}" dt="2023-10-31T22:14:25.177" v="926" actId="14100"/>
          <ac:spMkLst>
            <pc:docMk/>
            <pc:sldMk cId="3366437632" sldId="259"/>
            <ac:spMk id="15" creationId="{A4D9D0DC-EAD2-A663-BD8B-C6426B23B0E3}"/>
          </ac:spMkLst>
        </pc:spChg>
        <pc:spChg chg="add mod">
          <ac:chgData name="Abels, Patrick" userId="ba666de4-0d21-43a6-8e66-51a18aae1b4a" providerId="ADAL" clId="{88A3672C-9F91-43AF-B363-100876002DF0}" dt="2023-10-31T22:14:36.224" v="928" actId="1076"/>
          <ac:spMkLst>
            <pc:docMk/>
            <pc:sldMk cId="3366437632" sldId="259"/>
            <ac:spMk id="16" creationId="{E260A3EA-EF72-2CDB-70B2-03C70EB8ECFC}"/>
          </ac:spMkLst>
        </pc:spChg>
        <pc:spChg chg="add mod">
          <ac:chgData name="Abels, Patrick" userId="ba666de4-0d21-43a6-8e66-51a18aae1b4a" providerId="ADAL" clId="{88A3672C-9F91-43AF-B363-100876002DF0}" dt="2023-10-31T22:14:33.406" v="927" actId="1076"/>
          <ac:spMkLst>
            <pc:docMk/>
            <pc:sldMk cId="3366437632" sldId="259"/>
            <ac:spMk id="17" creationId="{073E519A-F8A0-35C6-E61D-BA250FFD2C38}"/>
          </ac:spMkLst>
        </pc:spChg>
        <pc:spChg chg="add mod">
          <ac:chgData name="Abels, Patrick" userId="ba666de4-0d21-43a6-8e66-51a18aae1b4a" providerId="ADAL" clId="{88A3672C-9F91-43AF-B363-100876002DF0}" dt="2023-10-31T22:14:38.840" v="929" actId="1076"/>
          <ac:spMkLst>
            <pc:docMk/>
            <pc:sldMk cId="3366437632" sldId="259"/>
            <ac:spMk id="20" creationId="{64FCF163-814E-31F5-0010-289B2D1EDD41}"/>
          </ac:spMkLst>
        </pc:spChg>
        <pc:spChg chg="add mod">
          <ac:chgData name="Abels, Patrick" userId="ba666de4-0d21-43a6-8e66-51a18aae1b4a" providerId="ADAL" clId="{88A3672C-9F91-43AF-B363-100876002DF0}" dt="2023-10-31T22:14:46.566" v="931" actId="1076"/>
          <ac:spMkLst>
            <pc:docMk/>
            <pc:sldMk cId="3366437632" sldId="259"/>
            <ac:spMk id="21" creationId="{6F8CD28C-88F3-BA97-F3F9-0E3257247E78}"/>
          </ac:spMkLst>
        </pc:spChg>
        <pc:picChg chg="add del mod">
          <ac:chgData name="Abels, Patrick" userId="ba666de4-0d21-43a6-8e66-51a18aae1b4a" providerId="ADAL" clId="{88A3672C-9F91-43AF-B363-100876002DF0}" dt="2023-10-31T22:06:05.045" v="815" actId="478"/>
          <ac:picMkLst>
            <pc:docMk/>
            <pc:sldMk cId="3366437632" sldId="259"/>
            <ac:picMk id="4" creationId="{45FA14CA-C616-2CFC-2CFD-31BB748D2020}"/>
          </ac:picMkLst>
        </pc:picChg>
        <pc:picChg chg="add del mod">
          <ac:chgData name="Abels, Patrick" userId="ba666de4-0d21-43a6-8e66-51a18aae1b4a" providerId="ADAL" clId="{88A3672C-9F91-43AF-B363-100876002DF0}" dt="2023-10-31T22:06:04.134" v="814" actId="478"/>
          <ac:picMkLst>
            <pc:docMk/>
            <pc:sldMk cId="3366437632" sldId="259"/>
            <ac:picMk id="6" creationId="{22B2884A-7E03-8018-32D2-FE533BECA452}"/>
          </ac:picMkLst>
        </pc:picChg>
        <pc:picChg chg="add del mod">
          <ac:chgData name="Abels, Patrick" userId="ba666de4-0d21-43a6-8e66-51a18aae1b4a" providerId="ADAL" clId="{88A3672C-9F91-43AF-B363-100876002DF0}" dt="2023-10-31T22:06:44.686" v="819" actId="478"/>
          <ac:picMkLst>
            <pc:docMk/>
            <pc:sldMk cId="3366437632" sldId="259"/>
            <ac:picMk id="8" creationId="{3851FCC6-3B54-EF31-5B7A-4AE04A33A924}"/>
          </ac:picMkLst>
        </pc:picChg>
        <pc:picChg chg="add del mod">
          <ac:chgData name="Abels, Patrick" userId="ba666de4-0d21-43a6-8e66-51a18aae1b4a" providerId="ADAL" clId="{88A3672C-9F91-43AF-B363-100876002DF0}" dt="2023-10-31T22:06:50.807" v="822" actId="478"/>
          <ac:picMkLst>
            <pc:docMk/>
            <pc:sldMk cId="3366437632" sldId="259"/>
            <ac:picMk id="10" creationId="{B730F4A1-867E-CD06-6DFA-883B2DDD843D}"/>
          </ac:picMkLst>
        </pc:picChg>
        <pc:picChg chg="add del mod">
          <ac:chgData name="Abels, Patrick" userId="ba666de4-0d21-43a6-8e66-51a18aae1b4a" providerId="ADAL" clId="{88A3672C-9F91-43AF-B363-100876002DF0}" dt="2023-10-31T22:08:01.696" v="833" actId="478"/>
          <ac:picMkLst>
            <pc:docMk/>
            <pc:sldMk cId="3366437632" sldId="259"/>
            <ac:picMk id="12" creationId="{7A670AF9-E222-8645-4A54-4C224212F9AE}"/>
          </ac:picMkLst>
        </pc:picChg>
        <pc:picChg chg="add del mod ord modCrop">
          <ac:chgData name="Abels, Patrick" userId="ba666de4-0d21-43a6-8e66-51a18aae1b4a" providerId="ADAL" clId="{88A3672C-9F91-43AF-B363-100876002DF0}" dt="2023-10-31T22:12:16.356" v="869" actId="478"/>
          <ac:picMkLst>
            <pc:docMk/>
            <pc:sldMk cId="3366437632" sldId="259"/>
            <ac:picMk id="14" creationId="{1434FA40-8069-9E42-442A-EA84A1E4E969}"/>
          </ac:picMkLst>
        </pc:picChg>
        <pc:picChg chg="add del mod">
          <ac:chgData name="Abels, Patrick" userId="ba666de4-0d21-43a6-8e66-51a18aae1b4a" providerId="ADAL" clId="{88A3672C-9F91-43AF-B363-100876002DF0}" dt="2023-10-31T22:13:32.007" v="900" actId="478"/>
          <ac:picMkLst>
            <pc:docMk/>
            <pc:sldMk cId="3366437632" sldId="259"/>
            <ac:picMk id="19" creationId="{61197180-A8A8-D57E-BB27-49C3C9AD7CA0}"/>
          </ac:picMkLst>
        </pc:picChg>
      </pc:sldChg>
      <pc:sldChg chg="del">
        <pc:chgData name="Abels, Patrick" userId="ba666de4-0d21-43a6-8e66-51a18aae1b4a" providerId="ADAL" clId="{88A3672C-9F91-43AF-B363-100876002DF0}" dt="2023-10-31T21:49:02.515" v="322" actId="47"/>
        <pc:sldMkLst>
          <pc:docMk/>
          <pc:sldMk cId="4223110314" sldId="261"/>
        </pc:sldMkLst>
      </pc:sldChg>
      <pc:sldChg chg="del">
        <pc:chgData name="Abels, Patrick" userId="ba666de4-0d21-43a6-8e66-51a18aae1b4a" providerId="ADAL" clId="{88A3672C-9F91-43AF-B363-100876002DF0}" dt="2023-10-31T21:49:04.689" v="323" actId="47"/>
        <pc:sldMkLst>
          <pc:docMk/>
          <pc:sldMk cId="4127666779" sldId="262"/>
        </pc:sldMkLst>
      </pc:sldChg>
      <pc:sldChg chg="del">
        <pc:chgData name="Abels, Patrick" userId="ba666de4-0d21-43a6-8e66-51a18aae1b4a" providerId="ADAL" clId="{88A3672C-9F91-43AF-B363-100876002DF0}" dt="2023-10-31T21:49:02.515" v="322" actId="47"/>
        <pc:sldMkLst>
          <pc:docMk/>
          <pc:sldMk cId="3051316058" sldId="264"/>
        </pc:sldMkLst>
      </pc:sldChg>
      <pc:sldChg chg="delSp modSp add del mod modTransition">
        <pc:chgData name="Abels, Patrick" userId="ba666de4-0d21-43a6-8e66-51a18aae1b4a" providerId="ADAL" clId="{88A3672C-9F91-43AF-B363-100876002DF0}" dt="2023-10-31T22:03:26.630" v="801" actId="47"/>
        <pc:sldMkLst>
          <pc:docMk/>
          <pc:sldMk cId="2628582133" sldId="265"/>
        </pc:sldMkLst>
        <pc:spChg chg="mod">
          <ac:chgData name="Abels, Patrick" userId="ba666de4-0d21-43a6-8e66-51a18aae1b4a" providerId="ADAL" clId="{88A3672C-9F91-43AF-B363-100876002DF0}" dt="2023-10-31T21:50:31.255" v="437" actId="14100"/>
          <ac:spMkLst>
            <pc:docMk/>
            <pc:sldMk cId="2628582133" sldId="265"/>
            <ac:spMk id="2" creationId="{D75C1544-77A2-CE22-C31D-D08864B78BAE}"/>
          </ac:spMkLst>
        </pc:spChg>
        <pc:grpChg chg="del">
          <ac:chgData name="Abels, Patrick" userId="ba666de4-0d21-43a6-8e66-51a18aae1b4a" providerId="ADAL" clId="{88A3672C-9F91-43AF-B363-100876002DF0}" dt="2023-10-31T21:50:08.427" v="435" actId="478"/>
          <ac:grpSpMkLst>
            <pc:docMk/>
            <pc:sldMk cId="2628582133" sldId="265"/>
            <ac:grpSpMk id="53" creationId="{44807126-5698-6910-23F8-DFBE934F1094}"/>
          </ac:grpSpMkLst>
        </pc:grpChg>
      </pc:sldChg>
      <pc:sldChg chg="del">
        <pc:chgData name="Abels, Patrick" userId="ba666de4-0d21-43a6-8e66-51a18aae1b4a" providerId="ADAL" clId="{88A3672C-9F91-43AF-B363-100876002DF0}" dt="2023-10-31T21:49:02.515" v="322" actId="47"/>
        <pc:sldMkLst>
          <pc:docMk/>
          <pc:sldMk cId="4269764945" sldId="265"/>
        </pc:sldMkLst>
      </pc:sldChg>
      <pc:sldChg chg="del">
        <pc:chgData name="Abels, Patrick" userId="ba666de4-0d21-43a6-8e66-51a18aae1b4a" providerId="ADAL" clId="{88A3672C-9F91-43AF-B363-100876002DF0}" dt="2023-10-31T21:49:02.515" v="322" actId="47"/>
        <pc:sldMkLst>
          <pc:docMk/>
          <pc:sldMk cId="1748216249" sldId="266"/>
        </pc:sldMkLst>
      </pc:sldChg>
      <pc:sldChg chg="del">
        <pc:chgData name="Abels, Patrick" userId="ba666de4-0d21-43a6-8e66-51a18aae1b4a" providerId="ADAL" clId="{88A3672C-9F91-43AF-B363-100876002DF0}" dt="2023-10-31T21:49:02.515" v="322" actId="47"/>
        <pc:sldMkLst>
          <pc:docMk/>
          <pc:sldMk cId="1699506209" sldId="267"/>
        </pc:sldMkLst>
      </pc:sldChg>
      <pc:sldChg chg="modSp add del mod modTransition">
        <pc:chgData name="Abels, Patrick" userId="ba666de4-0d21-43a6-8e66-51a18aae1b4a" providerId="ADAL" clId="{88A3672C-9F91-43AF-B363-100876002DF0}" dt="2023-10-31T21:43:15.528" v="69" actId="47"/>
        <pc:sldMkLst>
          <pc:docMk/>
          <pc:sldMk cId="3648078419" sldId="268"/>
        </pc:sldMkLst>
        <pc:spChg chg="mod">
          <ac:chgData name="Abels, Patrick" userId="ba666de4-0d21-43a6-8e66-51a18aae1b4a" providerId="ADAL" clId="{88A3672C-9F91-43AF-B363-100876002DF0}" dt="2023-10-31T21:41:45.467" v="39" actId="207"/>
          <ac:spMkLst>
            <pc:docMk/>
            <pc:sldMk cId="3648078419" sldId="268"/>
            <ac:spMk id="2" creationId="{D75C1544-77A2-CE22-C31D-D08864B78BAE}"/>
          </ac:spMkLst>
        </pc:spChg>
      </pc:sldChg>
      <pc:sldChg chg="modSp new mod modTransition">
        <pc:chgData name="Abels, Patrick" userId="ba666de4-0d21-43a6-8e66-51a18aae1b4a" providerId="ADAL" clId="{88A3672C-9F91-43AF-B363-100876002DF0}" dt="2023-10-31T21:43:45.315" v="109"/>
        <pc:sldMkLst>
          <pc:docMk/>
          <pc:sldMk cId="4195507967" sldId="268"/>
        </pc:sldMkLst>
        <pc:spChg chg="mod">
          <ac:chgData name="Abels, Patrick" userId="ba666de4-0d21-43a6-8e66-51a18aae1b4a" providerId="ADAL" clId="{88A3672C-9F91-43AF-B363-100876002DF0}" dt="2023-10-31T21:43:33.500" v="107" actId="403"/>
          <ac:spMkLst>
            <pc:docMk/>
            <pc:sldMk cId="4195507967" sldId="268"/>
            <ac:spMk id="2" creationId="{407CA8FE-FB1A-6EF9-C27E-FF38A12ABE76}"/>
          </ac:spMkLst>
        </pc:spChg>
      </pc:sldChg>
      <pc:sldChg chg="addSp delSp modSp new mod">
        <pc:chgData name="Abels, Patrick" userId="ba666de4-0d21-43a6-8e66-51a18aae1b4a" providerId="ADAL" clId="{88A3672C-9F91-43AF-B363-100876002DF0}" dt="2023-10-31T21:54:00.327" v="555" actId="1076"/>
        <pc:sldMkLst>
          <pc:docMk/>
          <pc:sldMk cId="1535252720" sldId="269"/>
        </pc:sldMkLst>
        <pc:spChg chg="del">
          <ac:chgData name="Abels, Patrick" userId="ba666de4-0d21-43a6-8e66-51a18aae1b4a" providerId="ADAL" clId="{88A3672C-9F91-43AF-B363-100876002DF0}" dt="2023-10-31T21:52:16.679" v="510" actId="478"/>
          <ac:spMkLst>
            <pc:docMk/>
            <pc:sldMk cId="1535252720" sldId="269"/>
            <ac:spMk id="2" creationId="{10E2ADE9-92ED-8445-4F43-D0FC4C290D62}"/>
          </ac:spMkLst>
        </pc:spChg>
        <pc:spChg chg="mod">
          <ac:chgData name="Abels, Patrick" userId="ba666de4-0d21-43a6-8e66-51a18aae1b4a" providerId="ADAL" clId="{88A3672C-9F91-43AF-B363-100876002DF0}" dt="2023-10-31T21:50:57.144" v="453" actId="20577"/>
          <ac:spMkLst>
            <pc:docMk/>
            <pc:sldMk cId="1535252720" sldId="269"/>
            <ac:spMk id="3" creationId="{01ECBF5A-FC38-589B-9B3F-519D1EC2FC51}"/>
          </ac:spMkLst>
        </pc:spChg>
        <pc:picChg chg="add mod modCrop">
          <ac:chgData name="Abels, Patrick" userId="ba666de4-0d21-43a6-8e66-51a18aae1b4a" providerId="ADAL" clId="{88A3672C-9F91-43AF-B363-100876002DF0}" dt="2023-10-31T21:53:52.567" v="552" actId="732"/>
          <ac:picMkLst>
            <pc:docMk/>
            <pc:sldMk cId="1535252720" sldId="269"/>
            <ac:picMk id="5" creationId="{A55768DE-1B32-730B-D638-4AA69C68A07E}"/>
          </ac:picMkLst>
        </pc:picChg>
        <pc:picChg chg="add mod modCrop">
          <ac:chgData name="Abels, Patrick" userId="ba666de4-0d21-43a6-8e66-51a18aae1b4a" providerId="ADAL" clId="{88A3672C-9F91-43AF-B363-100876002DF0}" dt="2023-10-31T21:53:10.228" v="549" actId="1037"/>
          <ac:picMkLst>
            <pc:docMk/>
            <pc:sldMk cId="1535252720" sldId="269"/>
            <ac:picMk id="6" creationId="{E8AAABB1-4D17-AEFF-D432-E227BB806A55}"/>
          </ac:picMkLst>
        </pc:picChg>
        <pc:picChg chg="add mod">
          <ac:chgData name="Abels, Patrick" userId="ba666de4-0d21-43a6-8e66-51a18aae1b4a" providerId="ADAL" clId="{88A3672C-9F91-43AF-B363-100876002DF0}" dt="2023-10-31T21:54:00.327" v="555" actId="1076"/>
          <ac:picMkLst>
            <pc:docMk/>
            <pc:sldMk cId="1535252720" sldId="269"/>
            <ac:picMk id="8" creationId="{6D3D9D43-53AE-659C-10CA-0077B713189A}"/>
          </ac:picMkLst>
        </pc:picChg>
      </pc:sldChg>
      <pc:sldChg chg="addSp delSp modSp add mod">
        <pc:chgData name="Abels, Patrick" userId="ba666de4-0d21-43a6-8e66-51a18aae1b4a" providerId="ADAL" clId="{88A3672C-9F91-43AF-B363-100876002DF0}" dt="2023-10-31T21:55:52.363" v="591" actId="1035"/>
        <pc:sldMkLst>
          <pc:docMk/>
          <pc:sldMk cId="1511303105" sldId="270"/>
        </pc:sldMkLst>
        <pc:spChg chg="del">
          <ac:chgData name="Abels, Patrick" userId="ba666de4-0d21-43a6-8e66-51a18aae1b4a" providerId="ADAL" clId="{88A3672C-9F91-43AF-B363-100876002DF0}" dt="2023-10-31T21:54:35.785" v="556" actId="478"/>
          <ac:spMkLst>
            <pc:docMk/>
            <pc:sldMk cId="1511303105" sldId="270"/>
            <ac:spMk id="2" creationId="{10E2ADE9-92ED-8445-4F43-D0FC4C290D62}"/>
          </ac:spMkLst>
        </pc:spChg>
        <pc:spChg chg="mod">
          <ac:chgData name="Abels, Patrick" userId="ba666de4-0d21-43a6-8e66-51a18aae1b4a" providerId="ADAL" clId="{88A3672C-9F91-43AF-B363-100876002DF0}" dt="2023-10-31T21:51:20.485" v="479" actId="14100"/>
          <ac:spMkLst>
            <pc:docMk/>
            <pc:sldMk cId="1511303105" sldId="270"/>
            <ac:spMk id="3" creationId="{01ECBF5A-FC38-589B-9B3F-519D1EC2FC51}"/>
          </ac:spMkLst>
        </pc:spChg>
        <pc:picChg chg="add mod modCrop">
          <ac:chgData name="Abels, Patrick" userId="ba666de4-0d21-43a6-8e66-51a18aae1b4a" providerId="ADAL" clId="{88A3672C-9F91-43AF-B363-100876002DF0}" dt="2023-10-31T21:55:12.951" v="566" actId="732"/>
          <ac:picMkLst>
            <pc:docMk/>
            <pc:sldMk cId="1511303105" sldId="270"/>
            <ac:picMk id="5" creationId="{08E8891B-6FE1-7D33-3665-D81677EDED89}"/>
          </ac:picMkLst>
        </pc:picChg>
        <pc:picChg chg="add mod modCrop">
          <ac:chgData name="Abels, Patrick" userId="ba666de4-0d21-43a6-8e66-51a18aae1b4a" providerId="ADAL" clId="{88A3672C-9F91-43AF-B363-100876002DF0}" dt="2023-10-31T21:55:52.363" v="591" actId="1035"/>
          <ac:picMkLst>
            <pc:docMk/>
            <pc:sldMk cId="1511303105" sldId="270"/>
            <ac:picMk id="6" creationId="{39A7D646-2E6F-84D3-B312-FB24748BA7FA}"/>
          </ac:picMkLst>
        </pc:picChg>
        <pc:picChg chg="add mod">
          <ac:chgData name="Abels, Patrick" userId="ba666de4-0d21-43a6-8e66-51a18aae1b4a" providerId="ADAL" clId="{88A3672C-9F91-43AF-B363-100876002DF0}" dt="2023-10-31T21:55:50.313" v="578" actId="1035"/>
          <ac:picMkLst>
            <pc:docMk/>
            <pc:sldMk cId="1511303105" sldId="270"/>
            <ac:picMk id="8" creationId="{3A88B908-1912-AB3B-FE15-B2073CC5C68E}"/>
          </ac:picMkLst>
        </pc:picChg>
      </pc:sldChg>
      <pc:sldChg chg="addSp delSp modSp add mod">
        <pc:chgData name="Abels, Patrick" userId="ba666de4-0d21-43a6-8e66-51a18aae1b4a" providerId="ADAL" clId="{88A3672C-9F91-43AF-B363-100876002DF0}" dt="2023-10-31T21:57:01.030" v="642" actId="1035"/>
        <pc:sldMkLst>
          <pc:docMk/>
          <pc:sldMk cId="1322635273" sldId="271"/>
        </pc:sldMkLst>
        <pc:spChg chg="del">
          <ac:chgData name="Abels, Patrick" userId="ba666de4-0d21-43a6-8e66-51a18aae1b4a" providerId="ADAL" clId="{88A3672C-9F91-43AF-B363-100876002DF0}" dt="2023-10-31T21:56:31.442" v="592" actId="478"/>
          <ac:spMkLst>
            <pc:docMk/>
            <pc:sldMk cId="1322635273" sldId="271"/>
            <ac:spMk id="2" creationId="{10E2ADE9-92ED-8445-4F43-D0FC4C290D62}"/>
          </ac:spMkLst>
        </pc:spChg>
        <pc:spChg chg="mod">
          <ac:chgData name="Abels, Patrick" userId="ba666de4-0d21-43a6-8e66-51a18aae1b4a" providerId="ADAL" clId="{88A3672C-9F91-43AF-B363-100876002DF0}" dt="2023-10-31T21:51:27.647" v="497" actId="20577"/>
          <ac:spMkLst>
            <pc:docMk/>
            <pc:sldMk cId="1322635273" sldId="271"/>
            <ac:spMk id="3" creationId="{01ECBF5A-FC38-589B-9B3F-519D1EC2FC51}"/>
          </ac:spMkLst>
        </pc:spChg>
        <pc:picChg chg="add mod modCrop">
          <ac:chgData name="Abels, Patrick" userId="ba666de4-0d21-43a6-8e66-51a18aae1b4a" providerId="ADAL" clId="{88A3672C-9F91-43AF-B363-100876002DF0}" dt="2023-10-31T21:56:53.455" v="603" actId="732"/>
          <ac:picMkLst>
            <pc:docMk/>
            <pc:sldMk cId="1322635273" sldId="271"/>
            <ac:picMk id="5" creationId="{17DF84FE-9B19-0B28-B11E-441462443B19}"/>
          </ac:picMkLst>
        </pc:picChg>
        <pc:picChg chg="add mod modCrop">
          <ac:chgData name="Abels, Patrick" userId="ba666de4-0d21-43a6-8e66-51a18aae1b4a" providerId="ADAL" clId="{88A3672C-9F91-43AF-B363-100876002DF0}" dt="2023-10-31T21:57:01.030" v="642" actId="1035"/>
          <ac:picMkLst>
            <pc:docMk/>
            <pc:sldMk cId="1322635273" sldId="271"/>
            <ac:picMk id="6" creationId="{B1537D5D-9C1B-0B2E-F6CE-C772C419C7F5}"/>
          </ac:picMkLst>
        </pc:picChg>
      </pc:sldChg>
      <pc:sldChg chg="addSp delSp modSp add mod">
        <pc:chgData name="Abels, Patrick" userId="ba666de4-0d21-43a6-8e66-51a18aae1b4a" providerId="ADAL" clId="{88A3672C-9F91-43AF-B363-100876002DF0}" dt="2023-10-31T22:00:18.462" v="670" actId="1076"/>
        <pc:sldMkLst>
          <pc:docMk/>
          <pc:sldMk cId="2650891004" sldId="272"/>
        </pc:sldMkLst>
        <pc:spChg chg="del">
          <ac:chgData name="Abels, Patrick" userId="ba666de4-0d21-43a6-8e66-51a18aae1b4a" providerId="ADAL" clId="{88A3672C-9F91-43AF-B363-100876002DF0}" dt="2023-10-31T21:57:57.603" v="643" actId="478"/>
          <ac:spMkLst>
            <pc:docMk/>
            <pc:sldMk cId="2650891004" sldId="272"/>
            <ac:spMk id="2" creationId="{10E2ADE9-92ED-8445-4F43-D0FC4C290D62}"/>
          </ac:spMkLst>
        </pc:spChg>
        <pc:spChg chg="mod">
          <ac:chgData name="Abels, Patrick" userId="ba666de4-0d21-43a6-8e66-51a18aae1b4a" providerId="ADAL" clId="{88A3672C-9F91-43AF-B363-100876002DF0}" dt="2023-10-31T21:51:34.615" v="509" actId="20577"/>
          <ac:spMkLst>
            <pc:docMk/>
            <pc:sldMk cId="2650891004" sldId="272"/>
            <ac:spMk id="3" creationId="{01ECBF5A-FC38-589B-9B3F-519D1EC2FC51}"/>
          </ac:spMkLst>
        </pc:spChg>
        <pc:picChg chg="add mod">
          <ac:chgData name="Abels, Patrick" userId="ba666de4-0d21-43a6-8e66-51a18aae1b4a" providerId="ADAL" clId="{88A3672C-9F91-43AF-B363-100876002DF0}" dt="2023-10-31T22:00:04.295" v="666" actId="1076"/>
          <ac:picMkLst>
            <pc:docMk/>
            <pc:sldMk cId="2650891004" sldId="272"/>
            <ac:picMk id="5" creationId="{3C9076B1-AB91-E798-B7CC-70FD50A42B2A}"/>
          </ac:picMkLst>
        </pc:picChg>
        <pc:picChg chg="add mod modCrop">
          <ac:chgData name="Abels, Patrick" userId="ba666de4-0d21-43a6-8e66-51a18aae1b4a" providerId="ADAL" clId="{88A3672C-9F91-43AF-B363-100876002DF0}" dt="2023-10-31T22:00:18.462" v="670" actId="1076"/>
          <ac:picMkLst>
            <pc:docMk/>
            <pc:sldMk cId="2650891004" sldId="272"/>
            <ac:picMk id="7" creationId="{011A03DD-6EC9-651A-0636-8D45FFBFA077}"/>
          </ac:picMkLst>
        </pc:picChg>
        <pc:picChg chg="add del mod modCrop">
          <ac:chgData name="Abels, Patrick" userId="ba666de4-0d21-43a6-8e66-51a18aae1b4a" providerId="ADAL" clId="{88A3672C-9F91-43AF-B363-100876002DF0}" dt="2023-10-31T21:59:55.991" v="663" actId="478"/>
          <ac:picMkLst>
            <pc:docMk/>
            <pc:sldMk cId="2650891004" sldId="272"/>
            <ac:picMk id="8" creationId="{30003FDD-6937-19A2-0A31-00922DBA7DCF}"/>
          </ac:picMkLst>
        </pc:picChg>
      </pc:sldChg>
      <pc:sldChg chg="modSp new mod">
        <pc:chgData name="Abels, Patrick" userId="ba666de4-0d21-43a6-8e66-51a18aae1b4a" providerId="ADAL" clId="{88A3672C-9F91-43AF-B363-100876002DF0}" dt="2023-10-31T22:22:15.262" v="945" actId="20577"/>
        <pc:sldMkLst>
          <pc:docMk/>
          <pc:sldMk cId="1722427942" sldId="273"/>
        </pc:sldMkLst>
        <pc:spChg chg="mod">
          <ac:chgData name="Abels, Patrick" userId="ba666de4-0d21-43a6-8e66-51a18aae1b4a" providerId="ADAL" clId="{88A3672C-9F91-43AF-B363-100876002DF0}" dt="2023-10-31T22:22:15.262" v="945" actId="20577"/>
          <ac:spMkLst>
            <pc:docMk/>
            <pc:sldMk cId="1722427942" sldId="273"/>
            <ac:spMk id="2" creationId="{9AB4A751-8F07-093D-AF8D-F931909DA7A8}"/>
          </ac:spMkLst>
        </pc:spChg>
      </pc:sldChg>
      <pc:sldChg chg="addSp modSp new mod modTransition">
        <pc:chgData name="Abels, Patrick" userId="ba666de4-0d21-43a6-8e66-51a18aae1b4a" providerId="ADAL" clId="{88A3672C-9F91-43AF-B363-100876002DF0}" dt="2023-10-31T22:03:33.927" v="803"/>
        <pc:sldMkLst>
          <pc:docMk/>
          <pc:sldMk cId="2066371292" sldId="274"/>
        </pc:sldMkLst>
        <pc:spChg chg="mod">
          <ac:chgData name="Abels, Patrick" userId="ba666de4-0d21-43a6-8e66-51a18aae1b4a" providerId="ADAL" clId="{88A3672C-9F91-43AF-B363-100876002DF0}" dt="2023-10-31T22:03:16.215" v="776" actId="14100"/>
          <ac:spMkLst>
            <pc:docMk/>
            <pc:sldMk cId="2066371292" sldId="274"/>
            <ac:spMk id="2" creationId="{819E8F8D-31D9-B7B0-30D7-BC7419B3BDAB}"/>
          </ac:spMkLst>
        </pc:spChg>
        <pc:spChg chg="mod">
          <ac:chgData name="Abels, Patrick" userId="ba666de4-0d21-43a6-8e66-51a18aae1b4a" providerId="ADAL" clId="{88A3672C-9F91-43AF-B363-100876002DF0}" dt="2023-10-31T22:03:08.518" v="774"/>
          <ac:spMkLst>
            <pc:docMk/>
            <pc:sldMk cId="2066371292" sldId="274"/>
            <ac:spMk id="4" creationId="{7351B586-6B87-52D6-5ABF-CCA0AE7A3339}"/>
          </ac:spMkLst>
        </pc:spChg>
        <pc:spChg chg="mod">
          <ac:chgData name="Abels, Patrick" userId="ba666de4-0d21-43a6-8e66-51a18aae1b4a" providerId="ADAL" clId="{88A3672C-9F91-43AF-B363-100876002DF0}" dt="2023-10-31T22:03:08.518" v="774"/>
          <ac:spMkLst>
            <pc:docMk/>
            <pc:sldMk cId="2066371292" sldId="274"/>
            <ac:spMk id="5" creationId="{BFF8A199-73CC-2C7F-8F91-FEA0E7AE8426}"/>
          </ac:spMkLst>
        </pc:spChg>
        <pc:spChg chg="mod">
          <ac:chgData name="Abels, Patrick" userId="ba666de4-0d21-43a6-8e66-51a18aae1b4a" providerId="ADAL" clId="{88A3672C-9F91-43AF-B363-100876002DF0}" dt="2023-10-31T22:03:08.518" v="774"/>
          <ac:spMkLst>
            <pc:docMk/>
            <pc:sldMk cId="2066371292" sldId="274"/>
            <ac:spMk id="6" creationId="{2681FE15-00BB-D7F4-698F-26685367A2B6}"/>
          </ac:spMkLst>
        </pc:spChg>
        <pc:spChg chg="mod">
          <ac:chgData name="Abels, Patrick" userId="ba666de4-0d21-43a6-8e66-51a18aae1b4a" providerId="ADAL" clId="{88A3672C-9F91-43AF-B363-100876002DF0}" dt="2023-10-31T22:03:08.518" v="774"/>
          <ac:spMkLst>
            <pc:docMk/>
            <pc:sldMk cId="2066371292" sldId="274"/>
            <ac:spMk id="7" creationId="{EC6712EA-8236-CC4C-2DE0-5DEA71AEE5EB}"/>
          </ac:spMkLst>
        </pc:spChg>
        <pc:spChg chg="mod">
          <ac:chgData name="Abels, Patrick" userId="ba666de4-0d21-43a6-8e66-51a18aae1b4a" providerId="ADAL" clId="{88A3672C-9F91-43AF-B363-100876002DF0}" dt="2023-10-31T22:03:08.518" v="774"/>
          <ac:spMkLst>
            <pc:docMk/>
            <pc:sldMk cId="2066371292" sldId="274"/>
            <ac:spMk id="8" creationId="{91E54009-C231-39EA-DF1B-7C3F05D692A6}"/>
          </ac:spMkLst>
        </pc:spChg>
        <pc:spChg chg="mod">
          <ac:chgData name="Abels, Patrick" userId="ba666de4-0d21-43a6-8e66-51a18aae1b4a" providerId="ADAL" clId="{88A3672C-9F91-43AF-B363-100876002DF0}" dt="2023-10-31T22:03:08.518" v="774"/>
          <ac:spMkLst>
            <pc:docMk/>
            <pc:sldMk cId="2066371292" sldId="274"/>
            <ac:spMk id="10" creationId="{1E4A0B40-6446-335C-268B-1D3CF952F7BC}"/>
          </ac:spMkLst>
        </pc:spChg>
        <pc:spChg chg="mod">
          <ac:chgData name="Abels, Patrick" userId="ba666de4-0d21-43a6-8e66-51a18aae1b4a" providerId="ADAL" clId="{88A3672C-9F91-43AF-B363-100876002DF0}" dt="2023-10-31T22:03:08.518" v="774"/>
          <ac:spMkLst>
            <pc:docMk/>
            <pc:sldMk cId="2066371292" sldId="274"/>
            <ac:spMk id="11" creationId="{1D804C96-EC7D-3517-05F2-467EC6F962F3}"/>
          </ac:spMkLst>
        </pc:spChg>
        <pc:spChg chg="mod">
          <ac:chgData name="Abels, Patrick" userId="ba666de4-0d21-43a6-8e66-51a18aae1b4a" providerId="ADAL" clId="{88A3672C-9F91-43AF-B363-100876002DF0}" dt="2023-10-31T22:03:08.518" v="774"/>
          <ac:spMkLst>
            <pc:docMk/>
            <pc:sldMk cId="2066371292" sldId="274"/>
            <ac:spMk id="12" creationId="{E1528EC1-E914-EAE5-5472-0D352C2516E9}"/>
          </ac:spMkLst>
        </pc:spChg>
        <pc:spChg chg="mod">
          <ac:chgData name="Abels, Patrick" userId="ba666de4-0d21-43a6-8e66-51a18aae1b4a" providerId="ADAL" clId="{88A3672C-9F91-43AF-B363-100876002DF0}" dt="2023-10-31T22:03:08.518" v="774"/>
          <ac:spMkLst>
            <pc:docMk/>
            <pc:sldMk cId="2066371292" sldId="274"/>
            <ac:spMk id="13" creationId="{905660C6-B838-952A-BEDC-540F826E7BA2}"/>
          </ac:spMkLst>
        </pc:spChg>
        <pc:spChg chg="mod">
          <ac:chgData name="Abels, Patrick" userId="ba666de4-0d21-43a6-8e66-51a18aae1b4a" providerId="ADAL" clId="{88A3672C-9F91-43AF-B363-100876002DF0}" dt="2023-10-31T22:03:08.518" v="774"/>
          <ac:spMkLst>
            <pc:docMk/>
            <pc:sldMk cId="2066371292" sldId="274"/>
            <ac:spMk id="14" creationId="{84903ED2-AD7B-47E6-7B61-A6B14AF96F2D}"/>
          </ac:spMkLst>
        </pc:spChg>
        <pc:spChg chg="mod">
          <ac:chgData name="Abels, Patrick" userId="ba666de4-0d21-43a6-8e66-51a18aae1b4a" providerId="ADAL" clId="{88A3672C-9F91-43AF-B363-100876002DF0}" dt="2023-10-31T22:03:08.518" v="774"/>
          <ac:spMkLst>
            <pc:docMk/>
            <pc:sldMk cId="2066371292" sldId="274"/>
            <ac:spMk id="16" creationId="{136C568E-9678-51E9-1ACB-769A70E72857}"/>
          </ac:spMkLst>
        </pc:spChg>
        <pc:spChg chg="mod">
          <ac:chgData name="Abels, Patrick" userId="ba666de4-0d21-43a6-8e66-51a18aae1b4a" providerId="ADAL" clId="{88A3672C-9F91-43AF-B363-100876002DF0}" dt="2023-10-31T22:03:08.518" v="774"/>
          <ac:spMkLst>
            <pc:docMk/>
            <pc:sldMk cId="2066371292" sldId="274"/>
            <ac:spMk id="17" creationId="{5A54CC06-CD2C-06FD-0284-3D5AF319A113}"/>
          </ac:spMkLst>
        </pc:spChg>
        <pc:spChg chg="mod">
          <ac:chgData name="Abels, Patrick" userId="ba666de4-0d21-43a6-8e66-51a18aae1b4a" providerId="ADAL" clId="{88A3672C-9F91-43AF-B363-100876002DF0}" dt="2023-10-31T22:03:08.518" v="774"/>
          <ac:spMkLst>
            <pc:docMk/>
            <pc:sldMk cId="2066371292" sldId="274"/>
            <ac:spMk id="18" creationId="{E871413C-EF6E-9D25-47DF-287F528D9923}"/>
          </ac:spMkLst>
        </pc:spChg>
        <pc:spChg chg="mod">
          <ac:chgData name="Abels, Patrick" userId="ba666de4-0d21-43a6-8e66-51a18aae1b4a" providerId="ADAL" clId="{88A3672C-9F91-43AF-B363-100876002DF0}" dt="2023-10-31T22:03:08.518" v="774"/>
          <ac:spMkLst>
            <pc:docMk/>
            <pc:sldMk cId="2066371292" sldId="274"/>
            <ac:spMk id="19" creationId="{B926EDD1-66D0-28E8-9FD9-AE1307A5EFF7}"/>
          </ac:spMkLst>
        </pc:spChg>
        <pc:spChg chg="mod">
          <ac:chgData name="Abels, Patrick" userId="ba666de4-0d21-43a6-8e66-51a18aae1b4a" providerId="ADAL" clId="{88A3672C-9F91-43AF-B363-100876002DF0}" dt="2023-10-31T22:03:08.518" v="774"/>
          <ac:spMkLst>
            <pc:docMk/>
            <pc:sldMk cId="2066371292" sldId="274"/>
            <ac:spMk id="20" creationId="{C04196CB-6030-4CC9-6AE3-3591E2598BF4}"/>
          </ac:spMkLst>
        </pc:spChg>
        <pc:spChg chg="mod">
          <ac:chgData name="Abels, Patrick" userId="ba666de4-0d21-43a6-8e66-51a18aae1b4a" providerId="ADAL" clId="{88A3672C-9F91-43AF-B363-100876002DF0}" dt="2023-10-31T22:03:08.518" v="774"/>
          <ac:spMkLst>
            <pc:docMk/>
            <pc:sldMk cId="2066371292" sldId="274"/>
            <ac:spMk id="22" creationId="{5FC087FB-AB0B-8616-C829-FDF1FBFE8A48}"/>
          </ac:spMkLst>
        </pc:spChg>
        <pc:spChg chg="mod">
          <ac:chgData name="Abels, Patrick" userId="ba666de4-0d21-43a6-8e66-51a18aae1b4a" providerId="ADAL" clId="{88A3672C-9F91-43AF-B363-100876002DF0}" dt="2023-10-31T22:03:08.518" v="774"/>
          <ac:spMkLst>
            <pc:docMk/>
            <pc:sldMk cId="2066371292" sldId="274"/>
            <ac:spMk id="23" creationId="{73D5F4DB-7DCC-AB87-E313-0D1562CB47BA}"/>
          </ac:spMkLst>
        </pc:spChg>
        <pc:spChg chg="mod">
          <ac:chgData name="Abels, Patrick" userId="ba666de4-0d21-43a6-8e66-51a18aae1b4a" providerId="ADAL" clId="{88A3672C-9F91-43AF-B363-100876002DF0}" dt="2023-10-31T22:03:08.518" v="774"/>
          <ac:spMkLst>
            <pc:docMk/>
            <pc:sldMk cId="2066371292" sldId="274"/>
            <ac:spMk id="24" creationId="{6E883ED4-AF8E-661A-B375-14FA5BAAFB9B}"/>
          </ac:spMkLst>
        </pc:spChg>
        <pc:spChg chg="mod">
          <ac:chgData name="Abels, Patrick" userId="ba666de4-0d21-43a6-8e66-51a18aae1b4a" providerId="ADAL" clId="{88A3672C-9F91-43AF-B363-100876002DF0}" dt="2023-10-31T22:03:08.518" v="774"/>
          <ac:spMkLst>
            <pc:docMk/>
            <pc:sldMk cId="2066371292" sldId="274"/>
            <ac:spMk id="25" creationId="{F3FB2F66-5723-5A4E-62E9-C897F379F18D}"/>
          </ac:spMkLst>
        </pc:spChg>
        <pc:spChg chg="mod">
          <ac:chgData name="Abels, Patrick" userId="ba666de4-0d21-43a6-8e66-51a18aae1b4a" providerId="ADAL" clId="{88A3672C-9F91-43AF-B363-100876002DF0}" dt="2023-10-31T22:03:08.518" v="774"/>
          <ac:spMkLst>
            <pc:docMk/>
            <pc:sldMk cId="2066371292" sldId="274"/>
            <ac:spMk id="26" creationId="{EECBBC7A-75D4-E230-0E5F-E01CC15A176C}"/>
          </ac:spMkLst>
        </pc:spChg>
        <pc:grpChg chg="add mod">
          <ac:chgData name="Abels, Patrick" userId="ba666de4-0d21-43a6-8e66-51a18aae1b4a" providerId="ADAL" clId="{88A3672C-9F91-43AF-B363-100876002DF0}" dt="2023-10-31T22:03:22.234" v="800" actId="1038"/>
          <ac:grpSpMkLst>
            <pc:docMk/>
            <pc:sldMk cId="2066371292" sldId="274"/>
            <ac:grpSpMk id="3" creationId="{6E2669C7-B48A-C21E-B145-D6687B8984AF}"/>
          </ac:grpSpMkLst>
        </pc:grpChg>
        <pc:grpChg chg="add mod">
          <ac:chgData name="Abels, Patrick" userId="ba666de4-0d21-43a6-8e66-51a18aae1b4a" providerId="ADAL" clId="{88A3672C-9F91-43AF-B363-100876002DF0}" dt="2023-10-31T22:03:22.234" v="800" actId="1038"/>
          <ac:grpSpMkLst>
            <pc:docMk/>
            <pc:sldMk cId="2066371292" sldId="274"/>
            <ac:grpSpMk id="9" creationId="{C9BD44CA-7DAE-79DF-E1EC-E644A71836CF}"/>
          </ac:grpSpMkLst>
        </pc:grpChg>
        <pc:grpChg chg="add mod">
          <ac:chgData name="Abels, Patrick" userId="ba666de4-0d21-43a6-8e66-51a18aae1b4a" providerId="ADAL" clId="{88A3672C-9F91-43AF-B363-100876002DF0}" dt="2023-10-31T22:03:22.234" v="800" actId="1038"/>
          <ac:grpSpMkLst>
            <pc:docMk/>
            <pc:sldMk cId="2066371292" sldId="274"/>
            <ac:grpSpMk id="15" creationId="{97449E22-6BC9-BBD8-FCE7-DB3B329F76A7}"/>
          </ac:grpSpMkLst>
        </pc:grpChg>
        <pc:grpChg chg="add mod">
          <ac:chgData name="Abels, Patrick" userId="ba666de4-0d21-43a6-8e66-51a18aae1b4a" providerId="ADAL" clId="{88A3672C-9F91-43AF-B363-100876002DF0}" dt="2023-10-31T22:03:22.234" v="800" actId="1038"/>
          <ac:grpSpMkLst>
            <pc:docMk/>
            <pc:sldMk cId="2066371292" sldId="274"/>
            <ac:grpSpMk id="21" creationId="{A54DE072-1ACE-7B47-8B6F-3F5318761405}"/>
          </ac:grpSpMkLst>
        </pc:grpChg>
      </pc:sldChg>
    </pc:docChg>
  </pc:docChgLst>
  <pc:docChgLst>
    <pc:chgData name="Abels, Patrick" userId="ba666de4-0d21-43a6-8e66-51a18aae1b4a" providerId="ADAL" clId="{38D0B57A-A3E4-40F4-9C2E-01EB449AEADD}"/>
    <pc:docChg chg="undo custSel addSld delSld modSld">
      <pc:chgData name="Abels, Patrick" userId="ba666de4-0d21-43a6-8e66-51a18aae1b4a" providerId="ADAL" clId="{38D0B57A-A3E4-40F4-9C2E-01EB449AEADD}" dt="2023-12-05T22:15:08.015" v="737" actId="20577"/>
      <pc:docMkLst>
        <pc:docMk/>
      </pc:docMkLst>
      <pc:sldChg chg="modSp mod">
        <pc:chgData name="Abels, Patrick" userId="ba666de4-0d21-43a6-8e66-51a18aae1b4a" providerId="ADAL" clId="{38D0B57A-A3E4-40F4-9C2E-01EB449AEADD}" dt="2023-12-05T22:03:21.204" v="501" actId="20577"/>
        <pc:sldMkLst>
          <pc:docMk/>
          <pc:sldMk cId="4053142725" sldId="258"/>
        </pc:sldMkLst>
        <pc:spChg chg="mod">
          <ac:chgData name="Abels, Patrick" userId="ba666de4-0d21-43a6-8e66-51a18aae1b4a" providerId="ADAL" clId="{38D0B57A-A3E4-40F4-9C2E-01EB449AEADD}" dt="2023-12-05T22:03:21.204" v="501" actId="20577"/>
          <ac:spMkLst>
            <pc:docMk/>
            <pc:sldMk cId="4053142725" sldId="258"/>
            <ac:spMk id="2" creationId="{B07DB424-5D60-EB8E-705E-00413050711F}"/>
          </ac:spMkLst>
        </pc:spChg>
      </pc:sldChg>
      <pc:sldChg chg="addSp delSp modSp mod">
        <pc:chgData name="Abels, Patrick" userId="ba666de4-0d21-43a6-8e66-51a18aae1b4a" providerId="ADAL" clId="{38D0B57A-A3E4-40F4-9C2E-01EB449AEADD}" dt="2023-12-05T21:57:39.969" v="95" actId="14100"/>
        <pc:sldMkLst>
          <pc:docMk/>
          <pc:sldMk cId="3366437632" sldId="259"/>
        </pc:sldMkLst>
        <pc:spChg chg="mod">
          <ac:chgData name="Abels, Patrick" userId="ba666de4-0d21-43a6-8e66-51a18aae1b4a" providerId="ADAL" clId="{38D0B57A-A3E4-40F4-9C2E-01EB449AEADD}" dt="2023-12-05T21:57:07.210" v="87" actId="20577"/>
          <ac:spMkLst>
            <pc:docMk/>
            <pc:sldMk cId="3366437632" sldId="259"/>
            <ac:spMk id="2" creationId="{D75C1544-77A2-CE22-C31D-D08864B78BAE}"/>
          </ac:spMkLst>
        </pc:spChg>
        <pc:spChg chg="del">
          <ac:chgData name="Abels, Patrick" userId="ba666de4-0d21-43a6-8e66-51a18aae1b4a" providerId="ADAL" clId="{38D0B57A-A3E4-40F4-9C2E-01EB449AEADD}" dt="2023-12-05T21:54:42.698" v="29" actId="478"/>
          <ac:spMkLst>
            <pc:docMk/>
            <pc:sldMk cId="3366437632" sldId="259"/>
            <ac:spMk id="15" creationId="{A4D9D0DC-EAD2-A663-BD8B-C6426B23B0E3}"/>
          </ac:spMkLst>
        </pc:spChg>
        <pc:spChg chg="del">
          <ac:chgData name="Abels, Patrick" userId="ba666de4-0d21-43a6-8e66-51a18aae1b4a" providerId="ADAL" clId="{38D0B57A-A3E4-40F4-9C2E-01EB449AEADD}" dt="2023-12-05T21:54:47.336" v="31" actId="478"/>
          <ac:spMkLst>
            <pc:docMk/>
            <pc:sldMk cId="3366437632" sldId="259"/>
            <ac:spMk id="16" creationId="{E260A3EA-EF72-2CDB-70B2-03C70EB8ECFC}"/>
          </ac:spMkLst>
        </pc:spChg>
        <pc:spChg chg="del">
          <ac:chgData name="Abels, Patrick" userId="ba666de4-0d21-43a6-8e66-51a18aae1b4a" providerId="ADAL" clId="{38D0B57A-A3E4-40F4-9C2E-01EB449AEADD}" dt="2023-12-05T21:54:45.235" v="30" actId="478"/>
          <ac:spMkLst>
            <pc:docMk/>
            <pc:sldMk cId="3366437632" sldId="259"/>
            <ac:spMk id="17" creationId="{073E519A-F8A0-35C6-E61D-BA250FFD2C38}"/>
          </ac:spMkLst>
        </pc:spChg>
        <pc:spChg chg="del">
          <ac:chgData name="Abels, Patrick" userId="ba666de4-0d21-43a6-8e66-51a18aae1b4a" providerId="ADAL" clId="{38D0B57A-A3E4-40F4-9C2E-01EB449AEADD}" dt="2023-12-05T21:54:49.225" v="32" actId="478"/>
          <ac:spMkLst>
            <pc:docMk/>
            <pc:sldMk cId="3366437632" sldId="259"/>
            <ac:spMk id="20" creationId="{64FCF163-814E-31F5-0010-289B2D1EDD41}"/>
          </ac:spMkLst>
        </pc:spChg>
        <pc:spChg chg="mod">
          <ac:chgData name="Abels, Patrick" userId="ba666de4-0d21-43a6-8e66-51a18aae1b4a" providerId="ADAL" clId="{38D0B57A-A3E4-40F4-9C2E-01EB449AEADD}" dt="2023-12-05T21:57:36.246" v="94" actId="404"/>
          <ac:spMkLst>
            <pc:docMk/>
            <pc:sldMk cId="3366437632" sldId="259"/>
            <ac:spMk id="21" creationId="{6F8CD28C-88F3-BA97-F3F9-0E3257247E78}"/>
          </ac:spMkLst>
        </pc:spChg>
        <pc:picChg chg="add mod">
          <ac:chgData name="Abels, Patrick" userId="ba666de4-0d21-43a6-8e66-51a18aae1b4a" providerId="ADAL" clId="{38D0B57A-A3E4-40F4-9C2E-01EB449AEADD}" dt="2023-12-05T21:57:39.969" v="95" actId="14100"/>
          <ac:picMkLst>
            <pc:docMk/>
            <pc:sldMk cId="3366437632" sldId="259"/>
            <ac:picMk id="4" creationId="{BF77B9AD-FA61-DF66-A3A1-5868CC0212F3}"/>
          </ac:picMkLst>
        </pc:picChg>
      </pc:sldChg>
      <pc:sldChg chg="modSp mod">
        <pc:chgData name="Abels, Patrick" userId="ba666de4-0d21-43a6-8e66-51a18aae1b4a" providerId="ADAL" clId="{38D0B57A-A3E4-40F4-9C2E-01EB449AEADD}" dt="2023-12-05T21:58:05.849" v="99" actId="404"/>
        <pc:sldMkLst>
          <pc:docMk/>
          <pc:sldMk cId="4195507967" sldId="268"/>
        </pc:sldMkLst>
        <pc:spChg chg="mod">
          <ac:chgData name="Abels, Patrick" userId="ba666de4-0d21-43a6-8e66-51a18aae1b4a" providerId="ADAL" clId="{38D0B57A-A3E4-40F4-9C2E-01EB449AEADD}" dt="2023-12-05T21:58:05.849" v="99" actId="404"/>
          <ac:spMkLst>
            <pc:docMk/>
            <pc:sldMk cId="4195507967" sldId="268"/>
            <ac:spMk id="2" creationId="{407CA8FE-FB1A-6EF9-C27E-FF38A12ABE76}"/>
          </ac:spMkLst>
        </pc:spChg>
      </pc:sldChg>
      <pc:sldChg chg="addSp delSp modSp mod">
        <pc:chgData name="Abels, Patrick" userId="ba666de4-0d21-43a6-8e66-51a18aae1b4a" providerId="ADAL" clId="{38D0B57A-A3E4-40F4-9C2E-01EB449AEADD}" dt="2023-12-05T22:06:31.447" v="608" actId="1076"/>
        <pc:sldMkLst>
          <pc:docMk/>
          <pc:sldMk cId="1535252720" sldId="269"/>
        </pc:sldMkLst>
        <pc:spChg chg="mod">
          <ac:chgData name="Abels, Patrick" userId="ba666de4-0d21-43a6-8e66-51a18aae1b4a" providerId="ADAL" clId="{38D0B57A-A3E4-40F4-9C2E-01EB449AEADD}" dt="2023-12-05T22:05:24.849" v="561" actId="6549"/>
          <ac:spMkLst>
            <pc:docMk/>
            <pc:sldMk cId="1535252720" sldId="269"/>
            <ac:spMk id="3" creationId="{01ECBF5A-FC38-589B-9B3F-519D1EC2FC51}"/>
          </ac:spMkLst>
        </pc:spChg>
        <pc:picChg chg="add del">
          <ac:chgData name="Abels, Patrick" userId="ba666de4-0d21-43a6-8e66-51a18aae1b4a" providerId="ADAL" clId="{38D0B57A-A3E4-40F4-9C2E-01EB449AEADD}" dt="2023-12-05T22:06:03.271" v="596" actId="478"/>
          <ac:picMkLst>
            <pc:docMk/>
            <pc:sldMk cId="1535252720" sldId="269"/>
            <ac:picMk id="4" creationId="{C7EE97BD-188C-61BE-4ACA-72A4E26396AA}"/>
          </ac:picMkLst>
        </pc:picChg>
        <pc:picChg chg="del">
          <ac:chgData name="Abels, Patrick" userId="ba666de4-0d21-43a6-8e66-51a18aae1b4a" providerId="ADAL" clId="{38D0B57A-A3E4-40F4-9C2E-01EB449AEADD}" dt="2023-12-05T22:04:13.491" v="510" actId="478"/>
          <ac:picMkLst>
            <pc:docMk/>
            <pc:sldMk cId="1535252720" sldId="269"/>
            <ac:picMk id="5" creationId="{A55768DE-1B32-730B-D638-4AA69C68A07E}"/>
          </ac:picMkLst>
        </pc:picChg>
        <pc:picChg chg="del">
          <ac:chgData name="Abels, Patrick" userId="ba666de4-0d21-43a6-8e66-51a18aae1b4a" providerId="ADAL" clId="{38D0B57A-A3E4-40F4-9C2E-01EB449AEADD}" dt="2023-12-05T22:04:14.615" v="512" actId="478"/>
          <ac:picMkLst>
            <pc:docMk/>
            <pc:sldMk cId="1535252720" sldId="269"/>
            <ac:picMk id="6" creationId="{E8AAABB1-4D17-AEFF-D432-E227BB806A55}"/>
          </ac:picMkLst>
        </pc:picChg>
        <pc:picChg chg="del">
          <ac:chgData name="Abels, Patrick" userId="ba666de4-0d21-43a6-8e66-51a18aae1b4a" providerId="ADAL" clId="{38D0B57A-A3E4-40F4-9C2E-01EB449AEADD}" dt="2023-12-05T22:04:14.078" v="511" actId="478"/>
          <ac:picMkLst>
            <pc:docMk/>
            <pc:sldMk cId="1535252720" sldId="269"/>
            <ac:picMk id="8" creationId="{6D3D9D43-53AE-659C-10CA-0077B713189A}"/>
          </ac:picMkLst>
        </pc:picChg>
        <pc:picChg chg="add mod modCrop">
          <ac:chgData name="Abels, Patrick" userId="ba666de4-0d21-43a6-8e66-51a18aae1b4a" providerId="ADAL" clId="{38D0B57A-A3E4-40F4-9C2E-01EB449AEADD}" dt="2023-12-05T22:06:31.447" v="608" actId="1076"/>
          <ac:picMkLst>
            <pc:docMk/>
            <pc:sldMk cId="1535252720" sldId="269"/>
            <ac:picMk id="9" creationId="{E10B7917-1E06-CE03-12D1-7EC242F7119C}"/>
          </ac:picMkLst>
        </pc:picChg>
        <pc:picChg chg="add mod modCrop">
          <ac:chgData name="Abels, Patrick" userId="ba666de4-0d21-43a6-8e66-51a18aae1b4a" providerId="ADAL" clId="{38D0B57A-A3E4-40F4-9C2E-01EB449AEADD}" dt="2023-12-05T22:06:31.447" v="608" actId="1076"/>
          <ac:picMkLst>
            <pc:docMk/>
            <pc:sldMk cId="1535252720" sldId="269"/>
            <ac:picMk id="10" creationId="{6D4551A1-C824-BD42-9E40-FBD50BB31E9E}"/>
          </ac:picMkLst>
        </pc:picChg>
      </pc:sldChg>
      <pc:sldChg chg="del">
        <pc:chgData name="Abels, Patrick" userId="ba666de4-0d21-43a6-8e66-51a18aae1b4a" providerId="ADAL" clId="{38D0B57A-A3E4-40F4-9C2E-01EB449AEADD}" dt="2023-12-05T22:04:19.702" v="513" actId="47"/>
        <pc:sldMkLst>
          <pc:docMk/>
          <pc:sldMk cId="1511303105" sldId="270"/>
        </pc:sldMkLst>
      </pc:sldChg>
      <pc:sldChg chg="del">
        <pc:chgData name="Abels, Patrick" userId="ba666de4-0d21-43a6-8e66-51a18aae1b4a" providerId="ADAL" clId="{38D0B57A-A3E4-40F4-9C2E-01EB449AEADD}" dt="2023-12-05T22:04:19.702" v="513" actId="47"/>
        <pc:sldMkLst>
          <pc:docMk/>
          <pc:sldMk cId="1322635273" sldId="271"/>
        </pc:sldMkLst>
      </pc:sldChg>
      <pc:sldChg chg="del">
        <pc:chgData name="Abels, Patrick" userId="ba666de4-0d21-43a6-8e66-51a18aae1b4a" providerId="ADAL" clId="{38D0B57A-A3E4-40F4-9C2E-01EB449AEADD}" dt="2023-12-05T22:04:19.702" v="513" actId="47"/>
        <pc:sldMkLst>
          <pc:docMk/>
          <pc:sldMk cId="2650891004" sldId="272"/>
        </pc:sldMkLst>
      </pc:sldChg>
      <pc:sldChg chg="modSp mod">
        <pc:chgData name="Abels, Patrick" userId="ba666de4-0d21-43a6-8e66-51a18aae1b4a" providerId="ADAL" clId="{38D0B57A-A3E4-40F4-9C2E-01EB449AEADD}" dt="2023-12-05T22:15:08.015" v="737" actId="20577"/>
        <pc:sldMkLst>
          <pc:docMk/>
          <pc:sldMk cId="1722427942" sldId="273"/>
        </pc:sldMkLst>
        <pc:spChg chg="mod">
          <ac:chgData name="Abels, Patrick" userId="ba666de4-0d21-43a6-8e66-51a18aae1b4a" providerId="ADAL" clId="{38D0B57A-A3E4-40F4-9C2E-01EB449AEADD}" dt="2023-12-05T22:15:08.015" v="737" actId="20577"/>
          <ac:spMkLst>
            <pc:docMk/>
            <pc:sldMk cId="1722427942" sldId="273"/>
            <ac:spMk id="2" creationId="{9AB4A751-8F07-093D-AF8D-F931909DA7A8}"/>
          </ac:spMkLst>
        </pc:spChg>
      </pc:sldChg>
      <pc:sldChg chg="modSp mod">
        <pc:chgData name="Abels, Patrick" userId="ba666de4-0d21-43a6-8e66-51a18aae1b4a" providerId="ADAL" clId="{38D0B57A-A3E4-40F4-9C2E-01EB449AEADD}" dt="2023-12-05T21:59:08.213" v="143" actId="5793"/>
        <pc:sldMkLst>
          <pc:docMk/>
          <pc:sldMk cId="2066371292" sldId="274"/>
        </pc:sldMkLst>
        <pc:spChg chg="mod">
          <ac:chgData name="Abels, Patrick" userId="ba666de4-0d21-43a6-8e66-51a18aae1b4a" providerId="ADAL" clId="{38D0B57A-A3E4-40F4-9C2E-01EB449AEADD}" dt="2023-12-05T21:59:08.213" v="143" actId="5793"/>
          <ac:spMkLst>
            <pc:docMk/>
            <pc:sldMk cId="2066371292" sldId="274"/>
            <ac:spMk id="2" creationId="{819E8F8D-31D9-B7B0-30D7-BC7419B3BDAB}"/>
          </ac:spMkLst>
        </pc:spChg>
      </pc:sldChg>
      <pc:sldChg chg="addSp modSp add mod">
        <pc:chgData name="Abels, Patrick" userId="ba666de4-0d21-43a6-8e66-51a18aae1b4a" providerId="ADAL" clId="{38D0B57A-A3E4-40F4-9C2E-01EB449AEADD}" dt="2023-12-05T22:08:15.047" v="639" actId="14100"/>
        <pc:sldMkLst>
          <pc:docMk/>
          <pc:sldMk cId="3360065460" sldId="275"/>
        </pc:sldMkLst>
        <pc:spChg chg="mod">
          <ac:chgData name="Abels, Patrick" userId="ba666de4-0d21-43a6-8e66-51a18aae1b4a" providerId="ADAL" clId="{38D0B57A-A3E4-40F4-9C2E-01EB449AEADD}" dt="2023-12-05T22:05:16.442" v="546" actId="20577"/>
          <ac:spMkLst>
            <pc:docMk/>
            <pc:sldMk cId="3360065460" sldId="275"/>
            <ac:spMk id="3" creationId="{01ECBF5A-FC38-589B-9B3F-519D1EC2FC51}"/>
          </ac:spMkLst>
        </pc:spChg>
        <pc:picChg chg="add mod ord modCrop">
          <ac:chgData name="Abels, Patrick" userId="ba666de4-0d21-43a6-8e66-51a18aae1b4a" providerId="ADAL" clId="{38D0B57A-A3E4-40F4-9C2E-01EB449AEADD}" dt="2023-12-05T22:08:15.047" v="639" actId="14100"/>
          <ac:picMkLst>
            <pc:docMk/>
            <pc:sldMk cId="3360065460" sldId="275"/>
            <ac:picMk id="4" creationId="{BE8257F2-0E0D-83F7-3008-6619FD7ADD1B}"/>
          </ac:picMkLst>
        </pc:picChg>
        <pc:picChg chg="add mod modCrop">
          <ac:chgData name="Abels, Patrick" userId="ba666de4-0d21-43a6-8e66-51a18aae1b4a" providerId="ADAL" clId="{38D0B57A-A3E4-40F4-9C2E-01EB449AEADD}" dt="2023-12-05T22:08:02.809" v="633" actId="1076"/>
          <ac:picMkLst>
            <pc:docMk/>
            <pc:sldMk cId="3360065460" sldId="275"/>
            <ac:picMk id="6" creationId="{ACFB12F1-8174-0C73-3315-56DF8EBA3BF3}"/>
          </ac:picMkLst>
        </pc:picChg>
        <pc:picChg chg="add mod modCrop">
          <ac:chgData name="Abels, Patrick" userId="ba666de4-0d21-43a6-8e66-51a18aae1b4a" providerId="ADAL" clId="{38D0B57A-A3E4-40F4-9C2E-01EB449AEADD}" dt="2023-12-05T22:08:02.809" v="633" actId="1076"/>
          <ac:picMkLst>
            <pc:docMk/>
            <pc:sldMk cId="3360065460" sldId="275"/>
            <ac:picMk id="7" creationId="{9FB62549-DD90-1328-32B0-D8A753ECC3E7}"/>
          </ac:picMkLst>
        </pc:picChg>
      </pc:sldChg>
      <pc:sldChg chg="addSp delSp modSp add mod">
        <pc:chgData name="Abels, Patrick" userId="ba666de4-0d21-43a6-8e66-51a18aae1b4a" providerId="ADAL" clId="{38D0B57A-A3E4-40F4-9C2E-01EB449AEADD}" dt="2023-12-05T22:14:53.313" v="734" actId="1076"/>
        <pc:sldMkLst>
          <pc:docMk/>
          <pc:sldMk cId="102192478" sldId="276"/>
        </pc:sldMkLst>
        <pc:spChg chg="mod">
          <ac:chgData name="Abels, Patrick" userId="ba666de4-0d21-43a6-8e66-51a18aae1b4a" providerId="ADAL" clId="{38D0B57A-A3E4-40F4-9C2E-01EB449AEADD}" dt="2023-12-05T22:05:33.061" v="577" actId="20577"/>
          <ac:spMkLst>
            <pc:docMk/>
            <pc:sldMk cId="102192478" sldId="276"/>
            <ac:spMk id="3" creationId="{01ECBF5A-FC38-589B-9B3F-519D1EC2FC51}"/>
          </ac:spMkLst>
        </pc:spChg>
        <pc:picChg chg="add mod modCrop">
          <ac:chgData name="Abels, Patrick" userId="ba666de4-0d21-43a6-8e66-51a18aae1b4a" providerId="ADAL" clId="{38D0B57A-A3E4-40F4-9C2E-01EB449AEADD}" dt="2023-12-05T22:12:40.064" v="704" actId="1076"/>
          <ac:picMkLst>
            <pc:docMk/>
            <pc:sldMk cId="102192478" sldId="276"/>
            <ac:picMk id="4" creationId="{C5EEC06A-C691-D3B3-73A9-5FB414202CE7}"/>
          </ac:picMkLst>
        </pc:picChg>
        <pc:picChg chg="add mod modCrop">
          <ac:chgData name="Abels, Patrick" userId="ba666de4-0d21-43a6-8e66-51a18aae1b4a" providerId="ADAL" clId="{38D0B57A-A3E4-40F4-9C2E-01EB449AEADD}" dt="2023-12-05T22:12:57.232" v="708" actId="1076"/>
          <ac:picMkLst>
            <pc:docMk/>
            <pc:sldMk cId="102192478" sldId="276"/>
            <ac:picMk id="5" creationId="{9003E2E2-91B8-39FE-C09B-47CDC2B52DE0}"/>
          </ac:picMkLst>
        </pc:picChg>
        <pc:picChg chg="add mod modCrop">
          <ac:chgData name="Abels, Patrick" userId="ba666de4-0d21-43a6-8e66-51a18aae1b4a" providerId="ADAL" clId="{38D0B57A-A3E4-40F4-9C2E-01EB449AEADD}" dt="2023-12-05T22:13:09.041" v="714" actId="14100"/>
          <ac:picMkLst>
            <pc:docMk/>
            <pc:sldMk cId="102192478" sldId="276"/>
            <ac:picMk id="6" creationId="{BF11479B-5BAC-FA45-438C-357FB58ACD7D}"/>
          </ac:picMkLst>
        </pc:picChg>
        <pc:picChg chg="add del mod">
          <ac:chgData name="Abels, Patrick" userId="ba666de4-0d21-43a6-8e66-51a18aae1b4a" providerId="ADAL" clId="{38D0B57A-A3E4-40F4-9C2E-01EB449AEADD}" dt="2023-12-05T22:10:02.013" v="656" actId="478"/>
          <ac:picMkLst>
            <pc:docMk/>
            <pc:sldMk cId="102192478" sldId="276"/>
            <ac:picMk id="8" creationId="{5AFB25F3-F956-E299-0641-8A184831C22D}"/>
          </ac:picMkLst>
        </pc:picChg>
        <pc:picChg chg="add mod modCrop">
          <ac:chgData name="Abels, Patrick" userId="ba666de4-0d21-43a6-8e66-51a18aae1b4a" providerId="ADAL" clId="{38D0B57A-A3E4-40F4-9C2E-01EB449AEADD}" dt="2023-12-05T22:13:02.288" v="710" actId="1076"/>
          <ac:picMkLst>
            <pc:docMk/>
            <pc:sldMk cId="102192478" sldId="276"/>
            <ac:picMk id="10" creationId="{E98A64E1-6D15-1515-6797-992181CE7DCF}"/>
          </ac:picMkLst>
        </pc:picChg>
        <pc:picChg chg="add del mod modCrop">
          <ac:chgData name="Abels, Patrick" userId="ba666de4-0d21-43a6-8e66-51a18aae1b4a" providerId="ADAL" clId="{38D0B57A-A3E4-40F4-9C2E-01EB449AEADD}" dt="2023-12-05T22:14:29.189" v="727" actId="478"/>
          <ac:picMkLst>
            <pc:docMk/>
            <pc:sldMk cId="102192478" sldId="276"/>
            <ac:picMk id="11" creationId="{5AC3DADB-FCF9-ECF2-64FC-78052F0F8409}"/>
          </ac:picMkLst>
        </pc:picChg>
        <pc:picChg chg="add mod">
          <ac:chgData name="Abels, Patrick" userId="ba666de4-0d21-43a6-8e66-51a18aae1b4a" providerId="ADAL" clId="{38D0B57A-A3E4-40F4-9C2E-01EB449AEADD}" dt="2023-12-05T22:14:53.313" v="734" actId="1076"/>
          <ac:picMkLst>
            <pc:docMk/>
            <pc:sldMk cId="102192478" sldId="276"/>
            <ac:picMk id="13" creationId="{83F23F44-94F4-AA4C-D760-4237CC012F03}"/>
          </ac:picMkLst>
        </pc:picChg>
      </pc:sldChg>
      <pc:sldChg chg="addSp modSp add mod">
        <pc:chgData name="Abels, Patrick" userId="ba666de4-0d21-43a6-8e66-51a18aae1b4a" providerId="ADAL" clId="{38D0B57A-A3E4-40F4-9C2E-01EB449AEADD}" dt="2023-12-05T22:14:03.552" v="726" actId="1076"/>
        <pc:sldMkLst>
          <pc:docMk/>
          <pc:sldMk cId="4227723690" sldId="277"/>
        </pc:sldMkLst>
        <pc:spChg chg="mod">
          <ac:chgData name="Abels, Patrick" userId="ba666de4-0d21-43a6-8e66-51a18aae1b4a" providerId="ADAL" clId="{38D0B57A-A3E4-40F4-9C2E-01EB449AEADD}" dt="2023-12-05T22:05:42.498" v="594" actId="20577"/>
          <ac:spMkLst>
            <pc:docMk/>
            <pc:sldMk cId="4227723690" sldId="277"/>
            <ac:spMk id="3" creationId="{01ECBF5A-FC38-589B-9B3F-519D1EC2FC51}"/>
          </ac:spMkLst>
        </pc:spChg>
        <pc:picChg chg="add mod">
          <ac:chgData name="Abels, Patrick" userId="ba666de4-0d21-43a6-8e66-51a18aae1b4a" providerId="ADAL" clId="{38D0B57A-A3E4-40F4-9C2E-01EB449AEADD}" dt="2023-12-05T22:13:42.638" v="720" actId="1076"/>
          <ac:picMkLst>
            <pc:docMk/>
            <pc:sldMk cId="4227723690" sldId="277"/>
            <ac:picMk id="4" creationId="{9B6AAA33-6169-1A8C-F237-5E7846C41984}"/>
          </ac:picMkLst>
        </pc:picChg>
        <pc:picChg chg="add mod modCrop">
          <ac:chgData name="Abels, Patrick" userId="ba666de4-0d21-43a6-8e66-51a18aae1b4a" providerId="ADAL" clId="{38D0B57A-A3E4-40F4-9C2E-01EB449AEADD}" dt="2023-12-05T22:14:03.552" v="726" actId="1076"/>
          <ac:picMkLst>
            <pc:docMk/>
            <pc:sldMk cId="4227723690" sldId="277"/>
            <ac:picMk id="6" creationId="{B982B1F7-E00A-73E9-5564-9834685284A1}"/>
          </ac:picMkLst>
        </pc:picChg>
      </pc:sldChg>
    </pc:docChg>
  </pc:docChgLst>
  <pc:docChgLst>
    <pc:chgData name="Abels, Patrick" userId="ba666de4-0d21-43a6-8e66-51a18aae1b4a" providerId="ADAL" clId="{2EFA4771-93C0-46C4-B840-A5675F23126B}"/>
    <pc:docChg chg="undo custSel addSld delSld modSld">
      <pc:chgData name="Abels, Patrick" userId="ba666de4-0d21-43a6-8e66-51a18aae1b4a" providerId="ADAL" clId="{2EFA4771-93C0-46C4-B840-A5675F23126B}" dt="2024-02-25T18:44:27.988" v="378" actId="20577"/>
      <pc:docMkLst>
        <pc:docMk/>
      </pc:docMkLst>
      <pc:sldChg chg="addSp delSp modSp mod">
        <pc:chgData name="Abels, Patrick" userId="ba666de4-0d21-43a6-8e66-51a18aae1b4a" providerId="ADAL" clId="{2EFA4771-93C0-46C4-B840-A5675F23126B}" dt="2024-02-25T18:44:27.988" v="378" actId="20577"/>
        <pc:sldMkLst>
          <pc:docMk/>
          <pc:sldMk cId="4053142725" sldId="258"/>
        </pc:sldMkLst>
        <pc:spChg chg="mod">
          <ac:chgData name="Abels, Patrick" userId="ba666de4-0d21-43a6-8e66-51a18aae1b4a" providerId="ADAL" clId="{2EFA4771-93C0-46C4-B840-A5675F23126B}" dt="2024-02-25T18:44:27.988" v="378" actId="20577"/>
          <ac:spMkLst>
            <pc:docMk/>
            <pc:sldMk cId="4053142725" sldId="258"/>
            <ac:spMk id="2" creationId="{B07DB424-5D60-EB8E-705E-00413050711F}"/>
          </ac:spMkLst>
        </pc:spChg>
        <pc:picChg chg="del">
          <ac:chgData name="Abels, Patrick" userId="ba666de4-0d21-43a6-8e66-51a18aae1b4a" providerId="ADAL" clId="{2EFA4771-93C0-46C4-B840-A5675F23126B}" dt="2024-02-25T17:59:33.713" v="69" actId="478"/>
          <ac:picMkLst>
            <pc:docMk/>
            <pc:sldMk cId="4053142725" sldId="258"/>
            <ac:picMk id="3" creationId="{13767F93-6B36-D6B7-22C5-344E30A58740}"/>
          </ac:picMkLst>
        </pc:picChg>
        <pc:picChg chg="del">
          <ac:chgData name="Abels, Patrick" userId="ba666de4-0d21-43a6-8e66-51a18aae1b4a" providerId="ADAL" clId="{2EFA4771-93C0-46C4-B840-A5675F23126B}" dt="2024-02-25T17:59:35.443" v="70" actId="478"/>
          <ac:picMkLst>
            <pc:docMk/>
            <pc:sldMk cId="4053142725" sldId="258"/>
            <ac:picMk id="4" creationId="{4B0C3463-D875-380B-5706-BFFADF4AB34C}"/>
          </ac:picMkLst>
        </pc:picChg>
        <pc:picChg chg="del">
          <ac:chgData name="Abels, Patrick" userId="ba666de4-0d21-43a6-8e66-51a18aae1b4a" providerId="ADAL" clId="{2EFA4771-93C0-46C4-B840-A5675F23126B}" dt="2024-02-25T17:59:36.503" v="71" actId="478"/>
          <ac:picMkLst>
            <pc:docMk/>
            <pc:sldMk cId="4053142725" sldId="258"/>
            <ac:picMk id="5" creationId="{FD945F6D-A54A-F150-D8DA-EFB9333AD493}"/>
          </ac:picMkLst>
        </pc:picChg>
        <pc:picChg chg="del">
          <ac:chgData name="Abels, Patrick" userId="ba666de4-0d21-43a6-8e66-51a18aae1b4a" providerId="ADAL" clId="{2EFA4771-93C0-46C4-B840-A5675F23126B}" dt="2024-02-25T17:59:31.953" v="68" actId="478"/>
          <ac:picMkLst>
            <pc:docMk/>
            <pc:sldMk cId="4053142725" sldId="258"/>
            <ac:picMk id="6" creationId="{D942EEBC-53B7-3960-1A5E-48915840DBD6}"/>
          </ac:picMkLst>
        </pc:picChg>
        <pc:picChg chg="add del">
          <ac:chgData name="Abels, Patrick" userId="ba666de4-0d21-43a6-8e66-51a18aae1b4a" providerId="ADAL" clId="{2EFA4771-93C0-46C4-B840-A5675F23126B}" dt="2024-02-25T18:43:14.739" v="342" actId="22"/>
          <ac:picMkLst>
            <pc:docMk/>
            <pc:sldMk cId="4053142725" sldId="258"/>
            <ac:picMk id="8" creationId="{A2C8501F-801D-DA73-470A-57B8D69A5082}"/>
          </ac:picMkLst>
        </pc:picChg>
      </pc:sldChg>
      <pc:sldChg chg="del">
        <pc:chgData name="Abels, Patrick" userId="ba666de4-0d21-43a6-8e66-51a18aae1b4a" providerId="ADAL" clId="{2EFA4771-93C0-46C4-B840-A5675F23126B}" dt="2024-02-25T17:57:32.433" v="0" actId="47"/>
        <pc:sldMkLst>
          <pc:docMk/>
          <pc:sldMk cId="3366437632" sldId="259"/>
        </pc:sldMkLst>
      </pc:sldChg>
      <pc:sldChg chg="addSp delSp modSp mod">
        <pc:chgData name="Abels, Patrick" userId="ba666de4-0d21-43a6-8e66-51a18aae1b4a" providerId="ADAL" clId="{2EFA4771-93C0-46C4-B840-A5675F23126B}" dt="2024-02-25T18:41:14.183" v="330" actId="1036"/>
        <pc:sldMkLst>
          <pc:docMk/>
          <pc:sldMk cId="1535252720" sldId="269"/>
        </pc:sldMkLst>
        <pc:spChg chg="mod">
          <ac:chgData name="Abels, Patrick" userId="ba666de4-0d21-43a6-8e66-51a18aae1b4a" providerId="ADAL" clId="{2EFA4771-93C0-46C4-B840-A5675F23126B}" dt="2024-02-25T18:40:45.898" v="312" actId="6549"/>
          <ac:spMkLst>
            <pc:docMk/>
            <pc:sldMk cId="1535252720" sldId="269"/>
            <ac:spMk id="3" creationId="{01ECBF5A-FC38-589B-9B3F-519D1EC2FC51}"/>
          </ac:spMkLst>
        </pc:spChg>
        <pc:picChg chg="del">
          <ac:chgData name="Abels, Patrick" userId="ba666de4-0d21-43a6-8e66-51a18aae1b4a" providerId="ADAL" clId="{2EFA4771-93C0-46C4-B840-A5675F23126B}" dt="2024-02-25T17:57:50.670" v="11" actId="478"/>
          <ac:picMkLst>
            <pc:docMk/>
            <pc:sldMk cId="1535252720" sldId="269"/>
            <ac:picMk id="4" creationId="{89E77699-7145-6AEE-A24E-6D550881D79C}"/>
          </ac:picMkLst>
        </pc:picChg>
        <pc:picChg chg="add mod">
          <ac:chgData name="Abels, Patrick" userId="ba666de4-0d21-43a6-8e66-51a18aae1b4a" providerId="ADAL" clId="{2EFA4771-93C0-46C4-B840-A5675F23126B}" dt="2024-02-25T18:41:14.183" v="330" actId="1036"/>
          <ac:picMkLst>
            <pc:docMk/>
            <pc:sldMk cId="1535252720" sldId="269"/>
            <ac:picMk id="5" creationId="{5260DF7E-70E3-ACA8-C398-9A8BADB529B6}"/>
          </ac:picMkLst>
        </pc:picChg>
        <pc:picChg chg="add mod">
          <ac:chgData name="Abels, Patrick" userId="ba666de4-0d21-43a6-8e66-51a18aae1b4a" providerId="ADAL" clId="{2EFA4771-93C0-46C4-B840-A5675F23126B}" dt="2024-02-25T18:41:14.183" v="330" actId="1036"/>
          <ac:picMkLst>
            <pc:docMk/>
            <pc:sldMk cId="1535252720" sldId="269"/>
            <ac:picMk id="7" creationId="{4A36B19C-F12C-940C-68A0-B8CC16EF9DEF}"/>
          </ac:picMkLst>
        </pc:picChg>
      </pc:sldChg>
      <pc:sldChg chg="addSp modSp mod">
        <pc:chgData name="Abels, Patrick" userId="ba666de4-0d21-43a6-8e66-51a18aae1b4a" providerId="ADAL" clId="{2EFA4771-93C0-46C4-B840-A5675F23126B}" dt="2024-02-25T18:42:47.188" v="340" actId="1076"/>
        <pc:sldMkLst>
          <pc:docMk/>
          <pc:sldMk cId="1722427942" sldId="273"/>
        </pc:sldMkLst>
        <pc:spChg chg="mod">
          <ac:chgData name="Abels, Patrick" userId="ba666de4-0d21-43a6-8e66-51a18aae1b4a" providerId="ADAL" clId="{2EFA4771-93C0-46C4-B840-A5675F23126B}" dt="2024-02-25T18:42:15.934" v="335" actId="6549"/>
          <ac:spMkLst>
            <pc:docMk/>
            <pc:sldMk cId="1722427942" sldId="273"/>
            <ac:spMk id="2" creationId="{9AB4A751-8F07-093D-AF8D-F931909DA7A8}"/>
          </ac:spMkLst>
        </pc:spChg>
        <pc:picChg chg="add mod">
          <ac:chgData name="Abels, Patrick" userId="ba666de4-0d21-43a6-8e66-51a18aae1b4a" providerId="ADAL" clId="{2EFA4771-93C0-46C4-B840-A5675F23126B}" dt="2024-02-25T18:42:47.188" v="340" actId="1076"/>
          <ac:picMkLst>
            <pc:docMk/>
            <pc:sldMk cId="1722427942" sldId="273"/>
            <ac:picMk id="4" creationId="{91BDBE79-E13C-48FD-A909-8089C5C6A83A}"/>
          </ac:picMkLst>
        </pc:picChg>
      </pc:sldChg>
      <pc:sldChg chg="del">
        <pc:chgData name="Abels, Patrick" userId="ba666de4-0d21-43a6-8e66-51a18aae1b4a" providerId="ADAL" clId="{2EFA4771-93C0-46C4-B840-A5675F23126B}" dt="2024-02-25T17:57:32.433" v="0" actId="47"/>
        <pc:sldMkLst>
          <pc:docMk/>
          <pc:sldMk cId="2066371292" sldId="274"/>
        </pc:sldMkLst>
      </pc:sldChg>
      <pc:sldChg chg="modSp new mod">
        <pc:chgData name="Abels, Patrick" userId="ba666de4-0d21-43a6-8e66-51a18aae1b4a" providerId="ADAL" clId="{2EFA4771-93C0-46C4-B840-A5675F23126B}" dt="2024-02-25T17:58:57.105" v="52" actId="207"/>
        <pc:sldMkLst>
          <pc:docMk/>
          <pc:sldMk cId="3461349593" sldId="274"/>
        </pc:sldMkLst>
        <pc:spChg chg="mod">
          <ac:chgData name="Abels, Patrick" userId="ba666de4-0d21-43a6-8e66-51a18aae1b4a" providerId="ADAL" clId="{2EFA4771-93C0-46C4-B840-A5675F23126B}" dt="2024-02-25T17:58:57.105" v="52" actId="207"/>
          <ac:spMkLst>
            <pc:docMk/>
            <pc:sldMk cId="3461349593" sldId="274"/>
            <ac:spMk id="2" creationId="{237666F4-B345-DCF6-D8B1-21FB535B0181}"/>
          </ac:spMkLst>
        </pc:spChg>
      </pc:sldChg>
      <pc:sldChg chg="addSp modSp new mod">
        <pc:chgData name="Abels, Patrick" userId="ba666de4-0d21-43a6-8e66-51a18aae1b4a" providerId="ADAL" clId="{2EFA4771-93C0-46C4-B840-A5675F23126B}" dt="2024-02-25T18:28:33.389" v="268" actId="207"/>
        <pc:sldMkLst>
          <pc:docMk/>
          <pc:sldMk cId="4188792782" sldId="275"/>
        </pc:sldMkLst>
        <pc:spChg chg="mod">
          <ac:chgData name="Abels, Patrick" userId="ba666de4-0d21-43a6-8e66-51a18aae1b4a" providerId="ADAL" clId="{2EFA4771-93C0-46C4-B840-A5675F23126B}" dt="2024-02-25T18:28:33.389" v="268" actId="207"/>
          <ac:spMkLst>
            <pc:docMk/>
            <pc:sldMk cId="4188792782" sldId="275"/>
            <ac:spMk id="2" creationId="{96CB9500-4BEA-2A30-524B-25C09D1F3208}"/>
          </ac:spMkLst>
        </pc:spChg>
        <pc:spChg chg="mod">
          <ac:chgData name="Abels, Patrick" userId="ba666de4-0d21-43a6-8e66-51a18aae1b4a" providerId="ADAL" clId="{2EFA4771-93C0-46C4-B840-A5675F23126B}" dt="2024-02-25T17:59:07.760" v="66" actId="20577"/>
          <ac:spMkLst>
            <pc:docMk/>
            <pc:sldMk cId="4188792782" sldId="275"/>
            <ac:spMk id="3" creationId="{DE287186-0EB6-0464-DD2D-E6DDC50BD359}"/>
          </ac:spMkLst>
        </pc:spChg>
        <pc:picChg chg="add mod">
          <ac:chgData name="Abels, Patrick" userId="ba666de4-0d21-43a6-8e66-51a18aae1b4a" providerId="ADAL" clId="{2EFA4771-93C0-46C4-B840-A5675F23126B}" dt="2024-02-25T18:27:13.874" v="260" actId="14100"/>
          <ac:picMkLst>
            <pc:docMk/>
            <pc:sldMk cId="4188792782" sldId="275"/>
            <ac:picMk id="5" creationId="{0EE41387-273D-DBC6-03D8-F9782025512A}"/>
          </ac:picMkLst>
        </pc:picChg>
        <pc:picChg chg="add mod">
          <ac:chgData name="Abels, Patrick" userId="ba666de4-0d21-43a6-8e66-51a18aae1b4a" providerId="ADAL" clId="{2EFA4771-93C0-46C4-B840-A5675F23126B}" dt="2024-02-25T18:28:13.520" v="266" actId="1076"/>
          <ac:picMkLst>
            <pc:docMk/>
            <pc:sldMk cId="4188792782" sldId="275"/>
            <ac:picMk id="7" creationId="{728BE462-0520-44A6-5FF2-3A45D1BF0AEE}"/>
          </ac:picMkLst>
        </pc:picChg>
      </pc:sldChg>
      <pc:sldChg chg="addSp modSp new mod">
        <pc:chgData name="Abels, Patrick" userId="ba666de4-0d21-43a6-8e66-51a18aae1b4a" providerId="ADAL" clId="{2EFA4771-93C0-46C4-B840-A5675F23126B}" dt="2024-02-25T18:35:15.282" v="305" actId="20577"/>
        <pc:sldMkLst>
          <pc:docMk/>
          <pc:sldMk cId="2432261518" sldId="276"/>
        </pc:sldMkLst>
        <pc:spChg chg="mod">
          <ac:chgData name="Abels, Patrick" userId="ba666de4-0d21-43a6-8e66-51a18aae1b4a" providerId="ADAL" clId="{2EFA4771-93C0-46C4-B840-A5675F23126B}" dt="2024-02-25T18:35:15.282" v="305" actId="20577"/>
          <ac:spMkLst>
            <pc:docMk/>
            <pc:sldMk cId="2432261518" sldId="276"/>
            <ac:spMk id="2" creationId="{5DE60DD3-7DC3-D6D3-3823-061FAF5125DF}"/>
          </ac:spMkLst>
        </pc:spChg>
        <pc:picChg chg="add mod ord modCrop">
          <ac:chgData name="Abels, Patrick" userId="ba666de4-0d21-43a6-8e66-51a18aae1b4a" providerId="ADAL" clId="{2EFA4771-93C0-46C4-B840-A5675F23126B}" dt="2024-02-25T18:34:56.790" v="304" actId="1076"/>
          <ac:picMkLst>
            <pc:docMk/>
            <pc:sldMk cId="2432261518" sldId="276"/>
            <ac:picMk id="4" creationId="{4BBA41A8-2C11-A6CC-D4C7-D22507E11549}"/>
          </ac:picMkLst>
        </pc:picChg>
      </pc:sldChg>
      <pc:sldChg chg="del">
        <pc:chgData name="Abels, Patrick" userId="ba666de4-0d21-43a6-8e66-51a18aae1b4a" providerId="ADAL" clId="{2EFA4771-93C0-46C4-B840-A5675F23126B}" dt="2024-02-25T17:57:38.430" v="1" actId="47"/>
        <pc:sldMkLst>
          <pc:docMk/>
          <pc:sldMk cId="1564581560" sldId="279"/>
        </pc:sldMkLst>
      </pc:sldChg>
      <pc:sldChg chg="del">
        <pc:chgData name="Abels, Patrick" userId="ba666de4-0d21-43a6-8e66-51a18aae1b4a" providerId="ADAL" clId="{2EFA4771-93C0-46C4-B840-A5675F23126B}" dt="2024-02-25T17:57:38.430" v="1" actId="47"/>
        <pc:sldMkLst>
          <pc:docMk/>
          <pc:sldMk cId="1389103015" sldId="280"/>
        </pc:sldMkLst>
      </pc:sldChg>
      <pc:sldChg chg="del">
        <pc:chgData name="Abels, Patrick" userId="ba666de4-0d21-43a6-8e66-51a18aae1b4a" providerId="ADAL" clId="{2EFA4771-93C0-46C4-B840-A5675F23126B}" dt="2024-02-25T17:57:38.430" v="1" actId="47"/>
        <pc:sldMkLst>
          <pc:docMk/>
          <pc:sldMk cId="3364800641" sldId="281"/>
        </pc:sldMkLst>
      </pc:sldChg>
      <pc:sldChg chg="del">
        <pc:chgData name="Abels, Patrick" userId="ba666de4-0d21-43a6-8e66-51a18aae1b4a" providerId="ADAL" clId="{2EFA4771-93C0-46C4-B840-A5675F23126B}" dt="2024-02-25T17:57:38.430" v="1" actId="47"/>
        <pc:sldMkLst>
          <pc:docMk/>
          <pc:sldMk cId="889462947" sldId="282"/>
        </pc:sldMkLst>
      </pc:sldChg>
      <pc:sldChg chg="del">
        <pc:chgData name="Abels, Patrick" userId="ba666de4-0d21-43a6-8e66-51a18aae1b4a" providerId="ADAL" clId="{2EFA4771-93C0-46C4-B840-A5675F23126B}" dt="2024-02-25T17:57:38.430" v="1" actId="47"/>
        <pc:sldMkLst>
          <pc:docMk/>
          <pc:sldMk cId="1380066832" sldId="283"/>
        </pc:sldMkLst>
      </pc:sldChg>
      <pc:sldChg chg="del">
        <pc:chgData name="Abels, Patrick" userId="ba666de4-0d21-43a6-8e66-51a18aae1b4a" providerId="ADAL" clId="{2EFA4771-93C0-46C4-B840-A5675F23126B}" dt="2024-02-25T17:57:32.433" v="0" actId="47"/>
        <pc:sldMkLst>
          <pc:docMk/>
          <pc:sldMk cId="3341184956" sldId="284"/>
        </pc:sldMkLst>
      </pc:sldChg>
    </pc:docChg>
  </pc:docChgLst>
  <pc:docChgLst>
    <pc:chgData name="Abels, Patrick" userId="ba666de4-0d21-43a6-8e66-51a18aae1b4a" providerId="ADAL" clId="{EFBE2365-C08E-40A4-A8AE-2F80C3DD86BE}"/>
    <pc:docChg chg="undo custSel addSld delSld modSld">
      <pc:chgData name="Abels, Patrick" userId="ba666de4-0d21-43a6-8e66-51a18aae1b4a" providerId="ADAL" clId="{EFBE2365-C08E-40A4-A8AE-2F80C3DD86BE}" dt="2023-07-31T20:51:27.036" v="982" actId="1036"/>
      <pc:docMkLst>
        <pc:docMk/>
      </pc:docMkLst>
      <pc:sldChg chg="delSp modSp mod">
        <pc:chgData name="Abels, Patrick" userId="ba666de4-0d21-43a6-8e66-51a18aae1b4a" providerId="ADAL" clId="{EFBE2365-C08E-40A4-A8AE-2F80C3DD86BE}" dt="2023-07-31T20:38:44.147" v="598" actId="14100"/>
        <pc:sldMkLst>
          <pc:docMk/>
          <pc:sldMk cId="4053142725" sldId="258"/>
        </pc:sldMkLst>
        <pc:spChg chg="mod">
          <ac:chgData name="Abels, Patrick" userId="ba666de4-0d21-43a6-8e66-51a18aae1b4a" providerId="ADAL" clId="{EFBE2365-C08E-40A4-A8AE-2F80C3DD86BE}" dt="2023-07-31T20:38:44.147" v="598" actId="14100"/>
          <ac:spMkLst>
            <pc:docMk/>
            <pc:sldMk cId="4053142725" sldId="258"/>
            <ac:spMk id="2" creationId="{B07DB424-5D60-EB8E-705E-00413050711F}"/>
          </ac:spMkLst>
        </pc:spChg>
        <pc:spChg chg="del">
          <ac:chgData name="Abels, Patrick" userId="ba666de4-0d21-43a6-8e66-51a18aae1b4a" providerId="ADAL" clId="{EFBE2365-C08E-40A4-A8AE-2F80C3DD86BE}" dt="2023-07-31T20:38:21.092" v="589" actId="478"/>
          <ac:spMkLst>
            <pc:docMk/>
            <pc:sldMk cId="4053142725" sldId="258"/>
            <ac:spMk id="3" creationId="{37A5E83A-1944-7C15-78CB-DF10817E858F}"/>
          </ac:spMkLst>
        </pc:spChg>
      </pc:sldChg>
      <pc:sldChg chg="modSp mod">
        <pc:chgData name="Abels, Patrick" userId="ba666de4-0d21-43a6-8e66-51a18aae1b4a" providerId="ADAL" clId="{EFBE2365-C08E-40A4-A8AE-2F80C3DD86BE}" dt="2023-07-31T20:38:11.407" v="588" actId="20577"/>
        <pc:sldMkLst>
          <pc:docMk/>
          <pc:sldMk cId="3366437632" sldId="259"/>
        </pc:sldMkLst>
        <pc:spChg chg="mod">
          <ac:chgData name="Abels, Patrick" userId="ba666de4-0d21-43a6-8e66-51a18aae1b4a" providerId="ADAL" clId="{EFBE2365-C08E-40A4-A8AE-2F80C3DD86BE}" dt="2023-07-31T20:38:11.407" v="588" actId="20577"/>
          <ac:spMkLst>
            <pc:docMk/>
            <pc:sldMk cId="3366437632" sldId="259"/>
            <ac:spMk id="2" creationId="{D75C1544-77A2-CE22-C31D-D08864B78BAE}"/>
          </ac:spMkLst>
        </pc:spChg>
      </pc:sldChg>
      <pc:sldChg chg="delSp modSp mod">
        <pc:chgData name="Abels, Patrick" userId="ba666de4-0d21-43a6-8e66-51a18aae1b4a" providerId="ADAL" clId="{EFBE2365-C08E-40A4-A8AE-2F80C3DD86BE}" dt="2023-07-31T20:37:46.222" v="575" actId="478"/>
        <pc:sldMkLst>
          <pc:docMk/>
          <pc:sldMk cId="4223110314" sldId="261"/>
        </pc:sldMkLst>
        <pc:spChg chg="mod">
          <ac:chgData name="Abels, Patrick" userId="ba666de4-0d21-43a6-8e66-51a18aae1b4a" providerId="ADAL" clId="{EFBE2365-C08E-40A4-A8AE-2F80C3DD86BE}" dt="2023-07-31T20:37:40.760" v="573" actId="20577"/>
          <ac:spMkLst>
            <pc:docMk/>
            <pc:sldMk cId="4223110314" sldId="261"/>
            <ac:spMk id="3" creationId="{91E27F51-7010-A9B6-38F8-6302D0C64020}"/>
          </ac:spMkLst>
        </pc:spChg>
        <pc:spChg chg="del">
          <ac:chgData name="Abels, Patrick" userId="ba666de4-0d21-43a6-8e66-51a18aae1b4a" providerId="ADAL" clId="{EFBE2365-C08E-40A4-A8AE-2F80C3DD86BE}" dt="2023-07-31T20:37:46.222" v="575" actId="478"/>
          <ac:spMkLst>
            <pc:docMk/>
            <pc:sldMk cId="4223110314" sldId="261"/>
            <ac:spMk id="6" creationId="{9309D2C6-9509-CDB1-E903-FA244ECEC803}"/>
          </ac:spMkLst>
        </pc:spChg>
        <pc:picChg chg="del">
          <ac:chgData name="Abels, Patrick" userId="ba666de4-0d21-43a6-8e66-51a18aae1b4a" providerId="ADAL" clId="{EFBE2365-C08E-40A4-A8AE-2F80C3DD86BE}" dt="2023-07-31T20:37:43.921" v="574" actId="478"/>
          <ac:picMkLst>
            <pc:docMk/>
            <pc:sldMk cId="4223110314" sldId="261"/>
            <ac:picMk id="5" creationId="{EBA4749D-6D20-F569-6F6F-5EF7857F438E}"/>
          </ac:picMkLst>
        </pc:picChg>
      </pc:sldChg>
      <pc:sldChg chg="delSp mod">
        <pc:chgData name="Abels, Patrick" userId="ba666de4-0d21-43a6-8e66-51a18aae1b4a" providerId="ADAL" clId="{EFBE2365-C08E-40A4-A8AE-2F80C3DD86BE}" dt="2023-07-31T20:37:57.062" v="582" actId="478"/>
        <pc:sldMkLst>
          <pc:docMk/>
          <pc:sldMk cId="4127666779" sldId="262"/>
        </pc:sldMkLst>
        <pc:picChg chg="del">
          <ac:chgData name="Abels, Patrick" userId="ba666de4-0d21-43a6-8e66-51a18aae1b4a" providerId="ADAL" clId="{EFBE2365-C08E-40A4-A8AE-2F80C3DD86BE}" dt="2023-07-31T20:37:54.262" v="577" actId="478"/>
          <ac:picMkLst>
            <pc:docMk/>
            <pc:sldMk cId="4127666779" sldId="262"/>
            <ac:picMk id="3" creationId="{F2BE7A5D-E3A0-FE57-04E1-EB1CC2B046EF}"/>
          </ac:picMkLst>
        </pc:picChg>
        <pc:picChg chg="del">
          <ac:chgData name="Abels, Patrick" userId="ba666de4-0d21-43a6-8e66-51a18aae1b4a" providerId="ADAL" clId="{EFBE2365-C08E-40A4-A8AE-2F80C3DD86BE}" dt="2023-07-31T20:37:56.389" v="581" actId="478"/>
          <ac:picMkLst>
            <pc:docMk/>
            <pc:sldMk cId="4127666779" sldId="262"/>
            <ac:picMk id="4" creationId="{B5735F8B-B5FD-B638-A40E-5958D472F4CB}"/>
          </ac:picMkLst>
        </pc:picChg>
        <pc:picChg chg="del">
          <ac:chgData name="Abels, Patrick" userId="ba666de4-0d21-43a6-8e66-51a18aae1b4a" providerId="ADAL" clId="{EFBE2365-C08E-40A4-A8AE-2F80C3DD86BE}" dt="2023-07-31T20:37:55.299" v="579" actId="478"/>
          <ac:picMkLst>
            <pc:docMk/>
            <pc:sldMk cId="4127666779" sldId="262"/>
            <ac:picMk id="5" creationId="{0C14C468-FDD3-DC2A-C5D3-4B4AE04187AF}"/>
          </ac:picMkLst>
        </pc:picChg>
        <pc:picChg chg="del">
          <ac:chgData name="Abels, Patrick" userId="ba666de4-0d21-43a6-8e66-51a18aae1b4a" providerId="ADAL" clId="{EFBE2365-C08E-40A4-A8AE-2F80C3DD86BE}" dt="2023-07-31T20:37:55.854" v="580" actId="478"/>
          <ac:picMkLst>
            <pc:docMk/>
            <pc:sldMk cId="4127666779" sldId="262"/>
            <ac:picMk id="6" creationId="{4C5A9455-99A3-89BC-5264-AAAB6F876188}"/>
          </ac:picMkLst>
        </pc:picChg>
        <pc:picChg chg="del">
          <ac:chgData name="Abels, Patrick" userId="ba666de4-0d21-43a6-8e66-51a18aae1b4a" providerId="ADAL" clId="{EFBE2365-C08E-40A4-A8AE-2F80C3DD86BE}" dt="2023-07-31T20:37:54.800" v="578" actId="478"/>
          <ac:picMkLst>
            <pc:docMk/>
            <pc:sldMk cId="4127666779" sldId="262"/>
            <ac:picMk id="7" creationId="{9CA0D277-68E3-CC6A-F2C7-FA519E0F4BBC}"/>
          </ac:picMkLst>
        </pc:picChg>
        <pc:picChg chg="del">
          <ac:chgData name="Abels, Patrick" userId="ba666de4-0d21-43a6-8e66-51a18aae1b4a" providerId="ADAL" clId="{EFBE2365-C08E-40A4-A8AE-2F80C3DD86BE}" dt="2023-07-31T20:37:57.062" v="582" actId="478"/>
          <ac:picMkLst>
            <pc:docMk/>
            <pc:sldMk cId="4127666779" sldId="262"/>
            <ac:picMk id="8" creationId="{7CCAE423-208F-2439-4442-4EA59DBAA00A}"/>
          </ac:picMkLst>
        </pc:picChg>
      </pc:sldChg>
      <pc:sldChg chg="del">
        <pc:chgData name="Abels, Patrick" userId="ba666de4-0d21-43a6-8e66-51a18aae1b4a" providerId="ADAL" clId="{EFBE2365-C08E-40A4-A8AE-2F80C3DD86BE}" dt="2023-07-31T20:38:05.753" v="583" actId="47"/>
        <pc:sldMkLst>
          <pc:docMk/>
          <pc:sldMk cId="2628582133" sldId="265"/>
        </pc:sldMkLst>
      </pc:sldChg>
      <pc:sldChg chg="del">
        <pc:chgData name="Abels, Patrick" userId="ba666de4-0d21-43a6-8e66-51a18aae1b4a" providerId="ADAL" clId="{EFBE2365-C08E-40A4-A8AE-2F80C3DD86BE}" dt="2023-07-31T20:37:51.649" v="576" actId="47"/>
        <pc:sldMkLst>
          <pc:docMk/>
          <pc:sldMk cId="3463062427" sldId="266"/>
        </pc:sldMkLst>
      </pc:sldChg>
      <pc:sldChg chg="del">
        <pc:chgData name="Abels, Patrick" userId="ba666de4-0d21-43a6-8e66-51a18aae1b4a" providerId="ADAL" clId="{EFBE2365-C08E-40A4-A8AE-2F80C3DD86BE}" dt="2023-07-31T20:37:51.649" v="576" actId="47"/>
        <pc:sldMkLst>
          <pc:docMk/>
          <pc:sldMk cId="1865747485" sldId="267"/>
        </pc:sldMkLst>
      </pc:sldChg>
      <pc:sldChg chg="del">
        <pc:chgData name="Abels, Patrick" userId="ba666de4-0d21-43a6-8e66-51a18aae1b4a" providerId="ADAL" clId="{EFBE2365-C08E-40A4-A8AE-2F80C3DD86BE}" dt="2023-07-31T20:37:51.649" v="576" actId="47"/>
        <pc:sldMkLst>
          <pc:docMk/>
          <pc:sldMk cId="1931251602" sldId="268"/>
        </pc:sldMkLst>
      </pc:sldChg>
      <pc:sldChg chg="del">
        <pc:chgData name="Abels, Patrick" userId="ba666de4-0d21-43a6-8e66-51a18aae1b4a" providerId="ADAL" clId="{EFBE2365-C08E-40A4-A8AE-2F80C3DD86BE}" dt="2023-07-31T20:37:51.649" v="576" actId="47"/>
        <pc:sldMkLst>
          <pc:docMk/>
          <pc:sldMk cId="3717009104" sldId="269"/>
        </pc:sldMkLst>
      </pc:sldChg>
      <pc:sldChg chg="addSp modSp new mod">
        <pc:chgData name="Abels, Patrick" userId="ba666de4-0d21-43a6-8e66-51a18aae1b4a" providerId="ADAL" clId="{EFBE2365-C08E-40A4-A8AE-2F80C3DD86BE}" dt="2023-07-31T20:51:27.036" v="982" actId="1036"/>
        <pc:sldMkLst>
          <pc:docMk/>
          <pc:sldMk cId="39607195" sldId="270"/>
        </pc:sldMkLst>
        <pc:spChg chg="mod">
          <ac:chgData name="Abels, Patrick" userId="ba666de4-0d21-43a6-8e66-51a18aae1b4a" providerId="ADAL" clId="{EFBE2365-C08E-40A4-A8AE-2F80C3DD86BE}" dt="2023-07-31T20:51:27.036" v="982" actId="1036"/>
          <ac:spMkLst>
            <pc:docMk/>
            <pc:sldMk cId="39607195" sldId="270"/>
            <ac:spMk id="2" creationId="{729B436A-DAAF-667C-E5F1-79ABC33B1FBB}"/>
          </ac:spMkLst>
        </pc:spChg>
        <pc:spChg chg="mod">
          <ac:chgData name="Abels, Patrick" userId="ba666de4-0d21-43a6-8e66-51a18aae1b4a" providerId="ADAL" clId="{EFBE2365-C08E-40A4-A8AE-2F80C3DD86BE}" dt="2023-07-31T20:21:29.061" v="14" actId="14100"/>
          <ac:spMkLst>
            <pc:docMk/>
            <pc:sldMk cId="39607195" sldId="270"/>
            <ac:spMk id="3" creationId="{B7EA5D86-2AE1-8177-5905-FF1FFBFA39D8}"/>
          </ac:spMkLst>
        </pc:spChg>
        <pc:spChg chg="add mod">
          <ac:chgData name="Abels, Patrick" userId="ba666de4-0d21-43a6-8e66-51a18aae1b4a" providerId="ADAL" clId="{EFBE2365-C08E-40A4-A8AE-2F80C3DD86BE}" dt="2023-07-31T20:51:27.036" v="982" actId="1036"/>
          <ac:spMkLst>
            <pc:docMk/>
            <pc:sldMk cId="39607195" sldId="270"/>
            <ac:spMk id="4" creationId="{C9D821A3-57D1-5441-04CD-32A439397542}"/>
          </ac:spMkLst>
        </pc:spChg>
        <pc:spChg chg="add mod">
          <ac:chgData name="Abels, Patrick" userId="ba666de4-0d21-43a6-8e66-51a18aae1b4a" providerId="ADAL" clId="{EFBE2365-C08E-40A4-A8AE-2F80C3DD86BE}" dt="2023-07-31T20:51:27.036" v="982" actId="1036"/>
          <ac:spMkLst>
            <pc:docMk/>
            <pc:sldMk cId="39607195" sldId="270"/>
            <ac:spMk id="5" creationId="{E37D54A5-5F7D-E334-1AD0-4C77AA12E404}"/>
          </ac:spMkLst>
        </pc:spChg>
        <pc:spChg chg="add mod">
          <ac:chgData name="Abels, Patrick" userId="ba666de4-0d21-43a6-8e66-51a18aae1b4a" providerId="ADAL" clId="{EFBE2365-C08E-40A4-A8AE-2F80C3DD86BE}" dt="2023-07-31T20:51:27.036" v="982" actId="1036"/>
          <ac:spMkLst>
            <pc:docMk/>
            <pc:sldMk cId="39607195" sldId="270"/>
            <ac:spMk id="6" creationId="{C6352948-7515-D8BF-E78F-5FCC08194C7C}"/>
          </ac:spMkLst>
        </pc:spChg>
        <pc:spChg chg="add mod">
          <ac:chgData name="Abels, Patrick" userId="ba666de4-0d21-43a6-8e66-51a18aae1b4a" providerId="ADAL" clId="{EFBE2365-C08E-40A4-A8AE-2F80C3DD86BE}" dt="2023-07-31T20:51:27.036" v="982" actId="1036"/>
          <ac:spMkLst>
            <pc:docMk/>
            <pc:sldMk cId="39607195" sldId="270"/>
            <ac:spMk id="8" creationId="{39938392-2326-8C73-9AF3-8305F8A18034}"/>
          </ac:spMkLst>
        </pc:spChg>
        <pc:spChg chg="add mod">
          <ac:chgData name="Abels, Patrick" userId="ba666de4-0d21-43a6-8e66-51a18aae1b4a" providerId="ADAL" clId="{EFBE2365-C08E-40A4-A8AE-2F80C3DD86BE}" dt="2023-07-31T20:51:27.036" v="982" actId="1036"/>
          <ac:spMkLst>
            <pc:docMk/>
            <pc:sldMk cId="39607195" sldId="270"/>
            <ac:spMk id="9" creationId="{B030334D-BDA1-B177-14AC-7CBE707BA9A6}"/>
          </ac:spMkLst>
        </pc:spChg>
        <pc:spChg chg="add mod">
          <ac:chgData name="Abels, Patrick" userId="ba666de4-0d21-43a6-8e66-51a18aae1b4a" providerId="ADAL" clId="{EFBE2365-C08E-40A4-A8AE-2F80C3DD86BE}" dt="2023-07-31T20:51:27.036" v="982" actId="1036"/>
          <ac:spMkLst>
            <pc:docMk/>
            <pc:sldMk cId="39607195" sldId="270"/>
            <ac:spMk id="10" creationId="{E36DFD04-3BB5-7CD1-72CD-F2570DE4ECE1}"/>
          </ac:spMkLst>
        </pc:spChg>
        <pc:spChg chg="add mod">
          <ac:chgData name="Abels, Patrick" userId="ba666de4-0d21-43a6-8e66-51a18aae1b4a" providerId="ADAL" clId="{EFBE2365-C08E-40A4-A8AE-2F80C3DD86BE}" dt="2023-07-31T20:51:27.036" v="982" actId="1036"/>
          <ac:spMkLst>
            <pc:docMk/>
            <pc:sldMk cId="39607195" sldId="270"/>
            <ac:spMk id="11" creationId="{52CE9DA6-6F46-BA79-6C1E-BF9FBA7C51D3}"/>
          </ac:spMkLst>
        </pc:spChg>
        <pc:spChg chg="add mod">
          <ac:chgData name="Abels, Patrick" userId="ba666de4-0d21-43a6-8e66-51a18aae1b4a" providerId="ADAL" clId="{EFBE2365-C08E-40A4-A8AE-2F80C3DD86BE}" dt="2023-07-31T20:51:27.036" v="982" actId="1036"/>
          <ac:spMkLst>
            <pc:docMk/>
            <pc:sldMk cId="39607195" sldId="270"/>
            <ac:spMk id="12" creationId="{8FEFDC21-5BFD-20AE-3C7E-945B2EAA3F2B}"/>
          </ac:spMkLst>
        </pc:spChg>
        <pc:spChg chg="add mod">
          <ac:chgData name="Abels, Patrick" userId="ba666de4-0d21-43a6-8e66-51a18aae1b4a" providerId="ADAL" clId="{EFBE2365-C08E-40A4-A8AE-2F80C3DD86BE}" dt="2023-07-31T20:51:27.036" v="982" actId="1036"/>
          <ac:spMkLst>
            <pc:docMk/>
            <pc:sldMk cId="39607195" sldId="270"/>
            <ac:spMk id="13" creationId="{058CA7ED-68A4-6D99-3D93-7DB1F37EF3AF}"/>
          </ac:spMkLst>
        </pc:spChg>
      </pc:sldChg>
    </pc:docChg>
  </pc:docChgLst>
  <pc:docChgLst>
    <pc:chgData name="Abels, Patrick" userId="ba666de4-0d21-43a6-8e66-51a18aae1b4a" providerId="ADAL" clId="{477F4B63-053C-4146-9706-2E68F493DF47}"/>
    <pc:docChg chg="undo custSel addSld delSld modSld modMainMaster">
      <pc:chgData name="Abels, Patrick" userId="ba666de4-0d21-43a6-8e66-51a18aae1b4a" providerId="ADAL" clId="{477F4B63-053C-4146-9706-2E68F493DF47}" dt="2023-04-25T08:37:40.502" v="2070" actId="1036"/>
      <pc:docMkLst>
        <pc:docMk/>
      </pc:docMkLst>
      <pc:sldChg chg="addSp delSp modSp new mod modTransition modClrScheme chgLayout">
        <pc:chgData name="Abels, Patrick" userId="ba666de4-0d21-43a6-8e66-51a18aae1b4a" providerId="ADAL" clId="{477F4B63-053C-4146-9706-2E68F493DF47}" dt="2023-04-25T08:17:28.576" v="1852" actId="20577"/>
        <pc:sldMkLst>
          <pc:docMk/>
          <pc:sldMk cId="1986885273" sldId="256"/>
        </pc:sldMkLst>
        <pc:spChg chg="add del mod ord">
          <ac:chgData name="Abels, Patrick" userId="ba666de4-0d21-43a6-8e66-51a18aae1b4a" providerId="ADAL" clId="{477F4B63-053C-4146-9706-2E68F493DF47}" dt="2023-04-24T15:47:46.287" v="65" actId="700"/>
          <ac:spMkLst>
            <pc:docMk/>
            <pc:sldMk cId="1986885273" sldId="256"/>
            <ac:spMk id="2" creationId="{679EA2C9-0057-9314-8C65-FF1072232E94}"/>
          </ac:spMkLst>
        </pc:spChg>
        <pc:spChg chg="add mod ord">
          <ac:chgData name="Abels, Patrick" userId="ba666de4-0d21-43a6-8e66-51a18aae1b4a" providerId="ADAL" clId="{477F4B63-053C-4146-9706-2E68F493DF47}" dt="2023-04-25T08:17:28.576" v="1852" actId="20577"/>
          <ac:spMkLst>
            <pc:docMk/>
            <pc:sldMk cId="1986885273" sldId="256"/>
            <ac:spMk id="3" creationId="{2E4709D5-0155-4A24-B66A-95AF3E0DB899}"/>
          </ac:spMkLst>
        </pc:spChg>
        <pc:spChg chg="add mod ord">
          <ac:chgData name="Abels, Patrick" userId="ba666de4-0d21-43a6-8e66-51a18aae1b4a" providerId="ADAL" clId="{477F4B63-053C-4146-9706-2E68F493DF47}" dt="2023-04-24T15:48:41.961" v="77" actId="20577"/>
          <ac:spMkLst>
            <pc:docMk/>
            <pc:sldMk cId="1986885273" sldId="256"/>
            <ac:spMk id="4" creationId="{0FA00425-D7AA-53CC-6C54-5727D45BAA44}"/>
          </ac:spMkLst>
        </pc:spChg>
        <pc:spChg chg="add mod">
          <ac:chgData name="Abels, Patrick" userId="ba666de4-0d21-43a6-8e66-51a18aae1b4a" providerId="ADAL" clId="{477F4B63-053C-4146-9706-2E68F493DF47}" dt="2023-04-24T16:09:07.600" v="833" actId="164"/>
          <ac:spMkLst>
            <pc:docMk/>
            <pc:sldMk cId="1986885273" sldId="256"/>
            <ac:spMk id="5" creationId="{F7D7E10E-0BD5-432F-EA35-2CFEA1463572}"/>
          </ac:spMkLst>
        </pc:spChg>
        <pc:spChg chg="add del mod">
          <ac:chgData name="Abels, Patrick" userId="ba666de4-0d21-43a6-8e66-51a18aae1b4a" providerId="ADAL" clId="{477F4B63-053C-4146-9706-2E68F493DF47}" dt="2023-04-24T15:59:30.593" v="583" actId="478"/>
          <ac:spMkLst>
            <pc:docMk/>
            <pc:sldMk cId="1986885273" sldId="256"/>
            <ac:spMk id="6" creationId="{34C1B765-FE14-C65B-F7FF-F7C2358CC1CB}"/>
          </ac:spMkLst>
        </pc:spChg>
        <pc:spChg chg="add mod">
          <ac:chgData name="Abels, Patrick" userId="ba666de4-0d21-43a6-8e66-51a18aae1b4a" providerId="ADAL" clId="{477F4B63-053C-4146-9706-2E68F493DF47}" dt="2023-04-24T16:09:07.600" v="833" actId="164"/>
          <ac:spMkLst>
            <pc:docMk/>
            <pc:sldMk cId="1986885273" sldId="256"/>
            <ac:spMk id="7" creationId="{EAAECF23-D73C-801E-380B-762DBBF321C9}"/>
          </ac:spMkLst>
        </pc:spChg>
        <pc:spChg chg="add del mod">
          <ac:chgData name="Abels, Patrick" userId="ba666de4-0d21-43a6-8e66-51a18aae1b4a" providerId="ADAL" clId="{477F4B63-053C-4146-9706-2E68F493DF47}" dt="2023-04-24T16:00:54.019" v="598" actId="478"/>
          <ac:spMkLst>
            <pc:docMk/>
            <pc:sldMk cId="1986885273" sldId="256"/>
            <ac:spMk id="8" creationId="{00DE6327-F96C-43AA-63FB-A65DFB32104E}"/>
          </ac:spMkLst>
        </pc:spChg>
        <pc:spChg chg="add mod">
          <ac:chgData name="Abels, Patrick" userId="ba666de4-0d21-43a6-8e66-51a18aae1b4a" providerId="ADAL" clId="{477F4B63-053C-4146-9706-2E68F493DF47}" dt="2023-04-24T16:09:07.600" v="833" actId="164"/>
          <ac:spMkLst>
            <pc:docMk/>
            <pc:sldMk cId="1986885273" sldId="256"/>
            <ac:spMk id="9" creationId="{9786C920-07C1-8C4A-228C-56381E9DF04A}"/>
          </ac:spMkLst>
        </pc:spChg>
        <pc:spChg chg="add mod">
          <ac:chgData name="Abels, Patrick" userId="ba666de4-0d21-43a6-8e66-51a18aae1b4a" providerId="ADAL" clId="{477F4B63-053C-4146-9706-2E68F493DF47}" dt="2023-04-24T16:09:07.600" v="833" actId="164"/>
          <ac:spMkLst>
            <pc:docMk/>
            <pc:sldMk cId="1986885273" sldId="256"/>
            <ac:spMk id="10" creationId="{8C21A5FC-F752-9A4F-3467-75EA7A782757}"/>
          </ac:spMkLst>
        </pc:spChg>
        <pc:spChg chg="add mod">
          <ac:chgData name="Abels, Patrick" userId="ba666de4-0d21-43a6-8e66-51a18aae1b4a" providerId="ADAL" clId="{477F4B63-053C-4146-9706-2E68F493DF47}" dt="2023-04-24T16:09:07.600" v="833" actId="164"/>
          <ac:spMkLst>
            <pc:docMk/>
            <pc:sldMk cId="1986885273" sldId="256"/>
            <ac:spMk id="11" creationId="{3B14C10E-1AC3-FB5A-2F06-1C04E6DEF034}"/>
          </ac:spMkLst>
        </pc:spChg>
        <pc:spChg chg="add mod">
          <ac:chgData name="Abels, Patrick" userId="ba666de4-0d21-43a6-8e66-51a18aae1b4a" providerId="ADAL" clId="{477F4B63-053C-4146-9706-2E68F493DF47}" dt="2023-04-24T16:09:07.600" v="833" actId="164"/>
          <ac:spMkLst>
            <pc:docMk/>
            <pc:sldMk cId="1986885273" sldId="256"/>
            <ac:spMk id="12" creationId="{47768ED9-B432-68C0-A32D-6399DF236071}"/>
          </ac:spMkLst>
        </pc:spChg>
        <pc:spChg chg="add mod">
          <ac:chgData name="Abels, Patrick" userId="ba666de4-0d21-43a6-8e66-51a18aae1b4a" providerId="ADAL" clId="{477F4B63-053C-4146-9706-2E68F493DF47}" dt="2023-04-24T16:09:07.600" v="833" actId="164"/>
          <ac:spMkLst>
            <pc:docMk/>
            <pc:sldMk cId="1986885273" sldId="256"/>
            <ac:spMk id="13" creationId="{C7235117-7712-4A87-99CF-ADC38F1235C3}"/>
          </ac:spMkLst>
        </pc:spChg>
        <pc:spChg chg="add mod">
          <ac:chgData name="Abels, Patrick" userId="ba666de4-0d21-43a6-8e66-51a18aae1b4a" providerId="ADAL" clId="{477F4B63-053C-4146-9706-2E68F493DF47}" dt="2023-04-24T16:09:07.600" v="833" actId="164"/>
          <ac:spMkLst>
            <pc:docMk/>
            <pc:sldMk cId="1986885273" sldId="256"/>
            <ac:spMk id="14" creationId="{696C0E1C-F227-96F8-5BEE-D76C8F42E807}"/>
          </ac:spMkLst>
        </pc:spChg>
        <pc:spChg chg="add mod">
          <ac:chgData name="Abels, Patrick" userId="ba666de4-0d21-43a6-8e66-51a18aae1b4a" providerId="ADAL" clId="{477F4B63-053C-4146-9706-2E68F493DF47}" dt="2023-04-24T16:09:07.600" v="833" actId="164"/>
          <ac:spMkLst>
            <pc:docMk/>
            <pc:sldMk cId="1986885273" sldId="256"/>
            <ac:spMk id="15" creationId="{502B1095-22CA-E834-3397-89CC9B1B7742}"/>
          </ac:spMkLst>
        </pc:spChg>
        <pc:spChg chg="add mod">
          <ac:chgData name="Abels, Patrick" userId="ba666de4-0d21-43a6-8e66-51a18aae1b4a" providerId="ADAL" clId="{477F4B63-053C-4146-9706-2E68F493DF47}" dt="2023-04-24T16:09:07.600" v="833" actId="164"/>
          <ac:spMkLst>
            <pc:docMk/>
            <pc:sldMk cId="1986885273" sldId="256"/>
            <ac:spMk id="16" creationId="{77907087-F165-B38C-B703-BA8A43A7C2D8}"/>
          </ac:spMkLst>
        </pc:spChg>
        <pc:spChg chg="add mod">
          <ac:chgData name="Abels, Patrick" userId="ba666de4-0d21-43a6-8e66-51a18aae1b4a" providerId="ADAL" clId="{477F4B63-053C-4146-9706-2E68F493DF47}" dt="2023-04-24T16:09:07.600" v="833" actId="164"/>
          <ac:spMkLst>
            <pc:docMk/>
            <pc:sldMk cId="1986885273" sldId="256"/>
            <ac:spMk id="17" creationId="{F58F0EFC-FF82-15D0-D5E3-63B24574E35D}"/>
          </ac:spMkLst>
        </pc:spChg>
        <pc:spChg chg="add mod">
          <ac:chgData name="Abels, Patrick" userId="ba666de4-0d21-43a6-8e66-51a18aae1b4a" providerId="ADAL" clId="{477F4B63-053C-4146-9706-2E68F493DF47}" dt="2023-04-25T08:17:18.691" v="1843" actId="20577"/>
          <ac:spMkLst>
            <pc:docMk/>
            <pc:sldMk cId="1986885273" sldId="256"/>
            <ac:spMk id="18" creationId="{F0C93BEE-8B6E-B0C0-3C0B-E17F56525128}"/>
          </ac:spMkLst>
        </pc:spChg>
        <pc:spChg chg="add mod">
          <ac:chgData name="Abels, Patrick" userId="ba666de4-0d21-43a6-8e66-51a18aae1b4a" providerId="ADAL" clId="{477F4B63-053C-4146-9706-2E68F493DF47}" dt="2023-04-24T16:09:07.600" v="833" actId="164"/>
          <ac:spMkLst>
            <pc:docMk/>
            <pc:sldMk cId="1986885273" sldId="256"/>
            <ac:spMk id="19" creationId="{FC25C297-ADF6-DCD6-5DFE-E276B6274F4C}"/>
          </ac:spMkLst>
        </pc:spChg>
        <pc:spChg chg="add mod">
          <ac:chgData name="Abels, Patrick" userId="ba666de4-0d21-43a6-8e66-51a18aae1b4a" providerId="ADAL" clId="{477F4B63-053C-4146-9706-2E68F493DF47}" dt="2023-04-25T08:17:23.393" v="1851" actId="20577"/>
          <ac:spMkLst>
            <pc:docMk/>
            <pc:sldMk cId="1986885273" sldId="256"/>
            <ac:spMk id="20" creationId="{1D81B86D-D9AB-DE35-EC5A-BAD1DA73BEA6}"/>
          </ac:spMkLst>
        </pc:spChg>
        <pc:spChg chg="add del mod">
          <ac:chgData name="Abels, Patrick" userId="ba666de4-0d21-43a6-8e66-51a18aae1b4a" providerId="ADAL" clId="{477F4B63-053C-4146-9706-2E68F493DF47}" dt="2023-04-24T16:05:16.579" v="690" actId="478"/>
          <ac:spMkLst>
            <pc:docMk/>
            <pc:sldMk cId="1986885273" sldId="256"/>
            <ac:spMk id="21" creationId="{93D8AAB7-8C26-DED3-7FFF-21FF8B16E336}"/>
          </ac:spMkLst>
        </pc:spChg>
        <pc:spChg chg="add mod">
          <ac:chgData name="Abels, Patrick" userId="ba666de4-0d21-43a6-8e66-51a18aae1b4a" providerId="ADAL" clId="{477F4B63-053C-4146-9706-2E68F493DF47}" dt="2023-04-24T16:09:07.600" v="833" actId="164"/>
          <ac:spMkLst>
            <pc:docMk/>
            <pc:sldMk cId="1986885273" sldId="256"/>
            <ac:spMk id="22" creationId="{AFB33C0E-D53F-3165-52BB-2519BFF15839}"/>
          </ac:spMkLst>
        </pc:spChg>
        <pc:spChg chg="add mod">
          <ac:chgData name="Abels, Patrick" userId="ba666de4-0d21-43a6-8e66-51a18aae1b4a" providerId="ADAL" clId="{477F4B63-053C-4146-9706-2E68F493DF47}" dt="2023-04-24T16:09:07.600" v="833" actId="164"/>
          <ac:spMkLst>
            <pc:docMk/>
            <pc:sldMk cId="1986885273" sldId="256"/>
            <ac:spMk id="23" creationId="{1E1826EE-E0B7-5DB5-F30E-3BDA0D644D46}"/>
          </ac:spMkLst>
        </pc:spChg>
        <pc:spChg chg="add mod">
          <ac:chgData name="Abels, Patrick" userId="ba666de4-0d21-43a6-8e66-51a18aae1b4a" providerId="ADAL" clId="{477F4B63-053C-4146-9706-2E68F493DF47}" dt="2023-04-24T16:09:07.600" v="833" actId="164"/>
          <ac:spMkLst>
            <pc:docMk/>
            <pc:sldMk cId="1986885273" sldId="256"/>
            <ac:spMk id="24" creationId="{B82F771D-C0D8-D178-2E4C-E711BCA2A25E}"/>
          </ac:spMkLst>
        </pc:spChg>
        <pc:spChg chg="add mod">
          <ac:chgData name="Abels, Patrick" userId="ba666de4-0d21-43a6-8e66-51a18aae1b4a" providerId="ADAL" clId="{477F4B63-053C-4146-9706-2E68F493DF47}" dt="2023-04-24T16:09:07.600" v="833" actId="164"/>
          <ac:spMkLst>
            <pc:docMk/>
            <pc:sldMk cId="1986885273" sldId="256"/>
            <ac:spMk id="25" creationId="{953180A4-960F-682A-A79C-E2413DC482BF}"/>
          </ac:spMkLst>
        </pc:spChg>
        <pc:spChg chg="add mod">
          <ac:chgData name="Abels, Patrick" userId="ba666de4-0d21-43a6-8e66-51a18aae1b4a" providerId="ADAL" clId="{477F4B63-053C-4146-9706-2E68F493DF47}" dt="2023-04-24T16:09:07.600" v="833" actId="164"/>
          <ac:spMkLst>
            <pc:docMk/>
            <pc:sldMk cId="1986885273" sldId="256"/>
            <ac:spMk id="26" creationId="{B8EF4C39-9F92-DD22-C118-E6033F31AC93}"/>
          </ac:spMkLst>
        </pc:spChg>
        <pc:spChg chg="add mod">
          <ac:chgData name="Abels, Patrick" userId="ba666de4-0d21-43a6-8e66-51a18aae1b4a" providerId="ADAL" clId="{477F4B63-053C-4146-9706-2E68F493DF47}" dt="2023-04-24T16:09:07.600" v="833" actId="164"/>
          <ac:spMkLst>
            <pc:docMk/>
            <pc:sldMk cId="1986885273" sldId="256"/>
            <ac:spMk id="27" creationId="{18B0477C-84DF-A03C-2634-4CE1DF56D174}"/>
          </ac:spMkLst>
        </pc:spChg>
        <pc:spChg chg="add mod">
          <ac:chgData name="Abels, Patrick" userId="ba666de4-0d21-43a6-8e66-51a18aae1b4a" providerId="ADAL" clId="{477F4B63-053C-4146-9706-2E68F493DF47}" dt="2023-04-24T16:09:07.600" v="833" actId="164"/>
          <ac:spMkLst>
            <pc:docMk/>
            <pc:sldMk cId="1986885273" sldId="256"/>
            <ac:spMk id="28" creationId="{B892AF78-A4AD-4218-E73A-9520061970D4}"/>
          </ac:spMkLst>
        </pc:spChg>
        <pc:spChg chg="add mod">
          <ac:chgData name="Abels, Patrick" userId="ba666de4-0d21-43a6-8e66-51a18aae1b4a" providerId="ADAL" clId="{477F4B63-053C-4146-9706-2E68F493DF47}" dt="2023-04-24T16:09:07.600" v="833" actId="164"/>
          <ac:spMkLst>
            <pc:docMk/>
            <pc:sldMk cId="1986885273" sldId="256"/>
            <ac:spMk id="29" creationId="{0FDAE190-8513-84B7-FDCA-DD88FAE7571D}"/>
          </ac:spMkLst>
        </pc:spChg>
        <pc:spChg chg="add mod">
          <ac:chgData name="Abels, Patrick" userId="ba666de4-0d21-43a6-8e66-51a18aae1b4a" providerId="ADAL" clId="{477F4B63-053C-4146-9706-2E68F493DF47}" dt="2023-04-24T16:09:07.600" v="833" actId="164"/>
          <ac:spMkLst>
            <pc:docMk/>
            <pc:sldMk cId="1986885273" sldId="256"/>
            <ac:spMk id="30" creationId="{F503BD12-121F-A6A9-8184-3E9EF79780AA}"/>
          </ac:spMkLst>
        </pc:spChg>
        <pc:spChg chg="add mod">
          <ac:chgData name="Abels, Patrick" userId="ba666de4-0d21-43a6-8e66-51a18aae1b4a" providerId="ADAL" clId="{477F4B63-053C-4146-9706-2E68F493DF47}" dt="2023-04-24T16:09:07.600" v="833" actId="164"/>
          <ac:spMkLst>
            <pc:docMk/>
            <pc:sldMk cId="1986885273" sldId="256"/>
            <ac:spMk id="31" creationId="{AA7B565D-D7EA-14CF-CFDE-9D67B48FE60D}"/>
          </ac:spMkLst>
        </pc:spChg>
        <pc:spChg chg="add mod">
          <ac:chgData name="Abels, Patrick" userId="ba666de4-0d21-43a6-8e66-51a18aae1b4a" providerId="ADAL" clId="{477F4B63-053C-4146-9706-2E68F493DF47}" dt="2023-04-24T16:09:07.600" v="833" actId="164"/>
          <ac:spMkLst>
            <pc:docMk/>
            <pc:sldMk cId="1986885273" sldId="256"/>
            <ac:spMk id="32" creationId="{C0E7B4A8-FC7E-216D-436B-8D3703E0B9ED}"/>
          </ac:spMkLst>
        </pc:spChg>
        <pc:spChg chg="add mod">
          <ac:chgData name="Abels, Patrick" userId="ba666de4-0d21-43a6-8e66-51a18aae1b4a" providerId="ADAL" clId="{477F4B63-053C-4146-9706-2E68F493DF47}" dt="2023-04-24T16:09:07.600" v="833" actId="164"/>
          <ac:spMkLst>
            <pc:docMk/>
            <pc:sldMk cId="1986885273" sldId="256"/>
            <ac:spMk id="33" creationId="{5F6486DD-432B-9A88-85D1-FDA4009FA8AD}"/>
          </ac:spMkLst>
        </pc:spChg>
        <pc:grpChg chg="add mod">
          <ac:chgData name="Abels, Patrick" userId="ba666de4-0d21-43a6-8e66-51a18aae1b4a" providerId="ADAL" clId="{477F4B63-053C-4146-9706-2E68F493DF47}" dt="2023-04-24T16:09:12.158" v="834" actId="1076"/>
          <ac:grpSpMkLst>
            <pc:docMk/>
            <pc:sldMk cId="1986885273" sldId="256"/>
            <ac:grpSpMk id="34" creationId="{5F4ABAE8-12BA-B1B1-8D40-4C934B108621}"/>
          </ac:grpSpMkLst>
        </pc:grpChg>
      </pc:sldChg>
      <pc:sldChg chg="del">
        <pc:chgData name="Abels, Patrick" userId="ba666de4-0d21-43a6-8e66-51a18aae1b4a" providerId="ADAL" clId="{477F4B63-053C-4146-9706-2E68F493DF47}" dt="2023-04-24T15:43:35.339" v="0" actId="47"/>
        <pc:sldMkLst>
          <pc:docMk/>
          <pc:sldMk cId="1026350181" sldId="257"/>
        </pc:sldMkLst>
      </pc:sldChg>
      <pc:sldChg chg="addSp delSp modSp new mod">
        <pc:chgData name="Abels, Patrick" userId="ba666de4-0d21-43a6-8e66-51a18aae1b4a" providerId="ADAL" clId="{477F4B63-053C-4146-9706-2E68F493DF47}" dt="2023-04-24T16:11:24.773" v="864" actId="478"/>
        <pc:sldMkLst>
          <pc:docMk/>
          <pc:sldMk cId="1179587911" sldId="257"/>
        </pc:sldMkLst>
        <pc:spChg chg="mod">
          <ac:chgData name="Abels, Patrick" userId="ba666de4-0d21-43a6-8e66-51a18aae1b4a" providerId="ADAL" clId="{477F4B63-053C-4146-9706-2E68F493DF47}" dt="2023-04-24T16:10:35.066" v="861" actId="20577"/>
          <ac:spMkLst>
            <pc:docMk/>
            <pc:sldMk cId="1179587911" sldId="257"/>
            <ac:spMk id="2" creationId="{015D85FD-C59C-2BD6-5A74-20824710CDA5}"/>
          </ac:spMkLst>
        </pc:spChg>
        <pc:picChg chg="add del">
          <ac:chgData name="Abels, Patrick" userId="ba666de4-0d21-43a6-8e66-51a18aae1b4a" providerId="ADAL" clId="{477F4B63-053C-4146-9706-2E68F493DF47}" dt="2023-04-24T16:11:24.773" v="864" actId="478"/>
          <ac:picMkLst>
            <pc:docMk/>
            <pc:sldMk cId="1179587911" sldId="257"/>
            <ac:picMk id="4" creationId="{10A1C284-EE71-3B51-72AA-BB230A324E42}"/>
          </ac:picMkLst>
        </pc:picChg>
      </pc:sldChg>
      <pc:sldChg chg="del">
        <pc:chgData name="Abels, Patrick" userId="ba666de4-0d21-43a6-8e66-51a18aae1b4a" providerId="ADAL" clId="{477F4B63-053C-4146-9706-2E68F493DF47}" dt="2023-04-24T15:43:35.339" v="0" actId="47"/>
        <pc:sldMkLst>
          <pc:docMk/>
          <pc:sldMk cId="3111523563" sldId="258"/>
        </pc:sldMkLst>
      </pc:sldChg>
      <pc:sldChg chg="modSp add mod modTransition">
        <pc:chgData name="Abels, Patrick" userId="ba666de4-0d21-43a6-8e66-51a18aae1b4a" providerId="ADAL" clId="{477F4B63-053C-4146-9706-2E68F493DF47}" dt="2023-04-24T16:37:22.368" v="1508"/>
        <pc:sldMkLst>
          <pc:docMk/>
          <pc:sldMk cId="4287185686" sldId="258"/>
        </pc:sldMkLst>
        <pc:spChg chg="mod">
          <ac:chgData name="Abels, Patrick" userId="ba666de4-0d21-43a6-8e66-51a18aae1b4a" providerId="ADAL" clId="{477F4B63-053C-4146-9706-2E68F493DF47}" dt="2023-04-24T16:11:38.558" v="870" actId="14100"/>
          <ac:spMkLst>
            <pc:docMk/>
            <pc:sldMk cId="4287185686" sldId="258"/>
            <ac:spMk id="2" creationId="{015D85FD-C59C-2BD6-5A74-20824710CDA5}"/>
          </ac:spMkLst>
        </pc:spChg>
        <pc:picChg chg="mod">
          <ac:chgData name="Abels, Patrick" userId="ba666de4-0d21-43a6-8e66-51a18aae1b4a" providerId="ADAL" clId="{477F4B63-053C-4146-9706-2E68F493DF47}" dt="2023-04-24T16:11:45.661" v="873" actId="1076"/>
          <ac:picMkLst>
            <pc:docMk/>
            <pc:sldMk cId="4287185686" sldId="258"/>
            <ac:picMk id="4" creationId="{10A1C284-EE71-3B51-72AA-BB230A324E42}"/>
          </ac:picMkLst>
        </pc:picChg>
      </pc:sldChg>
      <pc:sldChg chg="del">
        <pc:chgData name="Abels, Patrick" userId="ba666de4-0d21-43a6-8e66-51a18aae1b4a" providerId="ADAL" clId="{477F4B63-053C-4146-9706-2E68F493DF47}" dt="2023-04-24T15:43:35.339" v="0" actId="47"/>
        <pc:sldMkLst>
          <pc:docMk/>
          <pc:sldMk cId="1327514028" sldId="259"/>
        </pc:sldMkLst>
      </pc:sldChg>
      <pc:sldChg chg="addSp delSp modSp new mod">
        <pc:chgData name="Abels, Patrick" userId="ba666de4-0d21-43a6-8e66-51a18aae1b4a" providerId="ADAL" clId="{477F4B63-053C-4146-9706-2E68F493DF47}" dt="2023-04-24T16:22:46.705" v="1258" actId="1076"/>
        <pc:sldMkLst>
          <pc:docMk/>
          <pc:sldMk cId="2690822542" sldId="259"/>
        </pc:sldMkLst>
        <pc:spChg chg="mod">
          <ac:chgData name="Abels, Patrick" userId="ba666de4-0d21-43a6-8e66-51a18aae1b4a" providerId="ADAL" clId="{477F4B63-053C-4146-9706-2E68F493DF47}" dt="2023-04-24T16:14:37.361" v="959" actId="20577"/>
          <ac:spMkLst>
            <pc:docMk/>
            <pc:sldMk cId="2690822542" sldId="259"/>
            <ac:spMk id="2" creationId="{F2D4CBBD-DF6D-7A3E-006E-E859FA44FE9C}"/>
          </ac:spMkLst>
        </pc:spChg>
        <pc:spChg chg="mod">
          <ac:chgData name="Abels, Patrick" userId="ba666de4-0d21-43a6-8e66-51a18aae1b4a" providerId="ADAL" clId="{477F4B63-053C-4146-9706-2E68F493DF47}" dt="2023-04-24T16:13:39.311" v="881" actId="20577"/>
          <ac:spMkLst>
            <pc:docMk/>
            <pc:sldMk cId="2690822542" sldId="259"/>
            <ac:spMk id="3" creationId="{A2A184E8-8A83-CFFB-A018-BCADD5531056}"/>
          </ac:spMkLst>
        </pc:spChg>
        <pc:spChg chg="mod">
          <ac:chgData name="Abels, Patrick" userId="ba666de4-0d21-43a6-8e66-51a18aae1b4a" providerId="ADAL" clId="{477F4B63-053C-4146-9706-2E68F493DF47}" dt="2023-04-24T16:22:38.617" v="1256"/>
          <ac:spMkLst>
            <pc:docMk/>
            <pc:sldMk cId="2690822542" sldId="259"/>
            <ac:spMk id="10" creationId="{AA27D3D1-6AAF-B234-7188-C31874BBD703}"/>
          </ac:spMkLst>
        </pc:spChg>
        <pc:spChg chg="mod">
          <ac:chgData name="Abels, Patrick" userId="ba666de4-0d21-43a6-8e66-51a18aae1b4a" providerId="ADAL" clId="{477F4B63-053C-4146-9706-2E68F493DF47}" dt="2023-04-24T16:22:38.617" v="1256"/>
          <ac:spMkLst>
            <pc:docMk/>
            <pc:sldMk cId="2690822542" sldId="259"/>
            <ac:spMk id="11" creationId="{4A73F1B6-9111-9AD4-A797-331BAFBF466F}"/>
          </ac:spMkLst>
        </pc:spChg>
        <pc:grpChg chg="add mod">
          <ac:chgData name="Abels, Patrick" userId="ba666de4-0d21-43a6-8e66-51a18aae1b4a" providerId="ADAL" clId="{477F4B63-053C-4146-9706-2E68F493DF47}" dt="2023-04-24T16:22:46.705" v="1258" actId="1076"/>
          <ac:grpSpMkLst>
            <pc:docMk/>
            <pc:sldMk cId="2690822542" sldId="259"/>
            <ac:grpSpMk id="8" creationId="{52D21C71-A92F-E571-1C71-07E2664E7CF5}"/>
          </ac:grpSpMkLst>
        </pc:grpChg>
        <pc:picChg chg="add del mod">
          <ac:chgData name="Abels, Patrick" userId="ba666de4-0d21-43a6-8e66-51a18aae1b4a" providerId="ADAL" clId="{477F4B63-053C-4146-9706-2E68F493DF47}" dt="2023-04-24T16:18:02.886" v="1052" actId="478"/>
          <ac:picMkLst>
            <pc:docMk/>
            <pc:sldMk cId="2690822542" sldId="259"/>
            <ac:picMk id="5" creationId="{4A99A5CF-7DFE-8741-0FBA-2326EDF781CA}"/>
          </ac:picMkLst>
        </pc:picChg>
        <pc:picChg chg="add del mod">
          <ac:chgData name="Abels, Patrick" userId="ba666de4-0d21-43a6-8e66-51a18aae1b4a" providerId="ADAL" clId="{477F4B63-053C-4146-9706-2E68F493DF47}" dt="2023-04-24T16:22:38.238" v="1255" actId="478"/>
          <ac:picMkLst>
            <pc:docMk/>
            <pc:sldMk cId="2690822542" sldId="259"/>
            <ac:picMk id="7" creationId="{5FEC8F4C-8182-0E31-D12E-F5ED6D94F0E5}"/>
          </ac:picMkLst>
        </pc:picChg>
        <pc:picChg chg="mod">
          <ac:chgData name="Abels, Patrick" userId="ba666de4-0d21-43a6-8e66-51a18aae1b4a" providerId="ADAL" clId="{477F4B63-053C-4146-9706-2E68F493DF47}" dt="2023-04-24T16:22:38.617" v="1256"/>
          <ac:picMkLst>
            <pc:docMk/>
            <pc:sldMk cId="2690822542" sldId="259"/>
            <ac:picMk id="9" creationId="{400C42AB-D138-75E7-10A1-FCABFC798CE1}"/>
          </ac:picMkLst>
        </pc:picChg>
      </pc:sldChg>
      <pc:sldChg chg="addSp delSp modSp new mod">
        <pc:chgData name="Abels, Patrick" userId="ba666de4-0d21-43a6-8e66-51a18aae1b4a" providerId="ADAL" clId="{477F4B63-053C-4146-9706-2E68F493DF47}" dt="2023-04-24T16:23:15.858" v="1264" actId="14100"/>
        <pc:sldMkLst>
          <pc:docMk/>
          <pc:sldMk cId="3117757405" sldId="260"/>
        </pc:sldMkLst>
        <pc:spChg chg="mod">
          <ac:chgData name="Abels, Patrick" userId="ba666de4-0d21-43a6-8e66-51a18aae1b4a" providerId="ADAL" clId="{477F4B63-053C-4146-9706-2E68F493DF47}" dt="2023-04-24T16:17:15.319" v="1046" actId="20577"/>
          <ac:spMkLst>
            <pc:docMk/>
            <pc:sldMk cId="3117757405" sldId="260"/>
            <ac:spMk id="2" creationId="{59BD956F-BE9B-AC94-3EF6-EDF718985C59}"/>
          </ac:spMkLst>
        </pc:spChg>
        <pc:spChg chg="mod">
          <ac:chgData name="Abels, Patrick" userId="ba666de4-0d21-43a6-8e66-51a18aae1b4a" providerId="ADAL" clId="{477F4B63-053C-4146-9706-2E68F493DF47}" dt="2023-04-24T16:16:51.321" v="972" actId="20577"/>
          <ac:spMkLst>
            <pc:docMk/>
            <pc:sldMk cId="3117757405" sldId="260"/>
            <ac:spMk id="3" creationId="{49F91E5F-D9F4-AFDA-875E-E2D8B7A9F726}"/>
          </ac:spMkLst>
        </pc:spChg>
        <pc:spChg chg="add del mod ord">
          <ac:chgData name="Abels, Patrick" userId="ba666de4-0d21-43a6-8e66-51a18aae1b4a" providerId="ADAL" clId="{477F4B63-053C-4146-9706-2E68F493DF47}" dt="2023-04-24T16:19:49.866" v="1070" actId="478"/>
          <ac:spMkLst>
            <pc:docMk/>
            <pc:sldMk cId="3117757405" sldId="260"/>
            <ac:spMk id="9" creationId="{5D287C29-9052-1D04-7B0C-7E2222456C79}"/>
          </ac:spMkLst>
        </pc:spChg>
        <pc:spChg chg="add mod">
          <ac:chgData name="Abels, Patrick" userId="ba666de4-0d21-43a6-8e66-51a18aae1b4a" providerId="ADAL" clId="{477F4B63-053C-4146-9706-2E68F493DF47}" dt="2023-04-24T16:21:16.199" v="1162" actId="164"/>
          <ac:spMkLst>
            <pc:docMk/>
            <pc:sldMk cId="3117757405" sldId="260"/>
            <ac:spMk id="10" creationId="{C5109CA4-04AB-EED4-E0A4-44CD8BC11992}"/>
          </ac:spMkLst>
        </pc:spChg>
        <pc:spChg chg="add mod">
          <ac:chgData name="Abels, Patrick" userId="ba666de4-0d21-43a6-8e66-51a18aae1b4a" providerId="ADAL" clId="{477F4B63-053C-4146-9706-2E68F493DF47}" dt="2023-04-24T16:21:16.199" v="1162" actId="164"/>
          <ac:spMkLst>
            <pc:docMk/>
            <pc:sldMk cId="3117757405" sldId="260"/>
            <ac:spMk id="11" creationId="{2325FC75-10CD-05FA-E352-8E8792953755}"/>
          </ac:spMkLst>
        </pc:spChg>
        <pc:spChg chg="add mod">
          <ac:chgData name="Abels, Patrick" userId="ba666de4-0d21-43a6-8e66-51a18aae1b4a" providerId="ADAL" clId="{477F4B63-053C-4146-9706-2E68F493DF47}" dt="2023-04-24T16:22:32.917" v="1254" actId="164"/>
          <ac:spMkLst>
            <pc:docMk/>
            <pc:sldMk cId="3117757405" sldId="260"/>
            <ac:spMk id="13" creationId="{EB197A5A-63B9-86CF-51DF-EB68EF2BE873}"/>
          </ac:spMkLst>
        </pc:spChg>
        <pc:spChg chg="add mod">
          <ac:chgData name="Abels, Patrick" userId="ba666de4-0d21-43a6-8e66-51a18aae1b4a" providerId="ADAL" clId="{477F4B63-053C-4146-9706-2E68F493DF47}" dt="2023-04-24T16:22:32.917" v="1254" actId="164"/>
          <ac:spMkLst>
            <pc:docMk/>
            <pc:sldMk cId="3117757405" sldId="260"/>
            <ac:spMk id="14" creationId="{4235C187-6D47-B00B-69BB-CFEBC802493A}"/>
          </ac:spMkLst>
        </pc:spChg>
        <pc:grpChg chg="add mod">
          <ac:chgData name="Abels, Patrick" userId="ba666de4-0d21-43a6-8e66-51a18aae1b4a" providerId="ADAL" clId="{477F4B63-053C-4146-9706-2E68F493DF47}" dt="2023-04-24T16:22:56.028" v="1259" actId="1076"/>
          <ac:grpSpMkLst>
            <pc:docMk/>
            <pc:sldMk cId="3117757405" sldId="260"/>
            <ac:grpSpMk id="12" creationId="{0B6447CE-DCD4-2A49-05DA-FF3F1209B3B5}"/>
          </ac:grpSpMkLst>
        </pc:grpChg>
        <pc:grpChg chg="add mod">
          <ac:chgData name="Abels, Patrick" userId="ba666de4-0d21-43a6-8e66-51a18aae1b4a" providerId="ADAL" clId="{477F4B63-053C-4146-9706-2E68F493DF47}" dt="2023-04-24T16:22:59.298" v="1260" actId="1076"/>
          <ac:grpSpMkLst>
            <pc:docMk/>
            <pc:sldMk cId="3117757405" sldId="260"/>
            <ac:grpSpMk id="15" creationId="{1EC132BA-E899-16D5-F447-50FA01E2C253}"/>
          </ac:grpSpMkLst>
        </pc:grpChg>
        <pc:picChg chg="add del mod">
          <ac:chgData name="Abels, Patrick" userId="ba666de4-0d21-43a6-8e66-51a18aae1b4a" providerId="ADAL" clId="{477F4B63-053C-4146-9706-2E68F493DF47}" dt="2023-04-24T16:17:58.280" v="1049" actId="478"/>
          <ac:picMkLst>
            <pc:docMk/>
            <pc:sldMk cId="3117757405" sldId="260"/>
            <ac:picMk id="4" creationId="{C6506CA3-C76D-CFCB-9BC8-BEF8A70F9039}"/>
          </ac:picMkLst>
        </pc:picChg>
        <pc:picChg chg="add mod">
          <ac:chgData name="Abels, Patrick" userId="ba666de4-0d21-43a6-8e66-51a18aae1b4a" providerId="ADAL" clId="{477F4B63-053C-4146-9706-2E68F493DF47}" dt="2023-04-24T16:22:32.917" v="1254" actId="164"/>
          <ac:picMkLst>
            <pc:docMk/>
            <pc:sldMk cId="3117757405" sldId="260"/>
            <ac:picMk id="6" creationId="{885EB093-0937-DDF9-1FA6-A0E229944358}"/>
          </ac:picMkLst>
        </pc:picChg>
        <pc:picChg chg="add mod">
          <ac:chgData name="Abels, Patrick" userId="ba666de4-0d21-43a6-8e66-51a18aae1b4a" providerId="ADAL" clId="{477F4B63-053C-4146-9706-2E68F493DF47}" dt="2023-04-24T16:21:16.199" v="1162" actId="164"/>
          <ac:picMkLst>
            <pc:docMk/>
            <pc:sldMk cId="3117757405" sldId="260"/>
            <ac:picMk id="8" creationId="{9BBF2230-1045-B529-140B-EDE392819D5D}"/>
          </ac:picMkLst>
        </pc:picChg>
        <pc:cxnChg chg="add mod">
          <ac:chgData name="Abels, Patrick" userId="ba666de4-0d21-43a6-8e66-51a18aae1b4a" providerId="ADAL" clId="{477F4B63-053C-4146-9706-2E68F493DF47}" dt="2023-04-24T16:23:15.858" v="1264" actId="14100"/>
          <ac:cxnSpMkLst>
            <pc:docMk/>
            <pc:sldMk cId="3117757405" sldId="260"/>
            <ac:cxnSpMk id="17" creationId="{C21A305A-E2A6-CAEE-016B-B0966FEC9499}"/>
          </ac:cxnSpMkLst>
        </pc:cxnChg>
      </pc:sldChg>
      <pc:sldChg chg="add del">
        <pc:chgData name="Abels, Patrick" userId="ba666de4-0d21-43a6-8e66-51a18aae1b4a" providerId="ADAL" clId="{477F4B63-053C-4146-9706-2E68F493DF47}" dt="2023-04-24T16:16:37.413" v="964" actId="47"/>
        <pc:sldMkLst>
          <pc:docMk/>
          <pc:sldMk cId="3806107440" sldId="260"/>
        </pc:sldMkLst>
      </pc:sldChg>
      <pc:sldChg chg="del">
        <pc:chgData name="Abels, Patrick" userId="ba666de4-0d21-43a6-8e66-51a18aae1b4a" providerId="ADAL" clId="{477F4B63-053C-4146-9706-2E68F493DF47}" dt="2023-04-24T15:43:35.339" v="0" actId="47"/>
        <pc:sldMkLst>
          <pc:docMk/>
          <pc:sldMk cId="3828901497" sldId="260"/>
        </pc:sldMkLst>
      </pc:sldChg>
      <pc:sldChg chg="del">
        <pc:chgData name="Abels, Patrick" userId="ba666de4-0d21-43a6-8e66-51a18aae1b4a" providerId="ADAL" clId="{477F4B63-053C-4146-9706-2E68F493DF47}" dt="2023-04-24T15:43:35.339" v="0" actId="47"/>
        <pc:sldMkLst>
          <pc:docMk/>
          <pc:sldMk cId="135496443" sldId="261"/>
        </pc:sldMkLst>
      </pc:sldChg>
      <pc:sldChg chg="addSp delSp modSp new mod">
        <pc:chgData name="Abels, Patrick" userId="ba666de4-0d21-43a6-8e66-51a18aae1b4a" providerId="ADAL" clId="{477F4B63-053C-4146-9706-2E68F493DF47}" dt="2023-04-25T08:37:40.502" v="2070" actId="1036"/>
        <pc:sldMkLst>
          <pc:docMk/>
          <pc:sldMk cId="2438877614" sldId="261"/>
        </pc:sldMkLst>
        <pc:spChg chg="del mod">
          <ac:chgData name="Abels, Patrick" userId="ba666de4-0d21-43a6-8e66-51a18aae1b4a" providerId="ADAL" clId="{477F4B63-053C-4146-9706-2E68F493DF47}" dt="2023-04-24T16:27:57.064" v="1390" actId="478"/>
          <ac:spMkLst>
            <pc:docMk/>
            <pc:sldMk cId="2438877614" sldId="261"/>
            <ac:spMk id="2" creationId="{563615AD-956A-D92E-5E88-63C15A104CAA}"/>
          </ac:spMkLst>
        </pc:spChg>
        <pc:spChg chg="add mod">
          <ac:chgData name="Abels, Patrick" userId="ba666de4-0d21-43a6-8e66-51a18aae1b4a" providerId="ADAL" clId="{477F4B63-053C-4146-9706-2E68F493DF47}" dt="2023-04-25T08:37:21.503" v="1856" actId="1582"/>
          <ac:spMkLst>
            <pc:docMk/>
            <pc:sldMk cId="2438877614" sldId="261"/>
            <ac:spMk id="2" creationId="{8328C22A-D8B0-792C-3FA2-0A4C53416C08}"/>
          </ac:spMkLst>
        </pc:spChg>
        <pc:spChg chg="mod">
          <ac:chgData name="Abels, Patrick" userId="ba666de4-0d21-43a6-8e66-51a18aae1b4a" providerId="ADAL" clId="{477F4B63-053C-4146-9706-2E68F493DF47}" dt="2023-04-24T16:27:50.601" v="1389" actId="14100"/>
          <ac:spMkLst>
            <pc:docMk/>
            <pc:sldMk cId="2438877614" sldId="261"/>
            <ac:spMk id="3" creationId="{E127064B-25D1-0269-C465-BC1CE394F3B5}"/>
          </ac:spMkLst>
        </pc:spChg>
        <pc:spChg chg="add mod">
          <ac:chgData name="Abels, Patrick" userId="ba666de4-0d21-43a6-8e66-51a18aae1b4a" providerId="ADAL" clId="{477F4B63-053C-4146-9706-2E68F493DF47}" dt="2023-04-25T08:37:31.269" v="1949" actId="14100"/>
          <ac:spMkLst>
            <pc:docMk/>
            <pc:sldMk cId="2438877614" sldId="261"/>
            <ac:spMk id="4" creationId="{96AA1686-762F-A938-2A1A-0290E284C1F8}"/>
          </ac:spMkLst>
        </pc:spChg>
        <pc:spChg chg="add mod">
          <ac:chgData name="Abels, Patrick" userId="ba666de4-0d21-43a6-8e66-51a18aae1b4a" providerId="ADAL" clId="{477F4B63-053C-4146-9706-2E68F493DF47}" dt="2023-04-25T08:37:40.502" v="2070" actId="1036"/>
          <ac:spMkLst>
            <pc:docMk/>
            <pc:sldMk cId="2438877614" sldId="261"/>
            <ac:spMk id="5" creationId="{D1E91AD2-490C-7856-A37F-07FC0F708CC3}"/>
          </ac:spMkLst>
        </pc:spChg>
        <pc:spChg chg="add del mod">
          <ac:chgData name="Abels, Patrick" userId="ba666de4-0d21-43a6-8e66-51a18aae1b4a" providerId="ADAL" clId="{477F4B63-053C-4146-9706-2E68F493DF47}" dt="2023-04-24T16:28:38.651" v="1396" actId="478"/>
          <ac:spMkLst>
            <pc:docMk/>
            <pc:sldMk cId="2438877614" sldId="261"/>
            <ac:spMk id="7" creationId="{0395BE08-0BE9-D89A-5A62-3F98FD0B8498}"/>
          </ac:spMkLst>
        </pc:spChg>
        <pc:picChg chg="add del mod">
          <ac:chgData name="Abels, Patrick" userId="ba666de4-0d21-43a6-8e66-51a18aae1b4a" providerId="ADAL" clId="{477F4B63-053C-4146-9706-2E68F493DF47}" dt="2023-04-24T16:27:57.064" v="1390" actId="478"/>
          <ac:picMkLst>
            <pc:docMk/>
            <pc:sldMk cId="2438877614" sldId="261"/>
            <ac:picMk id="5" creationId="{22152134-E947-C46A-C4CB-2655752A58B4}"/>
          </ac:picMkLst>
        </pc:picChg>
        <pc:picChg chg="add mod">
          <ac:chgData name="Abels, Patrick" userId="ba666de4-0d21-43a6-8e66-51a18aae1b4a" providerId="ADAL" clId="{477F4B63-053C-4146-9706-2E68F493DF47}" dt="2023-04-24T16:28:50.605" v="1399" actId="1076"/>
          <ac:picMkLst>
            <pc:docMk/>
            <pc:sldMk cId="2438877614" sldId="261"/>
            <ac:picMk id="9" creationId="{AAF9CF0C-81FE-38AC-F8CD-90A43580B437}"/>
          </ac:picMkLst>
        </pc:picChg>
        <pc:picChg chg="add mod">
          <ac:chgData name="Abels, Patrick" userId="ba666de4-0d21-43a6-8e66-51a18aae1b4a" providerId="ADAL" clId="{477F4B63-053C-4146-9706-2E68F493DF47}" dt="2023-04-24T16:28:52.779" v="1400" actId="1076"/>
          <ac:picMkLst>
            <pc:docMk/>
            <pc:sldMk cId="2438877614" sldId="261"/>
            <ac:picMk id="11" creationId="{0B874A0C-B1CA-CC74-8AD9-F26FE00BD039}"/>
          </ac:picMkLst>
        </pc:picChg>
      </pc:sldChg>
      <pc:sldChg chg="del">
        <pc:chgData name="Abels, Patrick" userId="ba666de4-0d21-43a6-8e66-51a18aae1b4a" providerId="ADAL" clId="{477F4B63-053C-4146-9706-2E68F493DF47}" dt="2023-04-24T15:43:35.339" v="0" actId="47"/>
        <pc:sldMkLst>
          <pc:docMk/>
          <pc:sldMk cId="483115367" sldId="262"/>
        </pc:sldMkLst>
      </pc:sldChg>
      <pc:sldChg chg="addSp delSp modSp new mod modClrScheme chgLayout">
        <pc:chgData name="Abels, Patrick" userId="ba666de4-0d21-43a6-8e66-51a18aae1b4a" providerId="ADAL" clId="{477F4B63-053C-4146-9706-2E68F493DF47}" dt="2023-04-24T16:36:55.464" v="1507" actId="1037"/>
        <pc:sldMkLst>
          <pc:docMk/>
          <pc:sldMk cId="572060250" sldId="262"/>
        </pc:sldMkLst>
        <pc:spChg chg="del">
          <ac:chgData name="Abels, Patrick" userId="ba666de4-0d21-43a6-8e66-51a18aae1b4a" providerId="ADAL" clId="{477F4B63-053C-4146-9706-2E68F493DF47}" dt="2023-04-24T16:33:31.284" v="1410" actId="478"/>
          <ac:spMkLst>
            <pc:docMk/>
            <pc:sldMk cId="572060250" sldId="262"/>
            <ac:spMk id="2" creationId="{61242F16-3E16-C30E-EC29-0760A0431C11}"/>
          </ac:spMkLst>
        </pc:spChg>
        <pc:spChg chg="mod ord">
          <ac:chgData name="Abels, Patrick" userId="ba666de4-0d21-43a6-8e66-51a18aae1b4a" providerId="ADAL" clId="{477F4B63-053C-4146-9706-2E68F493DF47}" dt="2023-04-24T16:36:29.862" v="1468" actId="20577"/>
          <ac:spMkLst>
            <pc:docMk/>
            <pc:sldMk cId="572060250" sldId="262"/>
            <ac:spMk id="3" creationId="{FC06BA5D-5685-1DE7-4AF2-340EE4B24125}"/>
          </ac:spMkLst>
        </pc:spChg>
        <pc:picChg chg="add del mod">
          <ac:chgData name="Abels, Patrick" userId="ba666de4-0d21-43a6-8e66-51a18aae1b4a" providerId="ADAL" clId="{477F4B63-053C-4146-9706-2E68F493DF47}" dt="2023-04-24T16:34:12.444" v="1426" actId="478"/>
          <ac:picMkLst>
            <pc:docMk/>
            <pc:sldMk cId="572060250" sldId="262"/>
            <ac:picMk id="5" creationId="{BBAD0D43-15FB-C08B-F751-EE34659D70A0}"/>
          </ac:picMkLst>
        </pc:picChg>
        <pc:picChg chg="add mod">
          <ac:chgData name="Abels, Patrick" userId="ba666de4-0d21-43a6-8e66-51a18aae1b4a" providerId="ADAL" clId="{477F4B63-053C-4146-9706-2E68F493DF47}" dt="2023-04-24T16:36:55.464" v="1507" actId="1037"/>
          <ac:picMkLst>
            <pc:docMk/>
            <pc:sldMk cId="572060250" sldId="262"/>
            <ac:picMk id="7" creationId="{AAC5369F-0F03-5E46-2510-5A6CBF07628E}"/>
          </ac:picMkLst>
        </pc:picChg>
      </pc:sldChg>
      <pc:sldChg chg="del">
        <pc:chgData name="Abels, Patrick" userId="ba666de4-0d21-43a6-8e66-51a18aae1b4a" providerId="ADAL" clId="{477F4B63-053C-4146-9706-2E68F493DF47}" dt="2023-04-24T15:43:35.339" v="0" actId="47"/>
        <pc:sldMkLst>
          <pc:docMk/>
          <pc:sldMk cId="901099149" sldId="263"/>
        </pc:sldMkLst>
      </pc:sldChg>
      <pc:sldChg chg="addSp delSp modSp new mod">
        <pc:chgData name="Abels, Patrick" userId="ba666de4-0d21-43a6-8e66-51a18aae1b4a" providerId="ADAL" clId="{477F4B63-053C-4146-9706-2E68F493DF47}" dt="2023-04-24T17:27:49.422" v="1835" actId="1035"/>
        <pc:sldMkLst>
          <pc:docMk/>
          <pc:sldMk cId="1982254768" sldId="263"/>
        </pc:sldMkLst>
        <pc:spChg chg="mod">
          <ac:chgData name="Abels, Patrick" userId="ba666de4-0d21-43a6-8e66-51a18aae1b4a" providerId="ADAL" clId="{477F4B63-053C-4146-9706-2E68F493DF47}" dt="2023-04-24T17:17:08.677" v="1681" actId="20577"/>
          <ac:spMkLst>
            <pc:docMk/>
            <pc:sldMk cId="1982254768" sldId="263"/>
            <ac:spMk id="2" creationId="{D43335F7-4C78-F0C1-18AC-A6E0FECA9F4C}"/>
          </ac:spMkLst>
        </pc:spChg>
        <pc:spChg chg="add del mod">
          <ac:chgData name="Abels, Patrick" userId="ba666de4-0d21-43a6-8e66-51a18aae1b4a" providerId="ADAL" clId="{477F4B63-053C-4146-9706-2E68F493DF47}" dt="2023-04-24T17:16:22.144" v="1664" actId="478"/>
          <ac:spMkLst>
            <pc:docMk/>
            <pc:sldMk cId="1982254768" sldId="263"/>
            <ac:spMk id="7" creationId="{A31E9C3D-AA9F-1C7C-2940-703AE625500E}"/>
          </ac:spMkLst>
        </pc:spChg>
        <pc:spChg chg="add del mod">
          <ac:chgData name="Abels, Patrick" userId="ba666de4-0d21-43a6-8e66-51a18aae1b4a" providerId="ADAL" clId="{477F4B63-053C-4146-9706-2E68F493DF47}" dt="2023-04-24T17:25:13.779" v="1771" actId="478"/>
          <ac:spMkLst>
            <pc:docMk/>
            <pc:sldMk cId="1982254768" sldId="263"/>
            <ac:spMk id="31" creationId="{5D82E717-5608-0324-5424-3944F593DA7F}"/>
          </ac:spMkLst>
        </pc:spChg>
        <pc:spChg chg="add mod">
          <ac:chgData name="Abels, Patrick" userId="ba666de4-0d21-43a6-8e66-51a18aae1b4a" providerId="ADAL" clId="{477F4B63-053C-4146-9706-2E68F493DF47}" dt="2023-04-24T17:27:49.422" v="1835" actId="1035"/>
          <ac:spMkLst>
            <pc:docMk/>
            <pc:sldMk cId="1982254768" sldId="263"/>
            <ac:spMk id="32" creationId="{DB85FA17-41DE-9E53-A1BA-C0D46A7D1EB7}"/>
          </ac:spMkLst>
        </pc:spChg>
        <pc:picChg chg="add del mod modCrop">
          <ac:chgData name="Abels, Patrick" userId="ba666de4-0d21-43a6-8e66-51a18aae1b4a" providerId="ADAL" clId="{477F4B63-053C-4146-9706-2E68F493DF47}" dt="2023-04-24T17:16:36.620" v="1666" actId="478"/>
          <ac:picMkLst>
            <pc:docMk/>
            <pc:sldMk cId="1982254768" sldId="263"/>
            <ac:picMk id="4" creationId="{46DE5D44-29FB-EED8-F691-F94FC8436E98}"/>
          </ac:picMkLst>
        </pc:picChg>
        <pc:picChg chg="add del mod">
          <ac:chgData name="Abels, Patrick" userId="ba666de4-0d21-43a6-8e66-51a18aae1b4a" providerId="ADAL" clId="{477F4B63-053C-4146-9706-2E68F493DF47}" dt="2023-04-24T17:13:51.692" v="1647" actId="478"/>
          <ac:picMkLst>
            <pc:docMk/>
            <pc:sldMk cId="1982254768" sldId="263"/>
            <ac:picMk id="5" creationId="{8272932A-9A77-4070-135B-D475DFDB3B52}"/>
          </ac:picMkLst>
        </pc:picChg>
        <pc:picChg chg="add del mod modCrop">
          <ac:chgData name="Abels, Patrick" userId="ba666de4-0d21-43a6-8e66-51a18aae1b4a" providerId="ADAL" clId="{477F4B63-053C-4146-9706-2E68F493DF47}" dt="2023-04-24T17:13:50.171" v="1646" actId="478"/>
          <ac:picMkLst>
            <pc:docMk/>
            <pc:sldMk cId="1982254768" sldId="263"/>
            <ac:picMk id="6" creationId="{4BA5AB58-EB09-1A11-38DC-3DEAE23C2CF1}"/>
          </ac:picMkLst>
        </pc:picChg>
        <pc:picChg chg="add mod">
          <ac:chgData name="Abels, Patrick" userId="ba666de4-0d21-43a6-8e66-51a18aae1b4a" providerId="ADAL" clId="{477F4B63-053C-4146-9706-2E68F493DF47}" dt="2023-04-24T17:18:47.357" v="1749" actId="1036"/>
          <ac:picMkLst>
            <pc:docMk/>
            <pc:sldMk cId="1982254768" sldId="263"/>
            <ac:picMk id="9" creationId="{FB0D0B3D-489D-D3BF-FBA7-3952F955D769}"/>
          </ac:picMkLst>
        </pc:picChg>
        <pc:picChg chg="add mod">
          <ac:chgData name="Abels, Patrick" userId="ba666de4-0d21-43a6-8e66-51a18aae1b4a" providerId="ADAL" clId="{477F4B63-053C-4146-9706-2E68F493DF47}" dt="2023-04-24T17:18:47.357" v="1749" actId="1036"/>
          <ac:picMkLst>
            <pc:docMk/>
            <pc:sldMk cId="1982254768" sldId="263"/>
            <ac:picMk id="11" creationId="{5CDC702C-8BF6-715A-ABA5-8968E3EBDE89}"/>
          </ac:picMkLst>
        </pc:picChg>
        <pc:picChg chg="add mod">
          <ac:chgData name="Abels, Patrick" userId="ba666de4-0d21-43a6-8e66-51a18aae1b4a" providerId="ADAL" clId="{477F4B63-053C-4146-9706-2E68F493DF47}" dt="2023-04-24T17:18:47.357" v="1749" actId="1036"/>
          <ac:picMkLst>
            <pc:docMk/>
            <pc:sldMk cId="1982254768" sldId="263"/>
            <ac:picMk id="13" creationId="{75B93261-0B1B-739C-A103-7ADC9F8D9B5C}"/>
          </ac:picMkLst>
        </pc:picChg>
        <pc:inkChg chg="add del">
          <ac:chgData name="Abels, Patrick" userId="ba666de4-0d21-43a6-8e66-51a18aae1b4a" providerId="ADAL" clId="{477F4B63-053C-4146-9706-2E68F493DF47}" dt="2023-04-24T17:19:28.368" v="1753" actId="9405"/>
          <ac:inkMkLst>
            <pc:docMk/>
            <pc:sldMk cId="1982254768" sldId="263"/>
            <ac:inkMk id="14" creationId="{45FDF94F-6445-6D5D-3478-C2B35D735402}"/>
          </ac:inkMkLst>
        </pc:inkChg>
        <pc:inkChg chg="add del">
          <ac:chgData name="Abels, Patrick" userId="ba666de4-0d21-43a6-8e66-51a18aae1b4a" providerId="ADAL" clId="{477F4B63-053C-4146-9706-2E68F493DF47}" dt="2023-04-24T17:19:27.946" v="1752" actId="9405"/>
          <ac:inkMkLst>
            <pc:docMk/>
            <pc:sldMk cId="1982254768" sldId="263"/>
            <ac:inkMk id="15" creationId="{B2B2CF8F-EE1B-F4A1-5A31-FF4EE713C1FC}"/>
          </ac:inkMkLst>
        </pc:inkChg>
        <pc:inkChg chg="add">
          <ac:chgData name="Abels, Patrick" userId="ba666de4-0d21-43a6-8e66-51a18aae1b4a" providerId="ADAL" clId="{477F4B63-053C-4146-9706-2E68F493DF47}" dt="2023-04-24T17:21:19.876" v="1754" actId="9405"/>
          <ac:inkMkLst>
            <pc:docMk/>
            <pc:sldMk cId="1982254768" sldId="263"/>
            <ac:inkMk id="16" creationId="{DCF4A7DB-CF05-C5C7-E049-DC32A6959D6F}"/>
          </ac:inkMkLst>
        </pc:inkChg>
        <pc:inkChg chg="add">
          <ac:chgData name="Abels, Patrick" userId="ba666de4-0d21-43a6-8e66-51a18aae1b4a" providerId="ADAL" clId="{477F4B63-053C-4146-9706-2E68F493DF47}" dt="2023-04-24T17:21:34.196" v="1755" actId="9405"/>
          <ac:inkMkLst>
            <pc:docMk/>
            <pc:sldMk cId="1982254768" sldId="263"/>
            <ac:inkMk id="17" creationId="{D8B90B2D-8193-72EA-4786-F4BD65E06595}"/>
          </ac:inkMkLst>
        </pc:inkChg>
        <pc:inkChg chg="add">
          <ac:chgData name="Abels, Patrick" userId="ba666de4-0d21-43a6-8e66-51a18aae1b4a" providerId="ADAL" clId="{477F4B63-053C-4146-9706-2E68F493DF47}" dt="2023-04-24T17:21:42.708" v="1756" actId="9405"/>
          <ac:inkMkLst>
            <pc:docMk/>
            <pc:sldMk cId="1982254768" sldId="263"/>
            <ac:inkMk id="18" creationId="{450C1CCA-78C9-BF4C-151B-A81B0799EF43}"/>
          </ac:inkMkLst>
        </pc:inkChg>
        <pc:inkChg chg="add">
          <ac:chgData name="Abels, Patrick" userId="ba666de4-0d21-43a6-8e66-51a18aae1b4a" providerId="ADAL" clId="{477F4B63-053C-4146-9706-2E68F493DF47}" dt="2023-04-24T17:21:48.942" v="1757" actId="9405"/>
          <ac:inkMkLst>
            <pc:docMk/>
            <pc:sldMk cId="1982254768" sldId="263"/>
            <ac:inkMk id="19" creationId="{8CC53525-A3AF-D73F-E9CE-5A056333EBF5}"/>
          </ac:inkMkLst>
        </pc:inkChg>
        <pc:inkChg chg="add">
          <ac:chgData name="Abels, Patrick" userId="ba666de4-0d21-43a6-8e66-51a18aae1b4a" providerId="ADAL" clId="{477F4B63-053C-4146-9706-2E68F493DF47}" dt="2023-04-24T17:21:52.401" v="1758" actId="9405"/>
          <ac:inkMkLst>
            <pc:docMk/>
            <pc:sldMk cId="1982254768" sldId="263"/>
            <ac:inkMk id="20" creationId="{E0FB478A-011F-FBFB-7F39-41D47287D392}"/>
          </ac:inkMkLst>
        </pc:inkChg>
        <pc:inkChg chg="add">
          <ac:chgData name="Abels, Patrick" userId="ba666de4-0d21-43a6-8e66-51a18aae1b4a" providerId="ADAL" clId="{477F4B63-053C-4146-9706-2E68F493DF47}" dt="2023-04-24T17:21:59.126" v="1759" actId="9405"/>
          <ac:inkMkLst>
            <pc:docMk/>
            <pc:sldMk cId="1982254768" sldId="263"/>
            <ac:inkMk id="21" creationId="{3797D404-4CDD-3328-6879-122682763D18}"/>
          </ac:inkMkLst>
        </pc:inkChg>
        <pc:inkChg chg="add">
          <ac:chgData name="Abels, Patrick" userId="ba666de4-0d21-43a6-8e66-51a18aae1b4a" providerId="ADAL" clId="{477F4B63-053C-4146-9706-2E68F493DF47}" dt="2023-04-24T17:22:21.801" v="1760" actId="9405"/>
          <ac:inkMkLst>
            <pc:docMk/>
            <pc:sldMk cId="1982254768" sldId="263"/>
            <ac:inkMk id="22" creationId="{EF5872AB-56B8-8036-10D4-AE4602BFE9EB}"/>
          </ac:inkMkLst>
        </pc:inkChg>
        <pc:inkChg chg="add">
          <ac:chgData name="Abels, Patrick" userId="ba666de4-0d21-43a6-8e66-51a18aae1b4a" providerId="ADAL" clId="{477F4B63-053C-4146-9706-2E68F493DF47}" dt="2023-04-24T17:22:31.405" v="1761" actId="9405"/>
          <ac:inkMkLst>
            <pc:docMk/>
            <pc:sldMk cId="1982254768" sldId="263"/>
            <ac:inkMk id="23" creationId="{B31E1C68-B75F-501C-5067-2172ADE6B6C1}"/>
          </ac:inkMkLst>
        </pc:inkChg>
        <pc:inkChg chg="add">
          <ac:chgData name="Abels, Patrick" userId="ba666de4-0d21-43a6-8e66-51a18aae1b4a" providerId="ADAL" clId="{477F4B63-053C-4146-9706-2E68F493DF47}" dt="2023-04-24T17:22:37.875" v="1762" actId="9405"/>
          <ac:inkMkLst>
            <pc:docMk/>
            <pc:sldMk cId="1982254768" sldId="263"/>
            <ac:inkMk id="24" creationId="{34820C03-FB0F-569C-B5BA-32A592D8EF7F}"/>
          </ac:inkMkLst>
        </pc:inkChg>
        <pc:inkChg chg="add">
          <ac:chgData name="Abels, Patrick" userId="ba666de4-0d21-43a6-8e66-51a18aae1b4a" providerId="ADAL" clId="{477F4B63-053C-4146-9706-2E68F493DF47}" dt="2023-04-24T17:22:48.588" v="1763" actId="9405"/>
          <ac:inkMkLst>
            <pc:docMk/>
            <pc:sldMk cId="1982254768" sldId="263"/>
            <ac:inkMk id="25" creationId="{6FD9AD1B-9F1C-551E-30B1-E18CEEA43FDF}"/>
          </ac:inkMkLst>
        </pc:inkChg>
        <pc:inkChg chg="add">
          <ac:chgData name="Abels, Patrick" userId="ba666de4-0d21-43a6-8e66-51a18aae1b4a" providerId="ADAL" clId="{477F4B63-053C-4146-9706-2E68F493DF47}" dt="2023-04-24T17:22:57.362" v="1764" actId="9405"/>
          <ac:inkMkLst>
            <pc:docMk/>
            <pc:sldMk cId="1982254768" sldId="263"/>
            <ac:inkMk id="26" creationId="{5A71D0BB-1AB9-B7D5-A570-E21B15C62882}"/>
          </ac:inkMkLst>
        </pc:inkChg>
        <pc:inkChg chg="add">
          <ac:chgData name="Abels, Patrick" userId="ba666de4-0d21-43a6-8e66-51a18aae1b4a" providerId="ADAL" clId="{477F4B63-053C-4146-9706-2E68F493DF47}" dt="2023-04-24T17:23:12.001" v="1765" actId="9405"/>
          <ac:inkMkLst>
            <pc:docMk/>
            <pc:sldMk cId="1982254768" sldId="263"/>
            <ac:inkMk id="27" creationId="{9B4B65BF-26A3-4893-4EFE-EDF7C369813F}"/>
          </ac:inkMkLst>
        </pc:inkChg>
        <pc:inkChg chg="add">
          <ac:chgData name="Abels, Patrick" userId="ba666de4-0d21-43a6-8e66-51a18aae1b4a" providerId="ADAL" clId="{477F4B63-053C-4146-9706-2E68F493DF47}" dt="2023-04-24T17:23:36.703" v="1766" actId="9405"/>
          <ac:inkMkLst>
            <pc:docMk/>
            <pc:sldMk cId="1982254768" sldId="263"/>
            <ac:inkMk id="28" creationId="{AFF556D5-D908-6FAA-9BCF-1C812D103994}"/>
          </ac:inkMkLst>
        </pc:inkChg>
        <pc:inkChg chg="add">
          <ac:chgData name="Abels, Patrick" userId="ba666de4-0d21-43a6-8e66-51a18aae1b4a" providerId="ADAL" clId="{477F4B63-053C-4146-9706-2E68F493DF47}" dt="2023-04-24T17:23:38.281" v="1767" actId="9405"/>
          <ac:inkMkLst>
            <pc:docMk/>
            <pc:sldMk cId="1982254768" sldId="263"/>
            <ac:inkMk id="29" creationId="{B6CFE0E6-3E7E-72DE-8866-4B60A51F1639}"/>
          </ac:inkMkLst>
        </pc:inkChg>
        <pc:inkChg chg="add">
          <ac:chgData name="Abels, Patrick" userId="ba666de4-0d21-43a6-8e66-51a18aae1b4a" providerId="ADAL" clId="{477F4B63-053C-4146-9706-2E68F493DF47}" dt="2023-04-24T17:24:11.575" v="1768" actId="9405"/>
          <ac:inkMkLst>
            <pc:docMk/>
            <pc:sldMk cId="1982254768" sldId="263"/>
            <ac:inkMk id="30" creationId="{6EEAB104-999E-CB8E-6E88-A333CCACE991}"/>
          </ac:inkMkLst>
        </pc:inkChg>
      </pc:sldChg>
      <pc:sldChg chg="del">
        <pc:chgData name="Abels, Patrick" userId="ba666de4-0d21-43a6-8e66-51a18aae1b4a" providerId="ADAL" clId="{477F4B63-053C-4146-9706-2E68F493DF47}" dt="2023-04-24T15:43:35.339" v="0" actId="47"/>
        <pc:sldMkLst>
          <pc:docMk/>
          <pc:sldMk cId="1133548300" sldId="264"/>
        </pc:sldMkLst>
      </pc:sldChg>
      <pc:sldChg chg="del">
        <pc:chgData name="Abels, Patrick" userId="ba666de4-0d21-43a6-8e66-51a18aae1b4a" providerId="ADAL" clId="{477F4B63-053C-4146-9706-2E68F493DF47}" dt="2023-04-24T15:43:35.339" v="0" actId="47"/>
        <pc:sldMkLst>
          <pc:docMk/>
          <pc:sldMk cId="3119013320" sldId="265"/>
        </pc:sldMkLst>
      </pc:sldChg>
      <pc:sldChg chg="del">
        <pc:chgData name="Abels, Patrick" userId="ba666de4-0d21-43a6-8e66-51a18aae1b4a" providerId="ADAL" clId="{477F4B63-053C-4146-9706-2E68F493DF47}" dt="2023-04-24T15:43:35.339" v="0" actId="47"/>
        <pc:sldMkLst>
          <pc:docMk/>
          <pc:sldMk cId="3964712958" sldId="266"/>
        </pc:sldMkLst>
      </pc:sldChg>
      <pc:sldChg chg="del">
        <pc:chgData name="Abels, Patrick" userId="ba666de4-0d21-43a6-8e66-51a18aae1b4a" providerId="ADAL" clId="{477F4B63-053C-4146-9706-2E68F493DF47}" dt="2023-04-24T15:43:35.339" v="0" actId="47"/>
        <pc:sldMkLst>
          <pc:docMk/>
          <pc:sldMk cId="3979377407" sldId="267"/>
        </pc:sldMkLst>
      </pc:sldChg>
      <pc:sldChg chg="del">
        <pc:chgData name="Abels, Patrick" userId="ba666de4-0d21-43a6-8e66-51a18aae1b4a" providerId="ADAL" clId="{477F4B63-053C-4146-9706-2E68F493DF47}" dt="2023-04-24T15:43:35.339" v="0" actId="47"/>
        <pc:sldMkLst>
          <pc:docMk/>
          <pc:sldMk cId="388671290" sldId="268"/>
        </pc:sldMkLst>
      </pc:sldChg>
      <pc:sldChg chg="del">
        <pc:chgData name="Abels, Patrick" userId="ba666de4-0d21-43a6-8e66-51a18aae1b4a" providerId="ADAL" clId="{477F4B63-053C-4146-9706-2E68F493DF47}" dt="2023-04-24T15:43:35.339" v="0" actId="47"/>
        <pc:sldMkLst>
          <pc:docMk/>
          <pc:sldMk cId="400960324" sldId="269"/>
        </pc:sldMkLst>
      </pc:sldChg>
      <pc:sldChg chg="del">
        <pc:chgData name="Abels, Patrick" userId="ba666de4-0d21-43a6-8e66-51a18aae1b4a" providerId="ADAL" clId="{477F4B63-053C-4146-9706-2E68F493DF47}" dt="2023-04-24T15:43:35.339" v="0" actId="47"/>
        <pc:sldMkLst>
          <pc:docMk/>
          <pc:sldMk cId="2464172290" sldId="270"/>
        </pc:sldMkLst>
      </pc:sldChg>
      <pc:sldChg chg="del">
        <pc:chgData name="Abels, Patrick" userId="ba666de4-0d21-43a6-8e66-51a18aae1b4a" providerId="ADAL" clId="{477F4B63-053C-4146-9706-2E68F493DF47}" dt="2023-04-24T15:43:35.339" v="0" actId="47"/>
        <pc:sldMkLst>
          <pc:docMk/>
          <pc:sldMk cId="37461558" sldId="271"/>
        </pc:sldMkLst>
      </pc:sldChg>
      <pc:sldMasterChg chg="modSldLayout">
        <pc:chgData name="Abels, Patrick" userId="ba666de4-0d21-43a6-8e66-51a18aae1b4a" providerId="ADAL" clId="{477F4B63-053C-4146-9706-2E68F493DF47}" dt="2023-04-24T17:07:55.789" v="1524" actId="1076"/>
        <pc:sldMasterMkLst>
          <pc:docMk/>
          <pc:sldMasterMk cId="1043764218" sldId="2147483660"/>
        </pc:sldMasterMkLst>
        <pc:sldLayoutChg chg="addSp delSp modSp mod modTransition">
          <pc:chgData name="Abels, Patrick" userId="ba666de4-0d21-43a6-8e66-51a18aae1b4a" providerId="ADAL" clId="{477F4B63-053C-4146-9706-2E68F493DF47}" dt="2023-04-24T16:38:02.895" v="1510"/>
          <pc:sldLayoutMkLst>
            <pc:docMk/>
            <pc:sldMasterMk cId="1043764218" sldId="2147483660"/>
            <pc:sldLayoutMk cId="1011298598" sldId="2147483672"/>
          </pc:sldLayoutMkLst>
          <pc:spChg chg="add mod">
            <ac:chgData name="Abels, Patrick" userId="ba666de4-0d21-43a6-8e66-51a18aae1b4a" providerId="ADAL" clId="{477F4B63-053C-4146-9706-2E68F493DF47}" dt="2023-04-24T15:46:47.966" v="28" actId="14100"/>
            <ac:spMkLst>
              <pc:docMk/>
              <pc:sldMasterMk cId="1043764218" sldId="2147483660"/>
              <pc:sldLayoutMk cId="1011298598" sldId="2147483672"/>
              <ac:spMk id="4" creationId="{895161EA-303E-AE82-C761-477476BF0B4C}"/>
            </ac:spMkLst>
          </pc:spChg>
          <pc:spChg chg="mod">
            <ac:chgData name="Abels, Patrick" userId="ba666de4-0d21-43a6-8e66-51a18aae1b4a" providerId="ADAL" clId="{477F4B63-053C-4146-9706-2E68F493DF47}" dt="2023-04-24T15:47:08.941" v="32" actId="207"/>
            <ac:spMkLst>
              <pc:docMk/>
              <pc:sldMasterMk cId="1043764218" sldId="2147483660"/>
              <pc:sldLayoutMk cId="1011298598" sldId="2147483672"/>
              <ac:spMk id="5" creationId="{3C980BA9-BC4E-30FD-C020-AEBBFBFBF1AE}"/>
            </ac:spMkLst>
          </pc:spChg>
          <pc:spChg chg="mod">
            <ac:chgData name="Abels, Patrick" userId="ba666de4-0d21-43a6-8e66-51a18aae1b4a" providerId="ADAL" clId="{477F4B63-053C-4146-9706-2E68F493DF47}" dt="2023-04-24T15:47:32.191" v="64" actId="1037"/>
            <ac:spMkLst>
              <pc:docMk/>
              <pc:sldMasterMk cId="1043764218" sldId="2147483660"/>
              <pc:sldLayoutMk cId="1011298598" sldId="2147483672"/>
              <ac:spMk id="6" creationId="{68954BE4-B50E-7AD3-4EEE-A26283E79FB3}"/>
            </ac:spMkLst>
          </pc:spChg>
          <pc:picChg chg="del mod">
            <ac:chgData name="Abels, Patrick" userId="ba666de4-0d21-43a6-8e66-51a18aae1b4a" providerId="ADAL" clId="{477F4B63-053C-4146-9706-2E68F493DF47}" dt="2023-04-24T15:47:23.464" v="34" actId="478"/>
            <ac:picMkLst>
              <pc:docMk/>
              <pc:sldMasterMk cId="1043764218" sldId="2147483660"/>
              <pc:sldLayoutMk cId="1011298598" sldId="2147483672"/>
              <ac:picMk id="3" creationId="{C4D818B0-1F4F-3D42-C666-C9B13E844470}"/>
            </ac:picMkLst>
          </pc:picChg>
          <pc:picChg chg="del mod">
            <ac:chgData name="Abels, Patrick" userId="ba666de4-0d21-43a6-8e66-51a18aae1b4a" providerId="ADAL" clId="{477F4B63-053C-4146-9706-2E68F493DF47}" dt="2023-04-24T15:45:58.867" v="21" actId="478"/>
            <ac:picMkLst>
              <pc:docMk/>
              <pc:sldMasterMk cId="1043764218" sldId="2147483660"/>
              <pc:sldLayoutMk cId="1011298598" sldId="2147483672"/>
              <ac:picMk id="7" creationId="{DA3F6043-04FC-7DBE-9677-C0D2183CF0AD}"/>
            </ac:picMkLst>
          </pc:picChg>
        </pc:sldLayoutChg>
        <pc:sldLayoutChg chg="addSp delSp modSp mod">
          <pc:chgData name="Abels, Patrick" userId="ba666de4-0d21-43a6-8e66-51a18aae1b4a" providerId="ADAL" clId="{477F4B63-053C-4146-9706-2E68F493DF47}" dt="2023-04-24T16:35:53.881" v="1456" actId="20577"/>
          <pc:sldLayoutMkLst>
            <pc:docMk/>
            <pc:sldMasterMk cId="1043764218" sldId="2147483660"/>
            <pc:sldLayoutMk cId="122919291" sldId="2147483673"/>
          </pc:sldLayoutMkLst>
          <pc:spChg chg="mod">
            <ac:chgData name="Abels, Patrick" userId="ba666de4-0d21-43a6-8e66-51a18aae1b4a" providerId="ADAL" clId="{477F4B63-053C-4146-9706-2E68F493DF47}" dt="2023-04-24T16:35:53.881" v="1456" actId="20577"/>
            <ac:spMkLst>
              <pc:docMk/>
              <pc:sldMasterMk cId="1043764218" sldId="2147483660"/>
              <pc:sldLayoutMk cId="122919291" sldId="2147483673"/>
              <ac:spMk id="10" creationId="{91A6C134-3551-6DE4-1C26-0EAF373048EE}"/>
            </ac:spMkLst>
          </pc:spChg>
          <pc:picChg chg="add mod">
            <ac:chgData name="Abels, Patrick" userId="ba666de4-0d21-43a6-8e66-51a18aae1b4a" providerId="ADAL" clId="{477F4B63-053C-4146-9706-2E68F493DF47}" dt="2023-04-24T16:35:46.883" v="1443" actId="1037"/>
            <ac:picMkLst>
              <pc:docMk/>
              <pc:sldMasterMk cId="1043764218" sldId="2147483660"/>
              <pc:sldLayoutMk cId="122919291" sldId="2147483673"/>
              <ac:picMk id="3" creationId="{69AA69DC-3BDE-DC5B-7592-005FD0389B74}"/>
            </ac:picMkLst>
          </pc:picChg>
          <pc:picChg chg="del mod">
            <ac:chgData name="Abels, Patrick" userId="ba666de4-0d21-43a6-8e66-51a18aae1b4a" providerId="ADAL" clId="{477F4B63-053C-4146-9706-2E68F493DF47}" dt="2023-04-24T16:35:06.768" v="1432" actId="478"/>
            <ac:picMkLst>
              <pc:docMk/>
              <pc:sldMasterMk cId="1043764218" sldId="2147483660"/>
              <pc:sldLayoutMk cId="122919291" sldId="2147483673"/>
              <ac:picMk id="11" creationId="{583C38F4-65D6-97A2-2BA6-A89F6A9860F9}"/>
            </ac:picMkLst>
          </pc:picChg>
        </pc:sldLayoutChg>
        <pc:sldLayoutChg chg="addSp delSp modSp mod">
          <pc:chgData name="Abels, Patrick" userId="ba666de4-0d21-43a6-8e66-51a18aae1b4a" providerId="ADAL" clId="{477F4B63-053C-4146-9706-2E68F493DF47}" dt="2023-04-24T17:07:55.789" v="1524" actId="1076"/>
          <pc:sldLayoutMkLst>
            <pc:docMk/>
            <pc:sldMasterMk cId="1043764218" sldId="2147483660"/>
            <pc:sldLayoutMk cId="2434053926" sldId="2147483674"/>
          </pc:sldLayoutMkLst>
          <pc:spChg chg="mod">
            <ac:chgData name="Abels, Patrick" userId="ba666de4-0d21-43a6-8e66-51a18aae1b4a" providerId="ADAL" clId="{477F4B63-053C-4146-9706-2E68F493DF47}" dt="2023-04-24T17:07:30.402" v="1520" actId="20577"/>
            <ac:spMkLst>
              <pc:docMk/>
              <pc:sldMasterMk cId="1043764218" sldId="2147483660"/>
              <pc:sldLayoutMk cId="2434053926" sldId="2147483674"/>
              <ac:spMk id="10" creationId="{91A6C134-3551-6DE4-1C26-0EAF373048EE}"/>
            </ac:spMkLst>
          </pc:spChg>
          <pc:picChg chg="del">
            <ac:chgData name="Abels, Patrick" userId="ba666de4-0d21-43a6-8e66-51a18aae1b4a" providerId="ADAL" clId="{477F4B63-053C-4146-9706-2E68F493DF47}" dt="2023-04-24T17:07:44.285" v="1522" actId="478"/>
            <ac:picMkLst>
              <pc:docMk/>
              <pc:sldMasterMk cId="1043764218" sldId="2147483660"/>
              <pc:sldLayoutMk cId="2434053926" sldId="2147483674"/>
              <ac:picMk id="3" creationId="{69AA69DC-3BDE-DC5B-7592-005FD0389B74}"/>
            </ac:picMkLst>
          </pc:picChg>
          <pc:picChg chg="add mod">
            <ac:chgData name="Abels, Patrick" userId="ba666de4-0d21-43a6-8e66-51a18aae1b4a" providerId="ADAL" clId="{477F4B63-053C-4146-9706-2E68F493DF47}" dt="2023-04-24T17:07:55.789" v="1524" actId="1076"/>
            <ac:picMkLst>
              <pc:docMk/>
              <pc:sldMasterMk cId="1043764218" sldId="2147483660"/>
              <pc:sldLayoutMk cId="2434053926" sldId="2147483674"/>
              <ac:picMk id="4" creationId="{E45BE055-35ED-0E1E-0BDF-73C8529392FD}"/>
            </ac:picMkLst>
          </pc:pic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m Check Slide">
    <p:bg>
      <p:bgPr>
        <a:solidFill>
          <a:schemeClr val="tx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CB35870-924C-FCEE-621F-5B1A5DAC2D9A}"/>
              </a:ext>
            </a:extLst>
          </p:cNvPr>
          <p:cNvSpPr/>
          <p:nvPr userDrawn="1"/>
        </p:nvSpPr>
        <p:spPr>
          <a:xfrm>
            <a:off x="10173680" y="4826062"/>
            <a:ext cx="1908000" cy="1908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p>
        </p:txBody>
      </p:sp>
    </p:spTree>
    <p:extLst>
      <p:ext uri="{BB962C8B-B14F-4D97-AF65-F5344CB8AC3E}">
        <p14:creationId xmlns:p14="http://schemas.microsoft.com/office/powerpoint/2010/main" val="250696084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ontserrat" pitchFamily="2" charset="0"/>
              </a:defRPr>
            </a:lvl1pPr>
          </a:lstStyle>
          <a:p>
            <a:pPr lvl="0"/>
            <a:r>
              <a:rPr lang="en-US" dirty="0" err="1"/>
              <a:t>Mathematik</a:t>
            </a:r>
            <a:r>
              <a:rPr lang="en-US" dirty="0"/>
              <a:t> 9 Abels</a:t>
            </a:r>
            <a:endParaRPr lang="en-DE" dirty="0"/>
          </a:p>
        </p:txBody>
      </p:sp>
      <p:pic>
        <p:nvPicPr>
          <p:cNvPr id="2" name="Picture 1">
            <a:extLst>
              <a:ext uri="{FF2B5EF4-FFF2-40B4-BE49-F238E27FC236}">
                <a16:creationId xmlns:a16="http://schemas.microsoft.com/office/drawing/2014/main" id="{66133CF1-11F3-EDEA-3ED0-5E0A17886DC0}"/>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6987" b="98690" l="4911" r="99554">
                        <a14:foregroundMark x1="55804" y1="6987" x2="68304" y2="7860"/>
                        <a14:foregroundMark x1="97321" y1="53275" x2="95982" y2="79913"/>
                        <a14:foregroundMark x1="77232" y1="95633" x2="92411" y2="93013"/>
                        <a14:foregroundMark x1="91518" y1="98690" x2="99554" y2="96070"/>
                        <a14:foregroundMark x1="9821" y1="60699" x2="7143" y2="53275"/>
                        <a14:foregroundMark x1="7589" y1="51965" x2="4911" y2="51092"/>
                      </a14:backgroundRemoval>
                    </a14:imgEffect>
                  </a14:imgLayer>
                </a14:imgProps>
              </a:ext>
              <a:ext uri="{28A0092B-C50C-407E-A947-70E740481C1C}">
                <a14:useLocalDpi xmlns:a14="http://schemas.microsoft.com/office/drawing/2010/main" val="0"/>
              </a:ext>
            </a:extLst>
          </a:blip>
          <a:stretch>
            <a:fillRect/>
          </a:stretch>
        </p:blipFill>
        <p:spPr>
          <a:xfrm>
            <a:off x="10237142" y="4872722"/>
            <a:ext cx="1649114" cy="1685925"/>
          </a:xfrm>
          <a:custGeom>
            <a:avLst/>
            <a:gdLst>
              <a:gd name="connsiteX0" fmla="*/ 0 w 1649114"/>
              <a:gd name="connsiteY0" fmla="*/ 0 h 1685925"/>
              <a:gd name="connsiteX1" fmla="*/ 500231 w 1649114"/>
              <a:gd name="connsiteY1" fmla="*/ 0 h 1685925"/>
              <a:gd name="connsiteX2" fmla="*/ 1016954 w 1649114"/>
              <a:gd name="connsiteY2" fmla="*/ 0 h 1685925"/>
              <a:gd name="connsiteX3" fmla="*/ 1649114 w 1649114"/>
              <a:gd name="connsiteY3" fmla="*/ 0 h 1685925"/>
              <a:gd name="connsiteX4" fmla="*/ 1649114 w 1649114"/>
              <a:gd name="connsiteY4" fmla="*/ 545116 h 1685925"/>
              <a:gd name="connsiteX5" fmla="*/ 1649114 w 1649114"/>
              <a:gd name="connsiteY5" fmla="*/ 1073372 h 1685925"/>
              <a:gd name="connsiteX6" fmla="*/ 1649114 w 1649114"/>
              <a:gd name="connsiteY6" fmla="*/ 1685925 h 1685925"/>
              <a:gd name="connsiteX7" fmla="*/ 1132392 w 1649114"/>
              <a:gd name="connsiteY7" fmla="*/ 1685925 h 1685925"/>
              <a:gd name="connsiteX8" fmla="*/ 566196 w 1649114"/>
              <a:gd name="connsiteY8" fmla="*/ 1685925 h 1685925"/>
              <a:gd name="connsiteX9" fmla="*/ 0 w 1649114"/>
              <a:gd name="connsiteY9" fmla="*/ 1685925 h 1685925"/>
              <a:gd name="connsiteX10" fmla="*/ 0 w 1649114"/>
              <a:gd name="connsiteY10" fmla="*/ 1157669 h 1685925"/>
              <a:gd name="connsiteX11" fmla="*/ 0 w 1649114"/>
              <a:gd name="connsiteY11" fmla="*/ 646271 h 1685925"/>
              <a:gd name="connsiteX12" fmla="*/ 0 w 1649114"/>
              <a:gd name="connsiteY12"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9114" h="1685925" fill="none" extrusionOk="0">
                <a:moveTo>
                  <a:pt x="0" y="0"/>
                </a:moveTo>
                <a:cubicBezTo>
                  <a:pt x="141797" y="-647"/>
                  <a:pt x="367167" y="31833"/>
                  <a:pt x="500231" y="0"/>
                </a:cubicBezTo>
                <a:cubicBezTo>
                  <a:pt x="633295" y="-31833"/>
                  <a:pt x="793124" y="6931"/>
                  <a:pt x="1016954" y="0"/>
                </a:cubicBezTo>
                <a:cubicBezTo>
                  <a:pt x="1240784" y="-6931"/>
                  <a:pt x="1463633" y="47685"/>
                  <a:pt x="1649114" y="0"/>
                </a:cubicBezTo>
                <a:cubicBezTo>
                  <a:pt x="1669925" y="127734"/>
                  <a:pt x="1615179" y="424519"/>
                  <a:pt x="1649114" y="545116"/>
                </a:cubicBezTo>
                <a:cubicBezTo>
                  <a:pt x="1683049" y="665713"/>
                  <a:pt x="1619356" y="886729"/>
                  <a:pt x="1649114" y="1073372"/>
                </a:cubicBezTo>
                <a:cubicBezTo>
                  <a:pt x="1678872" y="1260015"/>
                  <a:pt x="1588666" y="1528832"/>
                  <a:pt x="1649114" y="1685925"/>
                </a:cubicBezTo>
                <a:cubicBezTo>
                  <a:pt x="1491958" y="1744123"/>
                  <a:pt x="1315024" y="1633381"/>
                  <a:pt x="1132392" y="1685925"/>
                </a:cubicBezTo>
                <a:cubicBezTo>
                  <a:pt x="949760" y="1738469"/>
                  <a:pt x="787506" y="1638489"/>
                  <a:pt x="566196" y="1685925"/>
                </a:cubicBezTo>
                <a:cubicBezTo>
                  <a:pt x="344886" y="1733361"/>
                  <a:pt x="196220" y="1685913"/>
                  <a:pt x="0" y="1685925"/>
                </a:cubicBezTo>
                <a:cubicBezTo>
                  <a:pt x="-20970" y="1480859"/>
                  <a:pt x="58950" y="1351215"/>
                  <a:pt x="0" y="1157669"/>
                </a:cubicBezTo>
                <a:cubicBezTo>
                  <a:pt x="-58950" y="964123"/>
                  <a:pt x="40473" y="889960"/>
                  <a:pt x="0" y="646271"/>
                </a:cubicBezTo>
                <a:cubicBezTo>
                  <a:pt x="-40473" y="402582"/>
                  <a:pt x="51559" y="248494"/>
                  <a:pt x="0" y="0"/>
                </a:cubicBezTo>
                <a:close/>
              </a:path>
              <a:path w="1649114" h="1685925" stroke="0" extrusionOk="0">
                <a:moveTo>
                  <a:pt x="0" y="0"/>
                </a:moveTo>
                <a:cubicBezTo>
                  <a:pt x="127869" y="-58549"/>
                  <a:pt x="457140" y="69205"/>
                  <a:pt x="582687" y="0"/>
                </a:cubicBezTo>
                <a:cubicBezTo>
                  <a:pt x="708234" y="-69205"/>
                  <a:pt x="908511" y="30986"/>
                  <a:pt x="1132392" y="0"/>
                </a:cubicBezTo>
                <a:cubicBezTo>
                  <a:pt x="1356274" y="-30986"/>
                  <a:pt x="1395117" y="21620"/>
                  <a:pt x="1649114" y="0"/>
                </a:cubicBezTo>
                <a:cubicBezTo>
                  <a:pt x="1718274" y="183323"/>
                  <a:pt x="1604149" y="370961"/>
                  <a:pt x="1649114" y="578834"/>
                </a:cubicBezTo>
                <a:cubicBezTo>
                  <a:pt x="1694079" y="786707"/>
                  <a:pt x="1587358" y="934167"/>
                  <a:pt x="1649114" y="1140809"/>
                </a:cubicBezTo>
                <a:cubicBezTo>
                  <a:pt x="1710870" y="1347452"/>
                  <a:pt x="1603545" y="1496505"/>
                  <a:pt x="1649114" y="1685925"/>
                </a:cubicBezTo>
                <a:cubicBezTo>
                  <a:pt x="1393847" y="1708125"/>
                  <a:pt x="1279860" y="1656742"/>
                  <a:pt x="1115900" y="1685925"/>
                </a:cubicBezTo>
                <a:cubicBezTo>
                  <a:pt x="951940" y="1715108"/>
                  <a:pt x="703268" y="1637728"/>
                  <a:pt x="566196" y="1685925"/>
                </a:cubicBezTo>
                <a:cubicBezTo>
                  <a:pt x="429124" y="1734122"/>
                  <a:pt x="229164" y="1635991"/>
                  <a:pt x="0" y="1685925"/>
                </a:cubicBezTo>
                <a:cubicBezTo>
                  <a:pt x="-564" y="1539796"/>
                  <a:pt x="30978" y="1364816"/>
                  <a:pt x="0" y="1140809"/>
                </a:cubicBezTo>
                <a:cubicBezTo>
                  <a:pt x="-30978" y="916802"/>
                  <a:pt x="21974" y="735115"/>
                  <a:pt x="0" y="545116"/>
                </a:cubicBezTo>
                <a:cubicBezTo>
                  <a:pt x="-21974" y="355117"/>
                  <a:pt x="32467" y="194198"/>
                  <a:pt x="0" y="0"/>
                </a:cubicBezTo>
                <a:close/>
              </a:path>
            </a:pathLst>
          </a:custGeom>
          <a:ln>
            <a:solidFill>
              <a:schemeClr val="tx1"/>
            </a:solidFill>
            <a:extLst>
              <a:ext uri="{C807C97D-BFC1-408E-A445-0C87EB9F89A2}">
                <ask:lineSketchStyleProps xmlns:ask="http://schemas.microsoft.com/office/drawing/2018/sketchyshapes" sd="1879376400">
                  <a:prstGeom prst="rect">
                    <a:avLst/>
                  </a:prstGeom>
                  <ask:type>
                    <ask:lineSketchScribble/>
                  </ask:type>
                </ask:lineSketchStyleProps>
              </a:ext>
            </a:extLst>
          </a:ln>
        </p:spPr>
      </p:pic>
    </p:spTree>
    <p:extLst>
      <p:ext uri="{BB962C8B-B14F-4D97-AF65-F5344CB8AC3E}">
        <p14:creationId xmlns:p14="http://schemas.microsoft.com/office/powerpoint/2010/main" val="29510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pu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ontserrat" pitchFamily="2" charset="0"/>
              </a:defRPr>
            </a:lvl1pPr>
          </a:lstStyle>
          <a:p>
            <a:pPr lvl="0"/>
            <a:r>
              <a:rPr lang="en-US" dirty="0"/>
              <a:t>Click to add text</a:t>
            </a:r>
            <a:endParaRPr lang="en-DE" dirty="0"/>
          </a:p>
        </p:txBody>
      </p:sp>
    </p:spTree>
    <p:extLst>
      <p:ext uri="{BB962C8B-B14F-4D97-AF65-F5344CB8AC3E}">
        <p14:creationId xmlns:p14="http://schemas.microsoft.com/office/powerpoint/2010/main" val="607473778"/>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put Animated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ontserrat" pitchFamily="2" charset="0"/>
              </a:defRPr>
            </a:lvl1pPr>
          </a:lstStyle>
          <a:p>
            <a:pPr lvl="0"/>
            <a:r>
              <a:rPr lang="en-US" dirty="0"/>
              <a:t>Click to add text</a:t>
            </a:r>
            <a:endParaRPr lang="en-DE" dirty="0"/>
          </a:p>
        </p:txBody>
      </p:sp>
    </p:spTree>
    <p:extLst>
      <p:ext uri="{BB962C8B-B14F-4D97-AF65-F5344CB8AC3E}">
        <p14:creationId xmlns:p14="http://schemas.microsoft.com/office/powerpoint/2010/main" val="5259088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1" presetClass="entr" presetSubtype="0" fill="hold" nodeType="withEffect">
                  <p:stCondLst>
                    <p:cond delay="0"/>
                  </p:stCondLst>
                  <p:iterate type="lt">
                    <p:tmAbs val="40"/>
                  </p:iterate>
                  <p:childTnLst>
                    <p:set>
                      <p:cBhvr>
                        <p:cTn dur="1" fill="hold">
                          <p:stCondLst>
                            <p:cond delay="0"/>
                          </p:stCondLst>
                        </p:cTn>
                        <p:tgtEl>
                          <p:spTgt spid="8"/>
                        </p:tgtEl>
                        <p:attrNameLst>
                          <p:attrName>style.visibility</p:attrName>
                        </p:attrNameLst>
                      </p:cBhvr>
                      <p:to>
                        <p:strVal val="visible"/>
                      </p:to>
                    </p:se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ercise NoHint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433268" y="2036617"/>
            <a:ext cx="11339632" cy="4387044"/>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81533"/>
            <a:ext cx="7468552" cy="646112"/>
          </a:xfrm>
          <a:prstGeom prst="rect">
            <a:avLst/>
          </a:prstGeom>
        </p:spPr>
        <p:txBody>
          <a:bodyPr/>
          <a:lstStyle>
            <a:lvl1pPr marL="0" indent="0">
              <a:buNone/>
              <a:defRPr sz="3600" b="1">
                <a:solidFill>
                  <a:schemeClr val="bg1"/>
                </a:solidFill>
                <a:latin typeface="Montserrat" pitchFamily="2" charset="0"/>
              </a:defRPr>
            </a:lvl1pPr>
          </a:lstStyle>
          <a:p>
            <a:pPr lvl="0"/>
            <a:r>
              <a:rPr lang="en-GB" dirty="0" err="1"/>
              <a:t>Übung</a:t>
            </a:r>
            <a:r>
              <a:rPr lang="en-GB" dirty="0"/>
              <a:t> …</a:t>
            </a:r>
            <a:endParaRPr lang="en-DE" dirty="0"/>
          </a:p>
        </p:txBody>
      </p:sp>
      <p:sp>
        <p:nvSpPr>
          <p:cNvPr id="4" name="Half Frame 3">
            <a:extLst>
              <a:ext uri="{FF2B5EF4-FFF2-40B4-BE49-F238E27FC236}">
                <a16:creationId xmlns:a16="http://schemas.microsoft.com/office/drawing/2014/main" id="{AE2624B0-64A9-2718-7794-4E2E9E577B58}"/>
              </a:ext>
            </a:extLst>
          </p:cNvPr>
          <p:cNvSpPr/>
          <p:nvPr userDrawn="1"/>
        </p:nvSpPr>
        <p:spPr>
          <a:xfrm rot="10800000">
            <a:off x="10916486" y="5638998"/>
            <a:ext cx="1057275" cy="1000125"/>
          </a:xfrm>
          <a:prstGeom prst="halfFrame">
            <a:avLst>
              <a:gd name="adj1" fmla="val 18095"/>
              <a:gd name="adj2" fmla="val 16190"/>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Tree>
    <p:extLst>
      <p:ext uri="{BB962C8B-B14F-4D97-AF65-F5344CB8AC3E}">
        <p14:creationId xmlns:p14="http://schemas.microsoft.com/office/powerpoint/2010/main" val="165443715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ercise Solu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6" name="Text Placeholder 8">
            <a:extLst>
              <a:ext uri="{FF2B5EF4-FFF2-40B4-BE49-F238E27FC236}">
                <a16:creationId xmlns:a16="http://schemas.microsoft.com/office/drawing/2014/main" id="{68954BE4-B50E-7AD3-4EEE-A26283E79FB3}"/>
              </a:ext>
            </a:extLst>
          </p:cNvPr>
          <p:cNvSpPr>
            <a:spLocks noGrp="1"/>
          </p:cNvSpPr>
          <p:nvPr>
            <p:ph type="body" sz="quarter" idx="12" hasCustomPrompt="1"/>
          </p:nvPr>
        </p:nvSpPr>
        <p:spPr>
          <a:xfrm>
            <a:off x="1652588" y="781533"/>
            <a:ext cx="6245542" cy="646112"/>
          </a:xfrm>
          <a:prstGeom prst="rect">
            <a:avLst/>
          </a:prstGeom>
        </p:spPr>
        <p:txBody>
          <a:bodyPr/>
          <a:lstStyle>
            <a:lvl1pPr marL="0" indent="0">
              <a:buNone/>
              <a:defRPr sz="3600" b="1">
                <a:solidFill>
                  <a:schemeClr val="bg1"/>
                </a:solidFill>
                <a:latin typeface="Montserrat" pitchFamily="2" charset="0"/>
              </a:defRPr>
            </a:lvl1pPr>
          </a:lstStyle>
          <a:p>
            <a:pPr lvl="0"/>
            <a:r>
              <a:rPr lang="en-GB" dirty="0" err="1"/>
              <a:t>Übung</a:t>
            </a:r>
            <a:r>
              <a:rPr lang="en-GB" dirty="0"/>
              <a:t> …</a:t>
            </a:r>
            <a:endParaRPr lang="en-DE" dirty="0"/>
          </a:p>
        </p:txBody>
      </p:sp>
      <p:sp>
        <p:nvSpPr>
          <p:cNvPr id="2" name="Partial Circle 1">
            <a:extLst>
              <a:ext uri="{FF2B5EF4-FFF2-40B4-BE49-F238E27FC236}">
                <a16:creationId xmlns:a16="http://schemas.microsoft.com/office/drawing/2014/main" id="{B18B71B7-806B-9352-368A-C1E2F1A3B961}"/>
              </a:ext>
            </a:extLst>
          </p:cNvPr>
          <p:cNvSpPr/>
          <p:nvPr userDrawn="1"/>
        </p:nvSpPr>
        <p:spPr>
          <a:xfrm>
            <a:off x="9602344" y="-1809345"/>
            <a:ext cx="5203154" cy="3596191"/>
          </a:xfrm>
          <a:prstGeom prst="pie">
            <a:avLst>
              <a:gd name="adj1" fmla="val 5387427"/>
              <a:gd name="adj2" fmla="val 10792375"/>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7" name="Graphic 6" descr="Checkmark with solid fill">
            <a:extLst>
              <a:ext uri="{FF2B5EF4-FFF2-40B4-BE49-F238E27FC236}">
                <a16:creationId xmlns:a16="http://schemas.microsoft.com/office/drawing/2014/main" id="{DA3F6043-04FC-7DBE-9677-C0D2183CF0A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47057" y="396597"/>
            <a:ext cx="914400" cy="914400"/>
          </a:xfrm>
          <a:prstGeom prst="rect">
            <a:avLst/>
          </a:prstGeom>
        </p:spPr>
      </p:pic>
    </p:spTree>
    <p:extLst>
      <p:ext uri="{BB962C8B-B14F-4D97-AF65-F5344CB8AC3E}">
        <p14:creationId xmlns:p14="http://schemas.microsoft.com/office/powerpoint/2010/main" val="815804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w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589328" y="2036616"/>
            <a:ext cx="10983548" cy="4288141"/>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sp>
        <p:nvSpPr>
          <p:cNvPr id="2" name="Rectangle 1">
            <a:extLst>
              <a:ext uri="{FF2B5EF4-FFF2-40B4-BE49-F238E27FC236}">
                <a16:creationId xmlns:a16="http://schemas.microsoft.com/office/drawing/2014/main" id="{32E43612-BB99-E759-308D-EC7DC153B9A7}"/>
              </a:ext>
            </a:extLst>
          </p:cNvPr>
          <p:cNvSpPr/>
          <p:nvPr userDrawn="1"/>
        </p:nvSpPr>
        <p:spPr>
          <a:xfrm>
            <a:off x="36723" y="40396"/>
            <a:ext cx="12118554" cy="677904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sp>
        <p:nvSpPr>
          <p:cNvPr id="5" name="Partial Circle 4">
            <a:extLst>
              <a:ext uri="{FF2B5EF4-FFF2-40B4-BE49-F238E27FC236}">
                <a16:creationId xmlns:a16="http://schemas.microsoft.com/office/drawing/2014/main" id="{3C980BA9-BC4E-30FD-C020-AEBBFBFBF1AE}"/>
              </a:ext>
            </a:extLst>
          </p:cNvPr>
          <p:cNvSpPr/>
          <p:nvPr userDrawn="1"/>
        </p:nvSpPr>
        <p:spPr>
          <a:xfrm>
            <a:off x="9602344" y="-1809345"/>
            <a:ext cx="5203154" cy="3596191"/>
          </a:xfrm>
          <a:prstGeom prst="pie">
            <a:avLst>
              <a:gd name="adj1" fmla="val 5387427"/>
              <a:gd name="adj2" fmla="val 10792375"/>
            </a:avLst>
          </a:prstGeom>
          <a:solidFill>
            <a:srgbClr val="FF0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sp>
        <p:nvSpPr>
          <p:cNvPr id="6" name="Text Placeholder 8">
            <a:extLst>
              <a:ext uri="{FF2B5EF4-FFF2-40B4-BE49-F238E27FC236}">
                <a16:creationId xmlns:a16="http://schemas.microsoft.com/office/drawing/2014/main" id="{68954BE4-B50E-7AD3-4EEE-A26283E79FB3}"/>
              </a:ext>
            </a:extLst>
          </p:cNvPr>
          <p:cNvSpPr>
            <a:spLocks noGrp="1"/>
          </p:cNvSpPr>
          <p:nvPr>
            <p:ph type="body" sz="quarter" idx="12" hasCustomPrompt="1"/>
          </p:nvPr>
        </p:nvSpPr>
        <p:spPr>
          <a:xfrm>
            <a:off x="589328" y="781533"/>
            <a:ext cx="7640272" cy="646112"/>
          </a:xfrm>
          <a:prstGeom prst="rect">
            <a:avLst/>
          </a:prstGeom>
        </p:spPr>
        <p:txBody>
          <a:bodyPr/>
          <a:lstStyle>
            <a:lvl1pPr marL="0" indent="0">
              <a:buNone/>
              <a:defRPr sz="3600" b="1">
                <a:solidFill>
                  <a:schemeClr val="bg1"/>
                </a:solidFill>
                <a:latin typeface="Montserrat" pitchFamily="2" charset="0"/>
              </a:defRPr>
            </a:lvl1pPr>
          </a:lstStyle>
          <a:p>
            <a:pPr lvl="0"/>
            <a:r>
              <a:rPr lang="en-GB" dirty="0" err="1"/>
              <a:t>Überschrift</a:t>
            </a:r>
            <a:endParaRPr lang="en-DE" dirty="0"/>
          </a:p>
        </p:txBody>
      </p:sp>
      <p:sp>
        <p:nvSpPr>
          <p:cNvPr id="4" name="TextBox 3">
            <a:extLst>
              <a:ext uri="{FF2B5EF4-FFF2-40B4-BE49-F238E27FC236}">
                <a16:creationId xmlns:a16="http://schemas.microsoft.com/office/drawing/2014/main" id="{895161EA-303E-AE82-C761-477476BF0B4C}"/>
              </a:ext>
            </a:extLst>
          </p:cNvPr>
          <p:cNvSpPr txBox="1"/>
          <p:nvPr userDrawn="1"/>
        </p:nvSpPr>
        <p:spPr>
          <a:xfrm>
            <a:off x="10212845" y="241414"/>
            <a:ext cx="1973601" cy="1107996"/>
          </a:xfrm>
          <a:prstGeom prst="rect">
            <a:avLst/>
          </a:prstGeom>
          <a:noFill/>
        </p:spPr>
        <p:txBody>
          <a:bodyPr wrap="square" rtlCol="0">
            <a:spAutoFit/>
          </a:bodyPr>
          <a:lstStyle/>
          <a:p>
            <a:pPr algn="ctr"/>
            <a:r>
              <a:rPr lang="en-GB" sz="6600" dirty="0">
                <a:solidFill>
                  <a:schemeClr val="bg1"/>
                </a:solidFill>
                <a:latin typeface="Arial Black" panose="020B0A04020102020204" pitchFamily="34" charset="0"/>
              </a:rPr>
              <a:t>!</a:t>
            </a:r>
            <a:endParaRPr lang="en-DE" sz="66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011298598"/>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omework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481888" y="2036617"/>
            <a:ext cx="11291012" cy="4375614"/>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sp>
        <p:nvSpPr>
          <p:cNvPr id="10" name="TextBox 9">
            <a:extLst>
              <a:ext uri="{FF2B5EF4-FFF2-40B4-BE49-F238E27FC236}">
                <a16:creationId xmlns:a16="http://schemas.microsoft.com/office/drawing/2014/main" id="{91A6C134-3551-6DE4-1C26-0EAF373048EE}"/>
              </a:ext>
            </a:extLst>
          </p:cNvPr>
          <p:cNvSpPr txBox="1"/>
          <p:nvPr userDrawn="1"/>
        </p:nvSpPr>
        <p:spPr>
          <a:xfrm>
            <a:off x="1652847" y="731406"/>
            <a:ext cx="7114032" cy="646331"/>
          </a:xfrm>
          <a:prstGeom prst="rect">
            <a:avLst/>
          </a:prstGeom>
          <a:noFill/>
        </p:spPr>
        <p:txBody>
          <a:bodyPr wrap="square" rtlCol="0">
            <a:spAutoFit/>
          </a:bodyPr>
          <a:lstStyle/>
          <a:p>
            <a:r>
              <a:rPr lang="en-GB" sz="3600" b="1" dirty="0" err="1">
                <a:solidFill>
                  <a:schemeClr val="bg1"/>
                </a:solidFill>
                <a:latin typeface="Montserrat" pitchFamily="2" charset="0"/>
              </a:rPr>
              <a:t>Hausaufgabe</a:t>
            </a:r>
            <a:endParaRPr lang="en-DE" sz="3600" b="1" dirty="0">
              <a:solidFill>
                <a:schemeClr val="bg1"/>
              </a:solidFill>
              <a:latin typeface="Montserrat" pitchFamily="2" charset="0"/>
            </a:endParaRPr>
          </a:p>
        </p:txBody>
      </p:sp>
      <p:pic>
        <p:nvPicPr>
          <p:cNvPr id="3" name="Graphic 2" descr="Home with solid fill">
            <a:extLst>
              <a:ext uri="{FF2B5EF4-FFF2-40B4-BE49-F238E27FC236}">
                <a16:creationId xmlns:a16="http://schemas.microsoft.com/office/drawing/2014/main" id="{69AA69DC-3BDE-DC5B-7592-005FD0389B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1888" y="571131"/>
            <a:ext cx="914400" cy="914400"/>
          </a:xfrm>
          <a:prstGeom prst="rect">
            <a:avLst/>
          </a:prstGeom>
        </p:spPr>
      </p:pic>
      <p:sp>
        <p:nvSpPr>
          <p:cNvPr id="2" name="Half Frame 1">
            <a:extLst>
              <a:ext uri="{FF2B5EF4-FFF2-40B4-BE49-F238E27FC236}">
                <a16:creationId xmlns:a16="http://schemas.microsoft.com/office/drawing/2014/main" id="{C9A209D0-EA06-1729-FBBE-24B631883FB1}"/>
              </a:ext>
            </a:extLst>
          </p:cNvPr>
          <p:cNvSpPr/>
          <p:nvPr userDrawn="1"/>
        </p:nvSpPr>
        <p:spPr>
          <a:xfrm rot="10800000">
            <a:off x="10916486" y="5638998"/>
            <a:ext cx="1057275" cy="1000125"/>
          </a:xfrm>
          <a:prstGeom prst="halfFrame">
            <a:avLst>
              <a:gd name="adj1" fmla="val 18095"/>
              <a:gd name="adj2" fmla="val 16190"/>
            </a:avLst>
          </a:prstGeom>
          <a:solidFill>
            <a:srgbClr val="4472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Tree>
    <p:extLst>
      <p:ext uri="{BB962C8B-B14F-4D97-AF65-F5344CB8AC3E}">
        <p14:creationId xmlns:p14="http://schemas.microsoft.com/office/powerpoint/2010/main" val="12291929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Ü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478342" y="2036617"/>
            <a:ext cx="11271698" cy="4364183"/>
          </a:xfrm>
          <a:prstGeom prst="rect">
            <a:avLst/>
          </a:prstGeom>
        </p:spPr>
        <p:txBody>
          <a:bodyPr anchor="t"/>
          <a:lstStyle>
            <a:lvl1pPr marL="0" indent="0" algn="l">
              <a:buNone/>
              <a:defRPr sz="2400">
                <a:solidFill>
                  <a:schemeClr val="bg1"/>
                </a:solidFill>
                <a:latin typeface="Montserrat" pitchFamily="2" charset="0"/>
              </a:defRPr>
            </a:lvl1pPr>
          </a:lstStyle>
          <a:p>
            <a:pPr lvl="0"/>
            <a:r>
              <a:rPr lang="en-US" dirty="0"/>
              <a:t>Click to add text</a:t>
            </a:r>
            <a:endParaRPr lang="en-DE" dirty="0"/>
          </a:p>
        </p:txBody>
      </p:sp>
      <p:sp>
        <p:nvSpPr>
          <p:cNvPr id="10" name="TextBox 9">
            <a:extLst>
              <a:ext uri="{FF2B5EF4-FFF2-40B4-BE49-F238E27FC236}">
                <a16:creationId xmlns:a16="http://schemas.microsoft.com/office/drawing/2014/main" id="{91A6C134-3551-6DE4-1C26-0EAF373048EE}"/>
              </a:ext>
            </a:extLst>
          </p:cNvPr>
          <p:cNvSpPr txBox="1"/>
          <p:nvPr userDrawn="1"/>
        </p:nvSpPr>
        <p:spPr>
          <a:xfrm>
            <a:off x="1652847" y="731406"/>
            <a:ext cx="7114032" cy="646331"/>
          </a:xfrm>
          <a:prstGeom prst="rect">
            <a:avLst/>
          </a:prstGeom>
          <a:noFill/>
        </p:spPr>
        <p:txBody>
          <a:bodyPr wrap="square" rtlCol="0">
            <a:spAutoFit/>
          </a:bodyPr>
          <a:lstStyle/>
          <a:p>
            <a:r>
              <a:rPr lang="en-GB" sz="3600" b="1" dirty="0" err="1">
                <a:solidFill>
                  <a:schemeClr val="bg1"/>
                </a:solidFill>
                <a:latin typeface="Montserrat" pitchFamily="2" charset="0"/>
              </a:rPr>
              <a:t>Kopfübung</a:t>
            </a:r>
            <a:endParaRPr lang="en-DE" sz="3600" b="1" dirty="0">
              <a:solidFill>
                <a:schemeClr val="bg1"/>
              </a:solidFill>
              <a:latin typeface="Montserrat" pitchFamily="2" charset="0"/>
            </a:endParaRPr>
          </a:p>
        </p:txBody>
      </p:sp>
      <p:pic>
        <p:nvPicPr>
          <p:cNvPr id="4" name="Graphic 3" descr="Brain in head with solid fill">
            <a:extLst>
              <a:ext uri="{FF2B5EF4-FFF2-40B4-BE49-F238E27FC236}">
                <a16:creationId xmlns:a16="http://schemas.microsoft.com/office/drawing/2014/main" id="{E45BE055-35ED-0E1E-0BDF-73C8529392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592397"/>
            <a:ext cx="914400" cy="914400"/>
          </a:xfrm>
          <a:prstGeom prst="rect">
            <a:avLst/>
          </a:prstGeom>
        </p:spPr>
      </p:pic>
      <p:sp>
        <p:nvSpPr>
          <p:cNvPr id="2" name="Half Frame 1">
            <a:extLst>
              <a:ext uri="{FF2B5EF4-FFF2-40B4-BE49-F238E27FC236}">
                <a16:creationId xmlns:a16="http://schemas.microsoft.com/office/drawing/2014/main" id="{5142F539-38A0-8060-018C-13DE99969077}"/>
              </a:ext>
            </a:extLst>
          </p:cNvPr>
          <p:cNvSpPr/>
          <p:nvPr userDrawn="1"/>
        </p:nvSpPr>
        <p:spPr>
          <a:xfrm rot="10800000">
            <a:off x="10916486" y="5638998"/>
            <a:ext cx="1057275" cy="1000125"/>
          </a:xfrm>
          <a:prstGeom prst="halfFrame">
            <a:avLst>
              <a:gd name="adj1" fmla="val 18095"/>
              <a:gd name="adj2" fmla="val 16190"/>
            </a:avLst>
          </a:prstGeom>
          <a:solidFill>
            <a:srgbClr val="ED7D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Tree>
    <p:extLst>
      <p:ext uri="{BB962C8B-B14F-4D97-AF65-F5344CB8AC3E}">
        <p14:creationId xmlns:p14="http://schemas.microsoft.com/office/powerpoint/2010/main" val="2434053926"/>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3764218"/>
      </p:ext>
    </p:extLst>
  </p:cSld>
  <p:clrMap bg1="lt1" tx1="dk1" bg2="lt2" tx2="dk2" accent1="accent1" accent2="accent2" accent3="accent3" accent4="accent4" accent5="accent5" accent6="accent6" hlink="hlink" folHlink="folHlink"/>
  <p:sldLayoutIdLst>
    <p:sldLayoutId id="2147483670" r:id="rId1"/>
    <p:sldLayoutId id="2147483676" r:id="rId2"/>
    <p:sldLayoutId id="2147483661" r:id="rId3"/>
    <p:sldLayoutId id="2147483675" r:id="rId4"/>
    <p:sldLayoutId id="2147483671" r:id="rId5"/>
    <p:sldLayoutId id="2147483665" r:id="rId6"/>
    <p:sldLayoutId id="2147483672" r:id="rId7"/>
    <p:sldLayoutId id="2147483673" r:id="rId8"/>
    <p:sldLayoutId id="2147483674"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E00736-7763-5364-29F5-3973C6BC804D}"/>
              </a:ext>
            </a:extLst>
          </p:cNvPr>
          <p:cNvSpPr>
            <a:spLocks noGrp="1"/>
          </p:cNvSpPr>
          <p:nvPr>
            <p:ph type="body" sz="quarter" idx="10"/>
          </p:nvPr>
        </p:nvSpPr>
        <p:spPr/>
        <p:txBody>
          <a:bodyPr/>
          <a:lstStyle/>
          <a:p>
            <a:r>
              <a:rPr lang="en-GB" dirty="0" err="1"/>
              <a:t>Mathematik</a:t>
            </a:r>
            <a:r>
              <a:rPr lang="en-GB" dirty="0"/>
              <a:t> 9 Abels</a:t>
            </a:r>
            <a:endParaRPr lang="en-DE" dirty="0"/>
          </a:p>
        </p:txBody>
      </p:sp>
    </p:spTree>
    <p:extLst>
      <p:ext uri="{BB962C8B-B14F-4D97-AF65-F5344CB8AC3E}">
        <p14:creationId xmlns:p14="http://schemas.microsoft.com/office/powerpoint/2010/main" val="276653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 Placeholder 1">
                <a:extLst>
                  <a:ext uri="{FF2B5EF4-FFF2-40B4-BE49-F238E27FC236}">
                    <a16:creationId xmlns:a16="http://schemas.microsoft.com/office/drawing/2014/main" id="{B07DB424-5D60-EB8E-705E-00413050711F}"/>
                  </a:ext>
                </a:extLst>
              </p:cNvPr>
              <p:cNvSpPr>
                <a:spLocks noGrp="1"/>
              </p:cNvSpPr>
              <p:nvPr>
                <p:ph type="body" sz="quarter" idx="10"/>
              </p:nvPr>
            </p:nvSpPr>
            <p:spPr>
              <a:xfrm>
                <a:off x="856648" y="2036617"/>
                <a:ext cx="10896082" cy="4319359"/>
              </a:xfrm>
            </p:spPr>
            <p:txBody>
              <a:bodyPr/>
              <a:lstStyle/>
              <a:p>
                <a:pPr marL="342900" indent="-342900">
                  <a:lnSpc>
                    <a:spcPct val="250000"/>
                  </a:lnSpc>
                  <a:buFont typeface="Arial" panose="020B0604020202020204" pitchFamily="34" charset="0"/>
                  <a:buChar char="•"/>
                </a:pPr>
                <a14:m>
                  <m:oMath xmlns:m="http://schemas.openxmlformats.org/officeDocument/2006/math">
                    <m:sSup>
                      <m:sSupPr>
                        <m:ctrlPr>
                          <a:rPr lang="en-GB" b="0" i="1" smtClean="0">
                            <a:latin typeface="Cambria Math" panose="02040503050406030204" pitchFamily="18" charset="0"/>
                          </a:rPr>
                        </m:ctrlPr>
                      </m:sSupPr>
                      <m:e>
                        <m:r>
                          <a:rPr lang="en-GB" b="0" i="1" smtClean="0">
                            <a:latin typeface="Cambria Math" panose="02040503050406030204" pitchFamily="18" charset="0"/>
                          </a:rPr>
                          <m:t>3</m:t>
                        </m:r>
                      </m:e>
                      <m:sup>
                        <m:r>
                          <a:rPr lang="en-GB" b="0" i="1" smtClean="0">
                            <a:latin typeface="Cambria Math" panose="02040503050406030204" pitchFamily="18" charset="0"/>
                          </a:rPr>
                          <m:t>2</m:t>
                        </m:r>
                      </m:sup>
                    </m:sSup>
                    <m:r>
                      <a:rPr lang="en-GB" b="0" i="1" smtClean="0">
                        <a:latin typeface="Cambria Math" panose="02040503050406030204" pitchFamily="18" charset="0"/>
                      </a:rPr>
                      <m:t>=…</m:t>
                    </m:r>
                  </m:oMath>
                </a14:m>
                <a:endParaRPr lang="en-GB" b="0" dirty="0"/>
              </a:p>
              <a:p>
                <a:pPr marL="342900" indent="-342900">
                  <a:lnSpc>
                    <a:spcPct val="250000"/>
                  </a:lnSpc>
                  <a:buFont typeface="Arial" panose="020B0604020202020204" pitchFamily="34" charset="0"/>
                  <a:buChar char="•"/>
                </a:pPr>
                <a14:m>
                  <m:oMath xmlns:m="http://schemas.openxmlformats.org/officeDocument/2006/math">
                    <m:sSup>
                      <m:sSupPr>
                        <m:ctrlPr>
                          <a:rPr lang="en-GB" b="0" i="1" smtClean="0">
                            <a:latin typeface="Cambria Math" panose="02040503050406030204" pitchFamily="18" charset="0"/>
                          </a:rPr>
                        </m:ctrlPr>
                      </m:sSupPr>
                      <m:e>
                        <m:d>
                          <m:dPr>
                            <m:ctrlPr>
                              <a:rPr lang="en-GB" b="0" i="1" smtClean="0">
                                <a:latin typeface="Cambria Math" panose="02040503050406030204" pitchFamily="18" charset="0"/>
                              </a:rPr>
                            </m:ctrlPr>
                          </m:dPr>
                          <m:e>
                            <m:r>
                              <a:rPr lang="en-GB" b="0" i="1" smtClean="0">
                                <a:latin typeface="Cambria Math" panose="02040503050406030204" pitchFamily="18" charset="0"/>
                              </a:rPr>
                              <m:t>−</m:t>
                            </m:r>
                            <m:r>
                              <a:rPr lang="en-GB" b="0" i="1" smtClean="0">
                                <a:latin typeface="Cambria Math" panose="02040503050406030204" pitchFamily="18" charset="0"/>
                              </a:rPr>
                              <m:t>3</m:t>
                            </m:r>
                          </m:e>
                        </m:d>
                      </m:e>
                      <m:sup>
                        <m:r>
                          <a:rPr lang="en-GB" b="0" i="1" smtClean="0">
                            <a:latin typeface="Cambria Math" panose="02040503050406030204" pitchFamily="18" charset="0"/>
                          </a:rPr>
                          <m:t>2</m:t>
                        </m:r>
                      </m:sup>
                    </m:sSup>
                    <m:r>
                      <a:rPr lang="en-GB" b="0" i="1" smtClean="0">
                        <a:latin typeface="Cambria Math" panose="02040503050406030204" pitchFamily="18" charset="0"/>
                      </a:rPr>
                      <m:t>=…</m:t>
                    </m:r>
                  </m:oMath>
                </a14:m>
                <a:endParaRPr lang="en-GB" b="0" dirty="0"/>
              </a:p>
              <a:p>
                <a:pPr marL="342900" indent="-342900">
                  <a:lnSpc>
                    <a:spcPct val="250000"/>
                  </a:lnSpc>
                  <a:buFont typeface="Arial" panose="020B0604020202020204" pitchFamily="34" charset="0"/>
                  <a:buChar char="•"/>
                </a:pPr>
                <a14:m>
                  <m:oMath xmlns:m="http://schemas.openxmlformats.org/officeDocument/2006/math">
                    <m:sSup>
                      <m:sSupPr>
                        <m:ctrlPr>
                          <a:rPr lang="en-GB" b="0" i="1" smtClean="0">
                            <a:latin typeface="Cambria Math" panose="02040503050406030204" pitchFamily="18" charset="0"/>
                          </a:rPr>
                        </m:ctrlPr>
                      </m:sSupPr>
                      <m:e>
                        <m:r>
                          <a:rPr lang="en-GB" b="0" i="1" smtClean="0">
                            <a:latin typeface="Cambria Math" panose="02040503050406030204" pitchFamily="18" charset="0"/>
                          </a:rPr>
                          <m:t>𝑥</m:t>
                        </m:r>
                      </m:e>
                      <m:sup>
                        <m:r>
                          <a:rPr lang="en-GB" b="0" i="1" smtClean="0">
                            <a:latin typeface="Cambria Math" panose="02040503050406030204" pitchFamily="18" charset="0"/>
                          </a:rPr>
                          <m:t>2</m:t>
                        </m:r>
                      </m:sup>
                    </m:sSup>
                    <m:r>
                      <a:rPr lang="en-GB" b="0" i="1" smtClean="0">
                        <a:latin typeface="Cambria Math" panose="02040503050406030204" pitchFamily="18" charset="0"/>
                      </a:rPr>
                      <m:t>=</m:t>
                    </m:r>
                    <m:r>
                      <a:rPr lang="en-GB" b="0" i="1" smtClean="0">
                        <a:latin typeface="Cambria Math" panose="02040503050406030204" pitchFamily="18" charset="0"/>
                      </a:rPr>
                      <m:t>9⇒</m:t>
                    </m:r>
                    <m:r>
                      <a:rPr lang="en-GB" b="0" i="1" smtClean="0">
                        <a:latin typeface="Cambria Math" panose="02040503050406030204" pitchFamily="18" charset="0"/>
                      </a:rPr>
                      <m:t>𝑥</m:t>
                    </m:r>
                    <m:r>
                      <a:rPr lang="en-GB" b="0" i="1" smtClean="0">
                        <a:latin typeface="Cambria Math" panose="02040503050406030204" pitchFamily="18" charset="0"/>
                      </a:rPr>
                      <m:t>=…</m:t>
                    </m:r>
                  </m:oMath>
                </a14:m>
                <a:r>
                  <a:rPr lang="en-GB" b="0" dirty="0"/>
                  <a:t> </a:t>
                </a:r>
                <a:r>
                  <a:rPr lang="en-GB" dirty="0"/>
                  <a:t> </a:t>
                </a:r>
              </a:p>
            </p:txBody>
          </p:sp>
        </mc:Choice>
        <mc:Fallback>
          <p:sp>
            <p:nvSpPr>
              <p:cNvPr id="2" name="Text Placeholder 1">
                <a:extLst>
                  <a:ext uri="{FF2B5EF4-FFF2-40B4-BE49-F238E27FC236}">
                    <a16:creationId xmlns:a16="http://schemas.microsoft.com/office/drawing/2014/main" id="{B07DB424-5D60-EB8E-705E-00413050711F}"/>
                  </a:ext>
                </a:extLst>
              </p:cNvPr>
              <p:cNvSpPr>
                <a:spLocks noGrp="1" noRot="1" noChangeAspect="1" noMove="1" noResize="1" noEditPoints="1" noAdjustHandles="1" noChangeArrowheads="1" noChangeShapeType="1" noTextEdit="1"/>
              </p:cNvSpPr>
              <p:nvPr>
                <p:ph type="body" sz="quarter" idx="10"/>
              </p:nvPr>
            </p:nvSpPr>
            <p:spPr>
              <a:xfrm>
                <a:off x="856648" y="2036617"/>
                <a:ext cx="10896082" cy="4319359"/>
              </a:xfrm>
              <a:blipFill>
                <a:blip r:embed="rId2"/>
                <a:stretch>
                  <a:fillRect l="-783"/>
                </a:stretch>
              </a:blipFill>
            </p:spPr>
            <p:txBody>
              <a:bodyPr/>
              <a:lstStyle/>
              <a:p>
                <a:r>
                  <a:rPr lang="en-DE">
                    <a:noFill/>
                  </a:rPr>
                  <a:t> </a:t>
                </a:r>
              </a:p>
            </p:txBody>
          </p:sp>
        </mc:Fallback>
      </mc:AlternateContent>
    </p:spTree>
    <p:extLst>
      <p:ext uri="{BB962C8B-B14F-4D97-AF65-F5344CB8AC3E}">
        <p14:creationId xmlns:p14="http://schemas.microsoft.com/office/powerpoint/2010/main" val="405314272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7666F4-B345-DCF6-D8B1-21FB535B0181}"/>
              </a:ext>
            </a:extLst>
          </p:cNvPr>
          <p:cNvSpPr>
            <a:spLocks noGrp="1"/>
          </p:cNvSpPr>
          <p:nvPr>
            <p:ph type="body" sz="quarter" idx="10"/>
          </p:nvPr>
        </p:nvSpPr>
        <p:spPr/>
        <p:txBody>
          <a:bodyPr/>
          <a:lstStyle/>
          <a:p>
            <a:r>
              <a:rPr lang="en-GB" dirty="0"/>
              <a:t>Was </a:t>
            </a:r>
            <a:r>
              <a:rPr lang="en-GB" dirty="0" err="1"/>
              <a:t>ist</a:t>
            </a:r>
            <a:r>
              <a:rPr lang="en-GB" dirty="0"/>
              <a:t> </a:t>
            </a:r>
            <a:r>
              <a:rPr lang="en-GB" dirty="0" err="1"/>
              <a:t>eine</a:t>
            </a:r>
            <a:r>
              <a:rPr lang="en-GB" dirty="0"/>
              <a:t> </a:t>
            </a:r>
            <a:r>
              <a:rPr lang="en-GB" dirty="0" err="1">
                <a:solidFill>
                  <a:srgbClr val="FFC000"/>
                </a:solidFill>
              </a:rPr>
              <a:t>Normalparabel</a:t>
            </a:r>
            <a:r>
              <a:rPr lang="en-GB" dirty="0"/>
              <a:t>?</a:t>
            </a:r>
            <a:endParaRPr lang="en-DE" dirty="0"/>
          </a:p>
        </p:txBody>
      </p:sp>
    </p:spTree>
    <p:extLst>
      <p:ext uri="{BB962C8B-B14F-4D97-AF65-F5344CB8AC3E}">
        <p14:creationId xmlns:p14="http://schemas.microsoft.com/office/powerpoint/2010/main" val="346134959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BA41A8-2C11-A6CC-D4C7-D22507E11549}"/>
              </a:ext>
            </a:extLst>
          </p:cNvPr>
          <p:cNvPicPr>
            <a:picLocks noChangeAspect="1"/>
          </p:cNvPicPr>
          <p:nvPr/>
        </p:nvPicPr>
        <p:blipFill rotWithShape="1">
          <a:blip r:embed="rId2"/>
          <a:srcRect l="15493" t="16962" r="14544" b="13213"/>
          <a:stretch/>
        </p:blipFill>
        <p:spPr>
          <a:xfrm>
            <a:off x="7272671" y="1088023"/>
            <a:ext cx="4781216" cy="4681953"/>
          </a:xfrm>
          <a:prstGeom prst="ellipse">
            <a:avLst/>
          </a:prstGeom>
        </p:spPr>
      </p:pic>
      <p:sp>
        <p:nvSpPr>
          <p:cNvPr id="2" name="Text Placeholder 1">
            <a:extLst>
              <a:ext uri="{FF2B5EF4-FFF2-40B4-BE49-F238E27FC236}">
                <a16:creationId xmlns:a16="http://schemas.microsoft.com/office/drawing/2014/main" id="{5DE60DD3-7DC3-D6D3-3823-061FAF5125DF}"/>
              </a:ext>
            </a:extLst>
          </p:cNvPr>
          <p:cNvSpPr>
            <a:spLocks noGrp="1"/>
          </p:cNvSpPr>
          <p:nvPr>
            <p:ph type="body" sz="quarter" idx="10"/>
          </p:nvPr>
        </p:nvSpPr>
        <p:spPr>
          <a:xfrm>
            <a:off x="138113" y="170121"/>
            <a:ext cx="6964435" cy="6528391"/>
          </a:xfrm>
        </p:spPr>
        <p:txBody>
          <a:bodyPr/>
          <a:lstStyle/>
          <a:p>
            <a:pPr algn="just"/>
            <a:r>
              <a:rPr lang="de-DE" sz="3200" b="0" i="0" dirty="0">
                <a:effectLst/>
              </a:rPr>
              <a:t>Ein Atommodell besagt, dass Elektronen wie auf Zwiebel-schalen um einen Kern verteilt sind. Die erste Schale enthält ein Paar Elektronen, die zweite vier und die dritte neun Paare. Florian lernt die Anzahl der Paare für jede Schale auswendig. </a:t>
            </a:r>
          </a:p>
          <a:p>
            <a:pPr algn="just"/>
            <a:endParaRPr lang="de-DE" sz="3200" dirty="0"/>
          </a:p>
          <a:p>
            <a:pPr algn="just"/>
            <a:r>
              <a:rPr lang="de-DE" sz="3200" b="0" i="0" dirty="0">
                <a:effectLst/>
              </a:rPr>
              <a:t>Finde eine bessere Möglichkeit.</a:t>
            </a:r>
            <a:endParaRPr lang="en-DE" sz="3200" dirty="0"/>
          </a:p>
        </p:txBody>
      </p:sp>
    </p:spTree>
    <p:extLst>
      <p:ext uri="{BB962C8B-B14F-4D97-AF65-F5344CB8AC3E}">
        <p14:creationId xmlns:p14="http://schemas.microsoft.com/office/powerpoint/2010/main" val="243226151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 Placeholder 1">
                <a:extLst>
                  <a:ext uri="{FF2B5EF4-FFF2-40B4-BE49-F238E27FC236}">
                    <a16:creationId xmlns:a16="http://schemas.microsoft.com/office/drawing/2014/main" id="{96CB9500-4BEA-2A30-524B-25C09D1F3208}"/>
                  </a:ext>
                </a:extLst>
              </p:cNvPr>
              <p:cNvSpPr>
                <a:spLocks noGrp="1"/>
              </p:cNvSpPr>
              <p:nvPr>
                <p:ph type="body" sz="quarter" idx="10"/>
              </p:nvPr>
            </p:nvSpPr>
            <p:spPr>
              <a:xfrm>
                <a:off x="589328" y="2036616"/>
                <a:ext cx="7640272" cy="4288141"/>
              </a:xfrm>
            </p:spPr>
            <p:txBody>
              <a:bodyPr/>
              <a:lstStyle/>
              <a:p>
                <a:pPr>
                  <a:lnSpc>
                    <a:spcPct val="100000"/>
                  </a:lnSpc>
                </a:pPr>
                <a:r>
                  <a:rPr lang="en-GB" dirty="0"/>
                  <a:t>Der Graph der </a:t>
                </a:r>
                <a:r>
                  <a:rPr lang="en-GB" dirty="0" err="1"/>
                  <a:t>quadratischen</a:t>
                </a:r>
                <a:r>
                  <a:rPr lang="en-GB" dirty="0"/>
                  <a:t> </a:t>
                </a:r>
                <a:r>
                  <a:rPr lang="en-GB" dirty="0" err="1"/>
                  <a:t>Funktion</a:t>
                </a:r>
                <a:r>
                  <a:rPr lang="en-GB" dirty="0"/>
                  <a:t> </a:t>
                </a:r>
                <a14:m>
                  <m:oMath xmlns:m="http://schemas.openxmlformats.org/officeDocument/2006/math">
                    <m:r>
                      <a:rPr lang="en-GB" b="0" i="1" smtClean="0">
                        <a:latin typeface="Cambria Math" panose="02040503050406030204" pitchFamily="18" charset="0"/>
                      </a:rPr>
                      <m:t>𝑓</m:t>
                    </m:r>
                  </m:oMath>
                </a14:m>
                <a:r>
                  <a:rPr lang="en-GB" dirty="0"/>
                  <a:t> mit </a:t>
                </a:r>
                <a14:m>
                  <m:oMath xmlns:m="http://schemas.openxmlformats.org/officeDocument/2006/math">
                    <m:r>
                      <a:rPr lang="en-GB" i="1" smtClean="0">
                        <a:solidFill>
                          <a:srgbClr val="FFC000"/>
                        </a:solidFill>
                        <a:latin typeface="Cambria Math" panose="02040503050406030204" pitchFamily="18" charset="0"/>
                      </a:rPr>
                      <m:t>𝑓</m:t>
                    </m:r>
                    <m:d>
                      <m:dPr>
                        <m:ctrlPr>
                          <a:rPr lang="en-GB" b="0" i="1" smtClean="0">
                            <a:solidFill>
                              <a:srgbClr val="FFC000"/>
                            </a:solidFill>
                            <a:latin typeface="Cambria Math" panose="02040503050406030204" pitchFamily="18" charset="0"/>
                          </a:rPr>
                        </m:ctrlPr>
                      </m:dPr>
                      <m:e>
                        <m:r>
                          <a:rPr lang="en-GB" b="0" i="1" smtClean="0">
                            <a:solidFill>
                              <a:srgbClr val="FFC000"/>
                            </a:solidFill>
                            <a:latin typeface="Cambria Math" panose="02040503050406030204" pitchFamily="18" charset="0"/>
                          </a:rPr>
                          <m:t>𝑥</m:t>
                        </m:r>
                      </m:e>
                    </m:d>
                    <m:r>
                      <a:rPr lang="en-GB" b="0" i="1" smtClean="0">
                        <a:solidFill>
                          <a:srgbClr val="FFC000"/>
                        </a:solidFill>
                        <a:latin typeface="Cambria Math" panose="02040503050406030204" pitchFamily="18" charset="0"/>
                      </a:rPr>
                      <m:t>=</m:t>
                    </m:r>
                    <m:sSup>
                      <m:sSupPr>
                        <m:ctrlPr>
                          <a:rPr lang="en-GB" b="0" i="1" smtClean="0">
                            <a:solidFill>
                              <a:srgbClr val="FFC000"/>
                            </a:solidFill>
                            <a:latin typeface="Cambria Math" panose="02040503050406030204" pitchFamily="18" charset="0"/>
                          </a:rPr>
                        </m:ctrlPr>
                      </m:sSupPr>
                      <m:e>
                        <m:r>
                          <a:rPr lang="en-GB" b="0" i="1" smtClean="0">
                            <a:solidFill>
                              <a:srgbClr val="FFC000"/>
                            </a:solidFill>
                            <a:latin typeface="Cambria Math" panose="02040503050406030204" pitchFamily="18" charset="0"/>
                          </a:rPr>
                          <m:t>𝑥</m:t>
                        </m:r>
                      </m:e>
                      <m:sup>
                        <m:r>
                          <a:rPr lang="en-GB" b="0" i="1" smtClean="0">
                            <a:solidFill>
                              <a:srgbClr val="FFC000"/>
                            </a:solidFill>
                            <a:latin typeface="Cambria Math" panose="02040503050406030204" pitchFamily="18" charset="0"/>
                          </a:rPr>
                          <m:t>2</m:t>
                        </m:r>
                      </m:sup>
                    </m:sSup>
                  </m:oMath>
                </a14:m>
                <a:r>
                  <a:rPr lang="en-GB" dirty="0">
                    <a:solidFill>
                      <a:srgbClr val="FFC000"/>
                    </a:solidFill>
                  </a:rPr>
                  <a:t> </a:t>
                </a:r>
                <a:r>
                  <a:rPr lang="en-GB" dirty="0" err="1"/>
                  <a:t>heißt</a:t>
                </a:r>
                <a:r>
                  <a:rPr lang="en-GB" dirty="0"/>
                  <a:t> </a:t>
                </a:r>
                <a:r>
                  <a:rPr lang="en-GB" dirty="0" err="1"/>
                  <a:t>Normalparabel</a:t>
                </a:r>
                <a:r>
                  <a:rPr lang="en-GB" dirty="0"/>
                  <a:t>. </a:t>
                </a:r>
              </a:p>
              <a:p>
                <a:pPr>
                  <a:lnSpc>
                    <a:spcPct val="100000"/>
                  </a:lnSpc>
                </a:pPr>
                <a:r>
                  <a:rPr lang="en-GB" dirty="0"/>
                  <a:t>Sie </a:t>
                </a:r>
                <a:r>
                  <a:rPr lang="en-GB" dirty="0" err="1"/>
                  <a:t>ist</a:t>
                </a:r>
                <a:r>
                  <a:rPr lang="en-GB" dirty="0"/>
                  <a:t> </a:t>
                </a:r>
                <a:r>
                  <a:rPr lang="en-GB" dirty="0" err="1"/>
                  <a:t>symmetrisch</a:t>
                </a:r>
                <a:r>
                  <a:rPr lang="en-GB" dirty="0"/>
                  <a:t> </a:t>
                </a:r>
                <a:r>
                  <a:rPr lang="en-GB" dirty="0" err="1"/>
                  <a:t>zur</a:t>
                </a:r>
                <a:r>
                  <a:rPr lang="en-GB" dirty="0"/>
                  <a:t> </a:t>
                </a:r>
                <a14:m>
                  <m:oMath xmlns:m="http://schemas.openxmlformats.org/officeDocument/2006/math">
                    <m:r>
                      <a:rPr lang="en-GB" b="0" i="1" smtClean="0">
                        <a:latin typeface="Cambria Math" panose="02040503050406030204" pitchFamily="18" charset="0"/>
                      </a:rPr>
                      <m:t>𝑦</m:t>
                    </m:r>
                  </m:oMath>
                </a14:m>
                <a:r>
                  <a:rPr lang="en-GB" dirty="0"/>
                  <a:t>-</a:t>
                </a:r>
                <a:r>
                  <a:rPr lang="en-GB" dirty="0" err="1"/>
                  <a:t>Achse</a:t>
                </a:r>
                <a:r>
                  <a:rPr lang="en-GB" dirty="0"/>
                  <a:t> und hat </a:t>
                </a:r>
                <a:r>
                  <a:rPr lang="en-GB" dirty="0" err="1"/>
                  <a:t>im</a:t>
                </a:r>
                <a:r>
                  <a:rPr lang="en-GB" dirty="0"/>
                  <a:t> </a:t>
                </a:r>
                <a:r>
                  <a:rPr lang="en-GB" dirty="0" err="1"/>
                  <a:t>Ursprung</a:t>
                </a:r>
                <a:r>
                  <a:rPr lang="en-GB" dirty="0"/>
                  <a:t> den </a:t>
                </a:r>
                <a:r>
                  <a:rPr lang="en-GB" dirty="0" err="1"/>
                  <a:t>tiefsten</a:t>
                </a:r>
                <a:r>
                  <a:rPr lang="en-GB" dirty="0"/>
                  <a:t> </a:t>
                </a:r>
                <a:r>
                  <a:rPr lang="en-GB" dirty="0" err="1"/>
                  <a:t>Punkt</a:t>
                </a:r>
                <a:r>
                  <a:rPr lang="en-GB" dirty="0"/>
                  <a:t> (</a:t>
                </a:r>
                <a:r>
                  <a:rPr lang="en-GB" dirty="0" err="1"/>
                  <a:t>Scheitelpunkt</a:t>
                </a:r>
                <a:r>
                  <a:rPr lang="en-GB" dirty="0"/>
                  <a:t>).</a:t>
                </a:r>
                <a:endParaRPr lang="en-DE" dirty="0"/>
              </a:p>
            </p:txBody>
          </p:sp>
        </mc:Choice>
        <mc:Fallback>
          <p:sp>
            <p:nvSpPr>
              <p:cNvPr id="2" name="Text Placeholder 1">
                <a:extLst>
                  <a:ext uri="{FF2B5EF4-FFF2-40B4-BE49-F238E27FC236}">
                    <a16:creationId xmlns:a16="http://schemas.microsoft.com/office/drawing/2014/main" id="{96CB9500-4BEA-2A30-524B-25C09D1F3208}"/>
                  </a:ext>
                </a:extLst>
              </p:cNvPr>
              <p:cNvSpPr>
                <a:spLocks noGrp="1" noRot="1" noChangeAspect="1" noMove="1" noResize="1" noEditPoints="1" noAdjustHandles="1" noChangeArrowheads="1" noChangeShapeType="1" noTextEdit="1"/>
              </p:cNvSpPr>
              <p:nvPr>
                <p:ph type="body" sz="quarter" idx="10"/>
              </p:nvPr>
            </p:nvSpPr>
            <p:spPr>
              <a:xfrm>
                <a:off x="589328" y="2036616"/>
                <a:ext cx="7640272" cy="4288141"/>
              </a:xfrm>
              <a:blipFill>
                <a:blip r:embed="rId2"/>
                <a:stretch>
                  <a:fillRect l="-1277" t="-994"/>
                </a:stretch>
              </a:blipFill>
            </p:spPr>
            <p:txBody>
              <a:bodyPr/>
              <a:lstStyle/>
              <a:p>
                <a:r>
                  <a:rPr lang="en-DE">
                    <a:noFill/>
                  </a:rPr>
                  <a:t> </a:t>
                </a:r>
              </a:p>
            </p:txBody>
          </p:sp>
        </mc:Fallback>
      </mc:AlternateContent>
      <p:sp>
        <p:nvSpPr>
          <p:cNvPr id="3" name="Text Placeholder 2">
            <a:extLst>
              <a:ext uri="{FF2B5EF4-FFF2-40B4-BE49-F238E27FC236}">
                <a16:creationId xmlns:a16="http://schemas.microsoft.com/office/drawing/2014/main" id="{DE287186-0EB6-0464-DD2D-E6DDC50BD359}"/>
              </a:ext>
            </a:extLst>
          </p:cNvPr>
          <p:cNvSpPr>
            <a:spLocks noGrp="1"/>
          </p:cNvSpPr>
          <p:nvPr>
            <p:ph type="body" sz="quarter" idx="12"/>
          </p:nvPr>
        </p:nvSpPr>
        <p:spPr/>
        <p:txBody>
          <a:bodyPr/>
          <a:lstStyle/>
          <a:p>
            <a:r>
              <a:rPr lang="en-GB" dirty="0" err="1"/>
              <a:t>Normalparabel</a:t>
            </a:r>
            <a:endParaRPr lang="en-DE" dirty="0"/>
          </a:p>
        </p:txBody>
      </p:sp>
      <p:pic>
        <p:nvPicPr>
          <p:cNvPr id="5" name="Picture 4">
            <a:extLst>
              <a:ext uri="{FF2B5EF4-FFF2-40B4-BE49-F238E27FC236}">
                <a16:creationId xmlns:a16="http://schemas.microsoft.com/office/drawing/2014/main" id="{0EE41387-273D-DBC6-03D8-F9782025512A}"/>
              </a:ext>
            </a:extLst>
          </p:cNvPr>
          <p:cNvPicPr>
            <a:picLocks noChangeAspect="1"/>
          </p:cNvPicPr>
          <p:nvPr/>
        </p:nvPicPr>
        <p:blipFill>
          <a:blip r:embed="rId3"/>
          <a:stretch>
            <a:fillRect/>
          </a:stretch>
        </p:blipFill>
        <p:spPr>
          <a:xfrm>
            <a:off x="9016409" y="1896294"/>
            <a:ext cx="2934272" cy="4788870"/>
          </a:xfrm>
          <a:prstGeom prst="rect">
            <a:avLst/>
          </a:prstGeom>
        </p:spPr>
      </p:pic>
      <p:pic>
        <p:nvPicPr>
          <p:cNvPr id="7" name="Picture 6">
            <a:extLst>
              <a:ext uri="{FF2B5EF4-FFF2-40B4-BE49-F238E27FC236}">
                <a16:creationId xmlns:a16="http://schemas.microsoft.com/office/drawing/2014/main" id="{728BE462-0520-44A6-5FF2-3A45D1BF0AEE}"/>
              </a:ext>
            </a:extLst>
          </p:cNvPr>
          <p:cNvPicPr>
            <a:picLocks noChangeAspect="1"/>
          </p:cNvPicPr>
          <p:nvPr/>
        </p:nvPicPr>
        <p:blipFill>
          <a:blip r:embed="rId4"/>
          <a:stretch>
            <a:fillRect/>
          </a:stretch>
        </p:blipFill>
        <p:spPr>
          <a:xfrm>
            <a:off x="1121249" y="4290729"/>
            <a:ext cx="6576430" cy="1108387"/>
          </a:xfrm>
          <a:prstGeom prst="rect">
            <a:avLst/>
          </a:prstGeom>
        </p:spPr>
      </p:pic>
    </p:spTree>
    <p:extLst>
      <p:ext uri="{BB962C8B-B14F-4D97-AF65-F5344CB8AC3E}">
        <p14:creationId xmlns:p14="http://schemas.microsoft.com/office/powerpoint/2010/main" val="418879278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ECBF5A-FC38-589B-9B3F-519D1EC2FC51}"/>
              </a:ext>
            </a:extLst>
          </p:cNvPr>
          <p:cNvSpPr>
            <a:spLocks noGrp="1"/>
          </p:cNvSpPr>
          <p:nvPr>
            <p:ph type="body" sz="quarter" idx="12"/>
          </p:nvPr>
        </p:nvSpPr>
        <p:spPr>
          <a:xfrm>
            <a:off x="1652588" y="781533"/>
            <a:ext cx="10247138" cy="646112"/>
          </a:xfrm>
        </p:spPr>
        <p:txBody>
          <a:bodyPr/>
          <a:lstStyle/>
          <a:p>
            <a:r>
              <a:rPr lang="en-GB" dirty="0"/>
              <a:t>Fun89</a:t>
            </a:r>
            <a:endParaRPr lang="en-DE" dirty="0"/>
          </a:p>
        </p:txBody>
      </p:sp>
      <p:pic>
        <p:nvPicPr>
          <p:cNvPr id="5" name="Picture 4">
            <a:extLst>
              <a:ext uri="{FF2B5EF4-FFF2-40B4-BE49-F238E27FC236}">
                <a16:creationId xmlns:a16="http://schemas.microsoft.com/office/drawing/2014/main" id="{5260DF7E-70E3-ACA8-C398-9A8BADB529B6}"/>
              </a:ext>
            </a:extLst>
          </p:cNvPr>
          <p:cNvPicPr>
            <a:picLocks noChangeAspect="1"/>
          </p:cNvPicPr>
          <p:nvPr/>
        </p:nvPicPr>
        <p:blipFill>
          <a:blip r:embed="rId2"/>
          <a:stretch>
            <a:fillRect/>
          </a:stretch>
        </p:blipFill>
        <p:spPr>
          <a:xfrm>
            <a:off x="3567161" y="3914166"/>
            <a:ext cx="6954770" cy="2582330"/>
          </a:xfrm>
          <a:prstGeom prst="rect">
            <a:avLst/>
          </a:prstGeom>
        </p:spPr>
      </p:pic>
      <p:pic>
        <p:nvPicPr>
          <p:cNvPr id="7" name="Picture 6">
            <a:extLst>
              <a:ext uri="{FF2B5EF4-FFF2-40B4-BE49-F238E27FC236}">
                <a16:creationId xmlns:a16="http://schemas.microsoft.com/office/drawing/2014/main" id="{4A36B19C-F12C-940C-68A0-B8CC16EF9DEF}"/>
              </a:ext>
            </a:extLst>
          </p:cNvPr>
          <p:cNvPicPr>
            <a:picLocks noChangeAspect="1"/>
          </p:cNvPicPr>
          <p:nvPr/>
        </p:nvPicPr>
        <p:blipFill>
          <a:blip r:embed="rId3"/>
          <a:stretch>
            <a:fillRect/>
          </a:stretch>
        </p:blipFill>
        <p:spPr>
          <a:xfrm>
            <a:off x="3567161" y="414274"/>
            <a:ext cx="6968220" cy="3413449"/>
          </a:xfrm>
          <a:prstGeom prst="rect">
            <a:avLst/>
          </a:prstGeom>
        </p:spPr>
      </p:pic>
    </p:spTree>
    <p:extLst>
      <p:ext uri="{BB962C8B-B14F-4D97-AF65-F5344CB8AC3E}">
        <p14:creationId xmlns:p14="http://schemas.microsoft.com/office/powerpoint/2010/main" val="153525272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B4A751-8F07-093D-AF8D-F931909DA7A8}"/>
              </a:ext>
            </a:extLst>
          </p:cNvPr>
          <p:cNvSpPr>
            <a:spLocks noGrp="1"/>
          </p:cNvSpPr>
          <p:nvPr>
            <p:ph type="body" sz="quarter" idx="10"/>
          </p:nvPr>
        </p:nvSpPr>
        <p:spPr/>
        <p:txBody>
          <a:bodyPr/>
          <a:lstStyle/>
          <a:p>
            <a:r>
              <a:rPr lang="en-GB" dirty="0"/>
              <a:t>Fun118</a:t>
            </a:r>
            <a:endParaRPr lang="en-DE" dirty="0"/>
          </a:p>
        </p:txBody>
      </p:sp>
      <p:pic>
        <p:nvPicPr>
          <p:cNvPr id="4" name="Picture 3">
            <a:extLst>
              <a:ext uri="{FF2B5EF4-FFF2-40B4-BE49-F238E27FC236}">
                <a16:creationId xmlns:a16="http://schemas.microsoft.com/office/drawing/2014/main" id="{91BDBE79-E13C-48FD-A909-8089C5C6A83A}"/>
              </a:ext>
            </a:extLst>
          </p:cNvPr>
          <p:cNvPicPr>
            <a:picLocks noChangeAspect="1"/>
          </p:cNvPicPr>
          <p:nvPr/>
        </p:nvPicPr>
        <p:blipFill>
          <a:blip r:embed="rId2">
            <a:biLevel thresh="25000"/>
          </a:blip>
          <a:stretch>
            <a:fillRect/>
          </a:stretch>
        </p:blipFill>
        <p:spPr>
          <a:xfrm>
            <a:off x="898404" y="2924020"/>
            <a:ext cx="10395192" cy="1009960"/>
          </a:xfrm>
          <a:prstGeom prst="rect">
            <a:avLst/>
          </a:prstGeom>
        </p:spPr>
      </p:pic>
    </p:spTree>
    <p:extLst>
      <p:ext uri="{BB962C8B-B14F-4D97-AF65-F5344CB8AC3E}">
        <p14:creationId xmlns:p14="http://schemas.microsoft.com/office/powerpoint/2010/main" val="1722427942"/>
      </p:ext>
    </p:extLst>
  </p:cSld>
  <p:clrMapOvr>
    <a:masterClrMapping/>
  </p:clrMapOvr>
  <p:transition spd="slow">
    <p:push dir="u"/>
  </p:transition>
</p:sld>
</file>

<file path=ppt/theme/theme1.xml><?xml version="1.0" encoding="utf-8"?>
<a:theme xmlns:a="http://schemas.openxmlformats.org/drawingml/2006/main" name="Youtube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Cambria Math</vt:lpstr>
      <vt:lpstr>Montserrat</vt:lpstr>
      <vt:lpstr>Youtube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Abels</dc:creator>
  <cp:lastModifiedBy>Abels, Patrick</cp:lastModifiedBy>
  <cp:revision>216</cp:revision>
  <dcterms:created xsi:type="dcterms:W3CDTF">2022-12-22T20:26:39Z</dcterms:created>
  <dcterms:modified xsi:type="dcterms:W3CDTF">2024-02-25T18:44:28Z</dcterms:modified>
</cp:coreProperties>
</file>