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74" r:id="rId4"/>
    <p:sldId id="276" r:id="rId5"/>
    <p:sldId id="275" r:id="rId6"/>
    <p:sldId id="269" r:id="rId7"/>
    <p:sldId id="278" r:id="rId8"/>
    <p:sldId id="277" r:id="rId9"/>
    <p:sldId id="279" r:id="rId10"/>
    <p:sldId id="273" r:id="rId11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  <a:srgbClr val="00B0F0"/>
    <a:srgbClr val="000000"/>
    <a:srgbClr val="FF000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FF427B-52ED-4559-AE50-753CE06415C2}" v="205" dt="2024-03-05T17:18:31.3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8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  <pc:docChgLst>
    <pc:chgData name="Abels, Patrick" userId="ba666de4-0d21-43a6-8e66-51a18aae1b4a" providerId="ADAL" clId="{E5B0E031-C36D-4DFC-998B-461A9A2E11E9}"/>
    <pc:docChg chg="custSel addSld modSld">
      <pc:chgData name="Abels, Patrick" userId="ba666de4-0d21-43a6-8e66-51a18aae1b4a" providerId="ADAL" clId="{E5B0E031-C36D-4DFC-998B-461A9A2E11E9}" dt="2024-03-03T14:12:04.033" v="852"/>
      <pc:docMkLst>
        <pc:docMk/>
      </pc:docMkLst>
      <pc:sldChg chg="addSp delSp modSp mod">
        <pc:chgData name="Abels, Patrick" userId="ba666de4-0d21-43a6-8e66-51a18aae1b4a" providerId="ADAL" clId="{E5B0E031-C36D-4DFC-998B-461A9A2E11E9}" dt="2024-03-03T13:28:58.072" v="83" actId="1076"/>
        <pc:sldMkLst>
          <pc:docMk/>
          <pc:sldMk cId="4053142725" sldId="258"/>
        </pc:sldMkLst>
        <pc:spChg chg="del">
          <ac:chgData name="Abels, Patrick" userId="ba666de4-0d21-43a6-8e66-51a18aae1b4a" providerId="ADAL" clId="{E5B0E031-C36D-4DFC-998B-461A9A2E11E9}" dt="2024-03-03T13:28:45.191" v="78" actId="478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E5B0E031-C36D-4DFC-998B-461A9A2E11E9}" dt="2024-03-03T13:28:45.191" v="78" actId="478"/>
          <ac:spMkLst>
            <pc:docMk/>
            <pc:sldMk cId="4053142725" sldId="258"/>
            <ac:spMk id="4" creationId="{AA96C211-51D6-48C2-A9CD-AC4BFD66C881}"/>
          </ac:spMkLst>
        </pc:spChg>
        <pc:picChg chg="add mod modCrop">
          <ac:chgData name="Abels, Patrick" userId="ba666de4-0d21-43a6-8e66-51a18aae1b4a" providerId="ADAL" clId="{E5B0E031-C36D-4DFC-998B-461A9A2E11E9}" dt="2024-03-03T13:28:58.072" v="83" actId="1076"/>
          <ac:picMkLst>
            <pc:docMk/>
            <pc:sldMk cId="4053142725" sldId="258"/>
            <ac:picMk id="5" creationId="{1ED0E867-981C-B224-E925-AD6548659D72}"/>
          </ac:picMkLst>
        </pc:picChg>
      </pc:sldChg>
      <pc:sldChg chg="addSp delSp modSp mod">
        <pc:chgData name="Abels, Patrick" userId="ba666de4-0d21-43a6-8e66-51a18aae1b4a" providerId="ADAL" clId="{E5B0E031-C36D-4DFC-998B-461A9A2E11E9}" dt="2024-03-03T14:05:40.587" v="736" actId="1076"/>
        <pc:sldMkLst>
          <pc:docMk/>
          <pc:sldMk cId="1535252720" sldId="269"/>
        </pc:sldMkLst>
        <pc:spChg chg="mod">
          <ac:chgData name="Abels, Patrick" userId="ba666de4-0d21-43a6-8e66-51a18aae1b4a" providerId="ADAL" clId="{E5B0E031-C36D-4DFC-998B-461A9A2E11E9}" dt="2024-03-03T13:58:07.785" v="667" actId="20577"/>
          <ac:spMkLst>
            <pc:docMk/>
            <pc:sldMk cId="1535252720" sldId="269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E5B0E031-C36D-4DFC-998B-461A9A2E11E9}" dt="2024-03-03T14:05:38.035" v="735" actId="1076"/>
          <ac:picMkLst>
            <pc:docMk/>
            <pc:sldMk cId="1535252720" sldId="269"/>
            <ac:picMk id="4" creationId="{13AFFD38-1EA8-0052-214D-CC729C82F923}"/>
          </ac:picMkLst>
        </pc:picChg>
        <pc:picChg chg="del">
          <ac:chgData name="Abels, Patrick" userId="ba666de4-0d21-43a6-8e66-51a18aae1b4a" providerId="ADAL" clId="{E5B0E031-C36D-4DFC-998B-461A9A2E11E9}" dt="2024-03-03T13:58:03.704" v="665" actId="478"/>
          <ac:picMkLst>
            <pc:docMk/>
            <pc:sldMk cId="1535252720" sldId="269"/>
            <ac:picMk id="5" creationId="{5260DF7E-70E3-ACA8-C398-9A8BADB529B6}"/>
          </ac:picMkLst>
        </pc:picChg>
        <pc:picChg chg="add mod modCrop">
          <ac:chgData name="Abels, Patrick" userId="ba666de4-0d21-43a6-8e66-51a18aae1b4a" providerId="ADAL" clId="{E5B0E031-C36D-4DFC-998B-461A9A2E11E9}" dt="2024-03-03T14:05:40.587" v="736" actId="1076"/>
          <ac:picMkLst>
            <pc:docMk/>
            <pc:sldMk cId="1535252720" sldId="269"/>
            <ac:picMk id="6" creationId="{F4E1AFE9-75F0-D81E-6983-6FA61F01D761}"/>
          </ac:picMkLst>
        </pc:picChg>
        <pc:picChg chg="del">
          <ac:chgData name="Abels, Patrick" userId="ba666de4-0d21-43a6-8e66-51a18aae1b4a" providerId="ADAL" clId="{E5B0E031-C36D-4DFC-998B-461A9A2E11E9}" dt="2024-03-03T13:58:02.165" v="664" actId="478"/>
          <ac:picMkLst>
            <pc:docMk/>
            <pc:sldMk cId="1535252720" sldId="269"/>
            <ac:picMk id="7" creationId="{4A36B19C-F12C-940C-68A0-B8CC16EF9DEF}"/>
          </ac:picMkLst>
        </pc:picChg>
        <pc:picChg chg="add del mod">
          <ac:chgData name="Abels, Patrick" userId="ba666de4-0d21-43a6-8e66-51a18aae1b4a" providerId="ADAL" clId="{E5B0E031-C36D-4DFC-998B-461A9A2E11E9}" dt="2024-03-03T14:04:50.851" v="718" actId="21"/>
          <ac:picMkLst>
            <pc:docMk/>
            <pc:sldMk cId="1535252720" sldId="269"/>
            <ac:picMk id="9" creationId="{F7F2A72A-AA0D-6CFC-236F-9E9380A92D24}"/>
          </ac:picMkLst>
        </pc:picChg>
      </pc:sldChg>
      <pc:sldChg chg="addSp delSp modSp mod">
        <pc:chgData name="Abels, Patrick" userId="ba666de4-0d21-43a6-8e66-51a18aae1b4a" providerId="ADAL" clId="{E5B0E031-C36D-4DFC-998B-461A9A2E11E9}" dt="2024-03-03T14:04:31.695" v="717" actId="11530"/>
        <pc:sldMkLst>
          <pc:docMk/>
          <pc:sldMk cId="1722427942" sldId="273"/>
        </pc:sldMkLst>
        <pc:spChg chg="mod">
          <ac:chgData name="Abels, Patrick" userId="ba666de4-0d21-43a6-8e66-51a18aae1b4a" providerId="ADAL" clId="{E5B0E031-C36D-4DFC-998B-461A9A2E11E9}" dt="2024-03-03T14:03:46.396" v="699" actId="6549"/>
          <ac:spMkLst>
            <pc:docMk/>
            <pc:sldMk cId="1722427942" sldId="273"/>
            <ac:spMk id="2" creationId="{9AB4A751-8F07-093D-AF8D-F931909DA7A8}"/>
          </ac:spMkLst>
        </pc:spChg>
        <pc:picChg chg="del">
          <ac:chgData name="Abels, Patrick" userId="ba666de4-0d21-43a6-8e66-51a18aae1b4a" providerId="ADAL" clId="{E5B0E031-C36D-4DFC-998B-461A9A2E11E9}" dt="2024-03-03T14:03:47.877" v="700" actId="478"/>
          <ac:picMkLst>
            <pc:docMk/>
            <pc:sldMk cId="1722427942" sldId="273"/>
            <ac:picMk id="4" creationId="{91BDBE79-E13C-48FD-A909-8089C5C6A83A}"/>
          </ac:picMkLst>
        </pc:picChg>
        <pc:picChg chg="add mod modCrop">
          <ac:chgData name="Abels, Patrick" userId="ba666de4-0d21-43a6-8e66-51a18aae1b4a" providerId="ADAL" clId="{E5B0E031-C36D-4DFC-998B-461A9A2E11E9}" dt="2024-03-03T14:04:00.084" v="707" actId="732"/>
          <ac:picMkLst>
            <pc:docMk/>
            <pc:sldMk cId="1722427942" sldId="273"/>
            <ac:picMk id="5" creationId="{1A33A33E-9A95-5D15-8EFC-4F5F81BE4435}"/>
          </ac:picMkLst>
        </pc:picChg>
        <pc:picChg chg="add mod modCrop">
          <ac:chgData name="Abels, Patrick" userId="ba666de4-0d21-43a6-8e66-51a18aae1b4a" providerId="ADAL" clId="{E5B0E031-C36D-4DFC-998B-461A9A2E11E9}" dt="2024-03-03T14:04:31.695" v="717" actId="11530"/>
          <ac:picMkLst>
            <pc:docMk/>
            <pc:sldMk cId="1722427942" sldId="273"/>
            <ac:picMk id="7" creationId="{6464C660-345F-37D6-5221-225EB5C73C8C}"/>
          </ac:picMkLst>
        </pc:picChg>
      </pc:sldChg>
      <pc:sldChg chg="modSp mod">
        <pc:chgData name="Abels, Patrick" userId="ba666de4-0d21-43a6-8e66-51a18aae1b4a" providerId="ADAL" clId="{E5B0E031-C36D-4DFC-998B-461A9A2E11E9}" dt="2024-03-03T13:27:59.935" v="77" actId="207"/>
        <pc:sldMkLst>
          <pc:docMk/>
          <pc:sldMk cId="3461349593" sldId="274"/>
        </pc:sldMkLst>
        <pc:spChg chg="mod">
          <ac:chgData name="Abels, Patrick" userId="ba666de4-0d21-43a6-8e66-51a18aae1b4a" providerId="ADAL" clId="{E5B0E031-C36D-4DFC-998B-461A9A2E11E9}" dt="2024-03-03T13:27:59.935" v="77" actId="207"/>
          <ac:spMkLst>
            <pc:docMk/>
            <pc:sldMk cId="3461349593" sldId="274"/>
            <ac:spMk id="2" creationId="{237666F4-B345-DCF6-D8B1-21FB535B0181}"/>
          </ac:spMkLst>
        </pc:spChg>
      </pc:sldChg>
      <pc:sldChg chg="addSp delSp modSp mod">
        <pc:chgData name="Abels, Patrick" userId="ba666de4-0d21-43a6-8e66-51a18aae1b4a" providerId="ADAL" clId="{E5B0E031-C36D-4DFC-998B-461A9A2E11E9}" dt="2024-03-03T13:57:09.096" v="663" actId="20577"/>
        <pc:sldMkLst>
          <pc:docMk/>
          <pc:sldMk cId="4188792782" sldId="275"/>
        </pc:sldMkLst>
        <pc:spChg chg="mod">
          <ac:chgData name="Abels, Patrick" userId="ba666de4-0d21-43a6-8e66-51a18aae1b4a" providerId="ADAL" clId="{E5B0E031-C36D-4DFC-998B-461A9A2E11E9}" dt="2024-03-03T13:57:09.096" v="663" actId="20577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E5B0E031-C36D-4DFC-998B-461A9A2E11E9}" dt="2024-03-03T13:35:02.009" v="123" actId="20577"/>
          <ac:spMkLst>
            <pc:docMk/>
            <pc:sldMk cId="4188792782" sldId="275"/>
            <ac:spMk id="3" creationId="{DE287186-0EB6-0464-DD2D-E6DDC50BD359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0" creationId="{58FFDCFD-D97D-D8C5-99C1-EFC7FB9E6A54}"/>
          </ac:spMkLst>
        </pc:spChg>
        <pc:spChg chg="add del mod">
          <ac:chgData name="Abels, Patrick" userId="ba666de4-0d21-43a6-8e66-51a18aae1b4a" providerId="ADAL" clId="{E5B0E031-C36D-4DFC-998B-461A9A2E11E9}" dt="2024-03-03T13:47:39.016" v="407" actId="478"/>
          <ac:spMkLst>
            <pc:docMk/>
            <pc:sldMk cId="4188792782" sldId="275"/>
            <ac:spMk id="11" creationId="{91442EF6-9701-94B5-B2A2-27F13A52B69F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2" creationId="{CD7F8586-2E22-245B-BF34-3B944470B9FA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3" creationId="{6CCDD5BA-D8EA-AF40-4494-3BD7CA300190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4" creationId="{ADC0C82A-DF6C-9783-4EAB-9649EC8A5B40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5" creationId="{B60DCD50-7350-9B46-AA68-876856811366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6" creationId="{FCAFE31E-94F7-156F-FA33-73D03F0A2E3D}"/>
          </ac:spMkLst>
        </pc:spChg>
        <pc:spChg chg="add mod">
          <ac:chgData name="Abels, Patrick" userId="ba666de4-0d21-43a6-8e66-51a18aae1b4a" providerId="ADAL" clId="{E5B0E031-C36D-4DFC-998B-461A9A2E11E9}" dt="2024-03-03T13:56:50.411" v="655" actId="1037"/>
          <ac:spMkLst>
            <pc:docMk/>
            <pc:sldMk cId="4188792782" sldId="275"/>
            <ac:spMk id="17" creationId="{C4088CE9-3EB8-AE4E-6B3F-9EE1D8A9AA6D}"/>
          </ac:spMkLst>
        </pc:spChg>
        <pc:spChg chg="add mod">
          <ac:chgData name="Abels, Patrick" userId="ba666de4-0d21-43a6-8e66-51a18aae1b4a" providerId="ADAL" clId="{E5B0E031-C36D-4DFC-998B-461A9A2E11E9}" dt="2024-03-03T13:55:22.672" v="564" actId="1037"/>
          <ac:spMkLst>
            <pc:docMk/>
            <pc:sldMk cId="4188792782" sldId="275"/>
            <ac:spMk id="18" creationId="{B219E0CF-57BD-F8FA-B831-BCEFD8D7D4F0}"/>
          </ac:spMkLst>
        </pc:spChg>
        <pc:spChg chg="add mod">
          <ac:chgData name="Abels, Patrick" userId="ba666de4-0d21-43a6-8e66-51a18aae1b4a" providerId="ADAL" clId="{E5B0E031-C36D-4DFC-998B-461A9A2E11E9}" dt="2024-03-03T13:55:45.507" v="576" actId="1037"/>
          <ac:spMkLst>
            <pc:docMk/>
            <pc:sldMk cId="4188792782" sldId="275"/>
            <ac:spMk id="19" creationId="{7D6167A3-6A3F-07BF-D1CB-B10880CFA4F5}"/>
          </ac:spMkLst>
        </pc:spChg>
        <pc:spChg chg="add mod">
          <ac:chgData name="Abels, Patrick" userId="ba666de4-0d21-43a6-8e66-51a18aae1b4a" providerId="ADAL" clId="{E5B0E031-C36D-4DFC-998B-461A9A2E11E9}" dt="2024-03-03T13:55:52.966" v="608" actId="1036"/>
          <ac:spMkLst>
            <pc:docMk/>
            <pc:sldMk cId="4188792782" sldId="275"/>
            <ac:spMk id="20" creationId="{FC91B308-911B-68D3-222F-420F5961975A}"/>
          </ac:spMkLst>
        </pc:spChg>
        <pc:spChg chg="add mod">
          <ac:chgData name="Abels, Patrick" userId="ba666de4-0d21-43a6-8e66-51a18aae1b4a" providerId="ADAL" clId="{E5B0E031-C36D-4DFC-998B-461A9A2E11E9}" dt="2024-03-03T13:56:06.781" v="633" actId="1076"/>
          <ac:spMkLst>
            <pc:docMk/>
            <pc:sldMk cId="4188792782" sldId="275"/>
            <ac:spMk id="21" creationId="{0F205503-F544-E1B2-2C95-663B98ED1A98}"/>
          </ac:spMkLst>
        </pc:spChg>
        <pc:spChg chg="add mod">
          <ac:chgData name="Abels, Patrick" userId="ba666de4-0d21-43a6-8e66-51a18aae1b4a" providerId="ADAL" clId="{E5B0E031-C36D-4DFC-998B-461A9A2E11E9}" dt="2024-03-03T13:56:11.107" v="637" actId="1038"/>
          <ac:spMkLst>
            <pc:docMk/>
            <pc:sldMk cId="4188792782" sldId="275"/>
            <ac:spMk id="22" creationId="{70A336FE-4189-2D5F-5509-EDAAE657E45D}"/>
          </ac:spMkLst>
        </pc:spChg>
        <pc:spChg chg="add mod">
          <ac:chgData name="Abels, Patrick" userId="ba666de4-0d21-43a6-8e66-51a18aae1b4a" providerId="ADAL" clId="{E5B0E031-C36D-4DFC-998B-461A9A2E11E9}" dt="2024-03-03T13:56:03.985" v="632" actId="1035"/>
          <ac:spMkLst>
            <pc:docMk/>
            <pc:sldMk cId="4188792782" sldId="275"/>
            <ac:spMk id="23" creationId="{AB15D82B-90C8-886B-8D24-4384CEEBC084}"/>
          </ac:spMkLst>
        </pc:spChg>
        <pc:picChg chg="del">
          <ac:chgData name="Abels, Patrick" userId="ba666de4-0d21-43a6-8e66-51a18aae1b4a" providerId="ADAL" clId="{E5B0E031-C36D-4DFC-998B-461A9A2E11E9}" dt="2024-03-03T13:39:56.542" v="375" actId="478"/>
          <ac:picMkLst>
            <pc:docMk/>
            <pc:sldMk cId="4188792782" sldId="275"/>
            <ac:picMk id="5" creationId="{0EE41387-273D-DBC6-03D8-F9782025512A}"/>
          </ac:picMkLst>
        </pc:picChg>
        <pc:picChg chg="add del mod">
          <ac:chgData name="Abels, Patrick" userId="ba666de4-0d21-43a6-8e66-51a18aae1b4a" providerId="ADAL" clId="{E5B0E031-C36D-4DFC-998B-461A9A2E11E9}" dt="2024-03-03T13:46:39.549" v="387" actId="478"/>
          <ac:picMkLst>
            <pc:docMk/>
            <pc:sldMk cId="4188792782" sldId="275"/>
            <ac:picMk id="6" creationId="{59F2C71A-E8FF-62F0-3C0D-5E6BC60F5C87}"/>
          </ac:picMkLst>
        </pc:picChg>
        <pc:picChg chg="del">
          <ac:chgData name="Abels, Patrick" userId="ba666de4-0d21-43a6-8e66-51a18aae1b4a" providerId="ADAL" clId="{E5B0E031-C36D-4DFC-998B-461A9A2E11E9}" dt="2024-03-03T13:39:50.155" v="374" actId="478"/>
          <ac:picMkLst>
            <pc:docMk/>
            <pc:sldMk cId="4188792782" sldId="275"/>
            <ac:picMk id="7" creationId="{728BE462-0520-44A6-5FF2-3A45D1BF0AEE}"/>
          </ac:picMkLst>
        </pc:picChg>
        <pc:picChg chg="add mod">
          <ac:chgData name="Abels, Patrick" userId="ba666de4-0d21-43a6-8e66-51a18aae1b4a" providerId="ADAL" clId="{E5B0E031-C36D-4DFC-998B-461A9A2E11E9}" dt="2024-03-03T13:53:09.148" v="534" actId="1036"/>
          <ac:picMkLst>
            <pc:docMk/>
            <pc:sldMk cId="4188792782" sldId="275"/>
            <ac:picMk id="9" creationId="{B5096561-D53A-9812-EAA5-5A234E1F430E}"/>
          </ac:picMkLst>
        </pc:picChg>
      </pc:sldChg>
      <pc:sldChg chg="addSp delSp modSp mod">
        <pc:chgData name="Abels, Patrick" userId="ba666de4-0d21-43a6-8e66-51a18aae1b4a" providerId="ADAL" clId="{E5B0E031-C36D-4DFC-998B-461A9A2E11E9}" dt="2024-03-03T14:12:04.033" v="852"/>
        <pc:sldMkLst>
          <pc:docMk/>
          <pc:sldMk cId="2432261518" sldId="276"/>
        </pc:sldMkLst>
        <pc:spChg chg="mod">
          <ac:chgData name="Abels, Patrick" userId="ba666de4-0d21-43a6-8e66-51a18aae1b4a" providerId="ADAL" clId="{E5B0E031-C36D-4DFC-998B-461A9A2E11E9}" dt="2024-03-03T14:11:30.955" v="827" actId="1035"/>
          <ac:spMkLst>
            <pc:docMk/>
            <pc:sldMk cId="2432261518" sldId="276"/>
            <ac:spMk id="2" creationId="{5DE60DD3-7DC3-D6D3-3823-061FAF5125DF}"/>
          </ac:spMkLst>
        </pc:spChg>
        <pc:picChg chg="del">
          <ac:chgData name="Abels, Patrick" userId="ba666de4-0d21-43a6-8e66-51a18aae1b4a" providerId="ADAL" clId="{E5B0E031-C36D-4DFC-998B-461A9A2E11E9}" dt="2024-03-03T14:06:29.266" v="753" actId="478"/>
          <ac:picMkLst>
            <pc:docMk/>
            <pc:sldMk cId="2432261518" sldId="276"/>
            <ac:picMk id="4" creationId="{4BBA41A8-2C11-A6CC-D4C7-D22507E11549}"/>
          </ac:picMkLst>
        </pc:picChg>
        <pc:picChg chg="add mod modCrop">
          <ac:chgData name="Abels, Patrick" userId="ba666de4-0d21-43a6-8e66-51a18aae1b4a" providerId="ADAL" clId="{E5B0E031-C36D-4DFC-998B-461A9A2E11E9}" dt="2024-03-03T14:11:47.742" v="851" actId="1035"/>
          <ac:picMkLst>
            <pc:docMk/>
            <pc:sldMk cId="2432261518" sldId="276"/>
            <ac:picMk id="5" creationId="{1B8F38AB-7216-00F3-E422-147E33AD58C9}"/>
          </ac:picMkLst>
        </pc:picChg>
        <pc:picChg chg="add mod modCrop">
          <ac:chgData name="Abels, Patrick" userId="ba666de4-0d21-43a6-8e66-51a18aae1b4a" providerId="ADAL" clId="{E5B0E031-C36D-4DFC-998B-461A9A2E11E9}" dt="2024-03-03T14:11:47.742" v="851" actId="1035"/>
          <ac:picMkLst>
            <pc:docMk/>
            <pc:sldMk cId="2432261518" sldId="276"/>
            <ac:picMk id="6" creationId="{48AAAD20-1E5C-BD2F-5977-44F418D9E400}"/>
          </ac:picMkLst>
        </pc:picChg>
        <pc:picChg chg="add mod modCrop">
          <ac:chgData name="Abels, Patrick" userId="ba666de4-0d21-43a6-8e66-51a18aae1b4a" providerId="ADAL" clId="{E5B0E031-C36D-4DFC-998B-461A9A2E11E9}" dt="2024-03-03T14:11:47.742" v="851" actId="1035"/>
          <ac:picMkLst>
            <pc:docMk/>
            <pc:sldMk cId="2432261518" sldId="276"/>
            <ac:picMk id="7" creationId="{9F895F07-A4EC-85BB-EF50-3AA54D50415F}"/>
          </ac:picMkLst>
        </pc:picChg>
        <pc:picChg chg="add mod">
          <ac:chgData name="Abels, Patrick" userId="ba666de4-0d21-43a6-8e66-51a18aae1b4a" providerId="ADAL" clId="{E5B0E031-C36D-4DFC-998B-461A9A2E11E9}" dt="2024-03-03T14:12:04.033" v="852"/>
          <ac:picMkLst>
            <pc:docMk/>
            <pc:sldMk cId="2432261518" sldId="276"/>
            <ac:picMk id="1026" creationId="{175B87B6-DFDD-FE3D-8B74-5E346D6FFA11}"/>
          </ac:picMkLst>
        </pc:picChg>
      </pc:sldChg>
      <pc:sldChg chg="addSp delSp modSp add mod">
        <pc:chgData name="Abels, Patrick" userId="ba666de4-0d21-43a6-8e66-51a18aae1b4a" providerId="ADAL" clId="{E5B0E031-C36D-4DFC-998B-461A9A2E11E9}" dt="2024-03-03T14:05:18.988" v="729" actId="1076"/>
        <pc:sldMkLst>
          <pc:docMk/>
          <pc:sldMk cId="3373920862" sldId="277"/>
        </pc:sldMkLst>
        <pc:spChg chg="mod">
          <ac:chgData name="Abels, Patrick" userId="ba666de4-0d21-43a6-8e66-51a18aae1b4a" providerId="ADAL" clId="{E5B0E031-C36D-4DFC-998B-461A9A2E11E9}" dt="2024-03-03T14:04:56.526" v="722" actId="20577"/>
          <ac:spMkLst>
            <pc:docMk/>
            <pc:sldMk cId="3373920862" sldId="277"/>
            <ac:spMk id="3" creationId="{5C4D9B0F-C905-599E-65D1-AA4305E0852B}"/>
          </ac:spMkLst>
        </pc:spChg>
        <pc:picChg chg="del">
          <ac:chgData name="Abels, Patrick" userId="ba666de4-0d21-43a6-8e66-51a18aae1b4a" providerId="ADAL" clId="{E5B0E031-C36D-4DFC-998B-461A9A2E11E9}" dt="2024-03-03T14:00:52.759" v="693" actId="478"/>
          <ac:picMkLst>
            <pc:docMk/>
            <pc:sldMk cId="3373920862" sldId="277"/>
            <ac:picMk id="4" creationId="{505973E3-68C0-FC84-914B-2F551F2897DA}"/>
          </ac:picMkLst>
        </pc:picChg>
        <pc:picChg chg="add mod">
          <ac:chgData name="Abels, Patrick" userId="ba666de4-0d21-43a6-8e66-51a18aae1b4a" providerId="ADAL" clId="{E5B0E031-C36D-4DFC-998B-461A9A2E11E9}" dt="2024-03-03T14:05:18.988" v="729" actId="1076"/>
          <ac:picMkLst>
            <pc:docMk/>
            <pc:sldMk cId="3373920862" sldId="277"/>
            <ac:picMk id="5" creationId="{D53FECC2-82AD-DD9E-D997-1547EA211913}"/>
          </ac:picMkLst>
        </pc:picChg>
        <pc:picChg chg="del">
          <ac:chgData name="Abels, Patrick" userId="ba666de4-0d21-43a6-8e66-51a18aae1b4a" providerId="ADAL" clId="{E5B0E031-C36D-4DFC-998B-461A9A2E11E9}" dt="2024-03-03T14:00:52.759" v="693" actId="478"/>
          <ac:picMkLst>
            <pc:docMk/>
            <pc:sldMk cId="3373920862" sldId="277"/>
            <ac:picMk id="6" creationId="{54B39842-2CA5-F368-A67F-EACAD4A035F5}"/>
          </ac:picMkLst>
        </pc:picChg>
        <pc:picChg chg="add mod">
          <ac:chgData name="Abels, Patrick" userId="ba666de4-0d21-43a6-8e66-51a18aae1b4a" providerId="ADAL" clId="{E5B0E031-C36D-4DFC-998B-461A9A2E11E9}" dt="2024-03-03T14:05:12.308" v="728" actId="1076"/>
          <ac:picMkLst>
            <pc:docMk/>
            <pc:sldMk cId="3373920862" sldId="277"/>
            <ac:picMk id="7" creationId="{F7F2A72A-AA0D-6CFC-236F-9E9380A92D24}"/>
          </ac:picMkLst>
        </pc:picChg>
        <pc:picChg chg="del">
          <ac:chgData name="Abels, Patrick" userId="ba666de4-0d21-43a6-8e66-51a18aae1b4a" providerId="ADAL" clId="{E5B0E031-C36D-4DFC-998B-461A9A2E11E9}" dt="2024-03-03T14:00:52.759" v="693" actId="478"/>
          <ac:picMkLst>
            <pc:docMk/>
            <pc:sldMk cId="3373920862" sldId="277"/>
            <ac:picMk id="9" creationId="{F1FF98ED-0D62-FB2D-F9CA-D716B807D4F4}"/>
          </ac:picMkLst>
        </pc:picChg>
      </pc:sldChg>
    </pc:docChg>
  </pc:docChgLst>
  <pc:docChgLst>
    <pc:chgData name="Abels, Patrick" userId="ba666de4-0d21-43a6-8e66-51a18aae1b4a" providerId="ADAL" clId="{E2FF427B-52ED-4559-AE50-753CE06415C2}"/>
    <pc:docChg chg="custSel addSld modSld">
      <pc:chgData name="Abels, Patrick" userId="ba666de4-0d21-43a6-8e66-51a18aae1b4a" providerId="ADAL" clId="{E2FF427B-52ED-4559-AE50-753CE06415C2}" dt="2024-03-05T17:19:04.968" v="621" actId="1076"/>
      <pc:docMkLst>
        <pc:docMk/>
      </pc:docMkLst>
      <pc:sldChg chg="addSp delSp modSp mod">
        <pc:chgData name="Abels, Patrick" userId="ba666de4-0d21-43a6-8e66-51a18aae1b4a" providerId="ADAL" clId="{E2FF427B-52ED-4559-AE50-753CE06415C2}" dt="2024-03-05T16:54:44.047" v="6" actId="1076"/>
        <pc:sldMkLst>
          <pc:docMk/>
          <pc:sldMk cId="4053142725" sldId="258"/>
        </pc:sldMkLst>
        <pc:picChg chg="add mod modCrop">
          <ac:chgData name="Abels, Patrick" userId="ba666de4-0d21-43a6-8e66-51a18aae1b4a" providerId="ADAL" clId="{E2FF427B-52ED-4559-AE50-753CE06415C2}" dt="2024-03-05T16:54:44.047" v="6" actId="1076"/>
          <ac:picMkLst>
            <pc:docMk/>
            <pc:sldMk cId="4053142725" sldId="258"/>
            <ac:picMk id="2" creationId="{6ADC1E77-FB64-6780-FE05-A2798C9C4E7A}"/>
          </ac:picMkLst>
        </pc:picChg>
        <pc:picChg chg="del">
          <ac:chgData name="Abels, Patrick" userId="ba666de4-0d21-43a6-8e66-51a18aae1b4a" providerId="ADAL" clId="{E2FF427B-52ED-4559-AE50-753CE06415C2}" dt="2024-03-05T16:54:28.800" v="0" actId="478"/>
          <ac:picMkLst>
            <pc:docMk/>
            <pc:sldMk cId="4053142725" sldId="258"/>
            <ac:picMk id="5" creationId="{1ED0E867-981C-B224-E925-AD6548659D72}"/>
          </ac:picMkLst>
        </pc:picChg>
      </pc:sldChg>
      <pc:sldChg chg="addSp delSp modSp mod">
        <pc:chgData name="Abels, Patrick" userId="ba666de4-0d21-43a6-8e66-51a18aae1b4a" providerId="ADAL" clId="{E2FF427B-52ED-4559-AE50-753CE06415C2}" dt="2024-03-05T17:09:00.968" v="535" actId="1076"/>
        <pc:sldMkLst>
          <pc:docMk/>
          <pc:sldMk cId="1535252720" sldId="269"/>
        </pc:sldMkLst>
        <pc:spChg chg="mod">
          <ac:chgData name="Abels, Patrick" userId="ba666de4-0d21-43a6-8e66-51a18aae1b4a" providerId="ADAL" clId="{E2FF427B-52ED-4559-AE50-753CE06415C2}" dt="2024-03-05T17:08:31.498" v="528" actId="6549"/>
          <ac:spMkLst>
            <pc:docMk/>
            <pc:sldMk cId="1535252720" sldId="269"/>
            <ac:spMk id="3" creationId="{01ECBF5A-FC38-589B-9B3F-519D1EC2FC51}"/>
          </ac:spMkLst>
        </pc:spChg>
        <pc:picChg chg="del">
          <ac:chgData name="Abels, Patrick" userId="ba666de4-0d21-43a6-8e66-51a18aae1b4a" providerId="ADAL" clId="{E2FF427B-52ED-4559-AE50-753CE06415C2}" dt="2024-03-05T17:08:33.768" v="529" actId="478"/>
          <ac:picMkLst>
            <pc:docMk/>
            <pc:sldMk cId="1535252720" sldId="269"/>
            <ac:picMk id="4" creationId="{13AFFD38-1EA8-0052-214D-CC729C82F923}"/>
          </ac:picMkLst>
        </pc:picChg>
        <pc:picChg chg="add mod">
          <ac:chgData name="Abels, Patrick" userId="ba666de4-0d21-43a6-8e66-51a18aae1b4a" providerId="ADAL" clId="{E2FF427B-52ED-4559-AE50-753CE06415C2}" dt="2024-03-05T17:09:00.968" v="535" actId="1076"/>
          <ac:picMkLst>
            <pc:docMk/>
            <pc:sldMk cId="1535252720" sldId="269"/>
            <ac:picMk id="5" creationId="{3C391161-7920-C655-A6E6-E4894A8D1ADE}"/>
          </ac:picMkLst>
        </pc:picChg>
        <pc:picChg chg="del">
          <ac:chgData name="Abels, Patrick" userId="ba666de4-0d21-43a6-8e66-51a18aae1b4a" providerId="ADAL" clId="{E2FF427B-52ED-4559-AE50-753CE06415C2}" dt="2024-03-05T17:08:34.433" v="530" actId="478"/>
          <ac:picMkLst>
            <pc:docMk/>
            <pc:sldMk cId="1535252720" sldId="269"/>
            <ac:picMk id="6" creationId="{F4E1AFE9-75F0-D81E-6983-6FA61F01D761}"/>
          </ac:picMkLst>
        </pc:picChg>
      </pc:sldChg>
      <pc:sldChg chg="addSp delSp modSp mod">
        <pc:chgData name="Abels, Patrick" userId="ba666de4-0d21-43a6-8e66-51a18aae1b4a" providerId="ADAL" clId="{E2FF427B-52ED-4559-AE50-753CE06415C2}" dt="2024-03-05T17:15:43.048" v="577" actId="1076"/>
        <pc:sldMkLst>
          <pc:docMk/>
          <pc:sldMk cId="1722427942" sldId="273"/>
        </pc:sldMkLst>
        <pc:spChg chg="mod">
          <ac:chgData name="Abels, Patrick" userId="ba666de4-0d21-43a6-8e66-51a18aae1b4a" providerId="ADAL" clId="{E2FF427B-52ED-4559-AE50-753CE06415C2}" dt="2024-03-05T17:15:25.019" v="573" actId="6549"/>
          <ac:spMkLst>
            <pc:docMk/>
            <pc:sldMk cId="1722427942" sldId="273"/>
            <ac:spMk id="2" creationId="{9AB4A751-8F07-093D-AF8D-F931909DA7A8}"/>
          </ac:spMkLst>
        </pc:spChg>
        <pc:picChg chg="add mod">
          <ac:chgData name="Abels, Patrick" userId="ba666de4-0d21-43a6-8e66-51a18aae1b4a" providerId="ADAL" clId="{E2FF427B-52ED-4559-AE50-753CE06415C2}" dt="2024-03-05T17:15:43.048" v="577" actId="1076"/>
          <ac:picMkLst>
            <pc:docMk/>
            <pc:sldMk cId="1722427942" sldId="273"/>
            <ac:picMk id="4" creationId="{BA3F1C55-78E2-DB4E-4BA5-8C3D65848EEE}"/>
          </ac:picMkLst>
        </pc:picChg>
        <pc:picChg chg="del">
          <ac:chgData name="Abels, Patrick" userId="ba666de4-0d21-43a6-8e66-51a18aae1b4a" providerId="ADAL" clId="{E2FF427B-52ED-4559-AE50-753CE06415C2}" dt="2024-03-05T17:11:30.627" v="553" actId="478"/>
          <ac:picMkLst>
            <pc:docMk/>
            <pc:sldMk cId="1722427942" sldId="273"/>
            <ac:picMk id="5" creationId="{1A33A33E-9A95-5D15-8EFC-4F5F81BE4435}"/>
          </ac:picMkLst>
        </pc:picChg>
        <pc:picChg chg="del">
          <ac:chgData name="Abels, Patrick" userId="ba666de4-0d21-43a6-8e66-51a18aae1b4a" providerId="ADAL" clId="{E2FF427B-52ED-4559-AE50-753CE06415C2}" dt="2024-03-05T17:11:31.261" v="554" actId="478"/>
          <ac:picMkLst>
            <pc:docMk/>
            <pc:sldMk cId="1722427942" sldId="273"/>
            <ac:picMk id="7" creationId="{6464C660-345F-37D6-5221-225EB5C73C8C}"/>
          </ac:picMkLst>
        </pc:picChg>
      </pc:sldChg>
      <pc:sldChg chg="modSp mod">
        <pc:chgData name="Abels, Patrick" userId="ba666de4-0d21-43a6-8e66-51a18aae1b4a" providerId="ADAL" clId="{E2FF427B-52ED-4559-AE50-753CE06415C2}" dt="2024-03-05T16:54:59.818" v="32" actId="20577"/>
        <pc:sldMkLst>
          <pc:docMk/>
          <pc:sldMk cId="3461349593" sldId="274"/>
        </pc:sldMkLst>
        <pc:spChg chg="mod">
          <ac:chgData name="Abels, Patrick" userId="ba666de4-0d21-43a6-8e66-51a18aae1b4a" providerId="ADAL" clId="{E2FF427B-52ED-4559-AE50-753CE06415C2}" dt="2024-03-05T16:54:59.818" v="32" actId="20577"/>
          <ac:spMkLst>
            <pc:docMk/>
            <pc:sldMk cId="3461349593" sldId="274"/>
            <ac:spMk id="2" creationId="{237666F4-B345-DCF6-D8B1-21FB535B0181}"/>
          </ac:spMkLst>
        </pc:spChg>
      </pc:sldChg>
      <pc:sldChg chg="addSp delSp modSp mod">
        <pc:chgData name="Abels, Patrick" userId="ba666de4-0d21-43a6-8e66-51a18aae1b4a" providerId="ADAL" clId="{E2FF427B-52ED-4559-AE50-753CE06415C2}" dt="2024-03-05T17:06:57.622" v="526" actId="1035"/>
        <pc:sldMkLst>
          <pc:docMk/>
          <pc:sldMk cId="4188792782" sldId="275"/>
        </pc:sldMkLst>
        <pc:spChg chg="mod">
          <ac:chgData name="Abels, Patrick" userId="ba666de4-0d21-43a6-8e66-51a18aae1b4a" providerId="ADAL" clId="{E2FF427B-52ED-4559-AE50-753CE06415C2}" dt="2024-03-05T17:06:17.208" v="426" actId="14100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E2FF427B-52ED-4559-AE50-753CE06415C2}" dt="2024-03-05T16:56:36.953" v="61" actId="20577"/>
          <ac:spMkLst>
            <pc:docMk/>
            <pc:sldMk cId="4188792782" sldId="275"/>
            <ac:spMk id="3" creationId="{DE287186-0EB6-0464-DD2D-E6DDC50BD359}"/>
          </ac:spMkLst>
        </pc:spChg>
        <pc:spChg chg="add del mod">
          <ac:chgData name="Abels, Patrick" userId="ba666de4-0d21-43a6-8e66-51a18aae1b4a" providerId="ADAL" clId="{E2FF427B-52ED-4559-AE50-753CE06415C2}" dt="2024-03-05T17:03:00.287" v="270" actId="478"/>
          <ac:spMkLst>
            <pc:docMk/>
            <pc:sldMk cId="4188792782" sldId="275"/>
            <ac:spMk id="7" creationId="{C4088CE9-3EB8-AE4E-6B3F-9EE1D8A9AA6D}"/>
          </ac:spMkLst>
        </pc:spChg>
        <pc:spChg chg="add del mod">
          <ac:chgData name="Abels, Patrick" userId="ba666de4-0d21-43a6-8e66-51a18aae1b4a" providerId="ADAL" clId="{E2FF427B-52ED-4559-AE50-753CE06415C2}" dt="2024-03-05T17:03:00.287" v="270" actId="478"/>
          <ac:spMkLst>
            <pc:docMk/>
            <pc:sldMk cId="4188792782" sldId="275"/>
            <ac:spMk id="8" creationId="{FC91B308-911B-68D3-222F-420F5961975A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0" creationId="{58FFDCFD-D97D-D8C5-99C1-EFC7FB9E6A54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2" creationId="{CD7F8586-2E22-245B-BF34-3B944470B9FA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3" creationId="{6CCDD5BA-D8EA-AF40-4494-3BD7CA300190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4" creationId="{ADC0C82A-DF6C-9783-4EAB-9649EC8A5B40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5" creationId="{B60DCD50-7350-9B46-AA68-876856811366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6" creationId="{FCAFE31E-94F7-156F-FA33-73D03F0A2E3D}"/>
          </ac:spMkLst>
        </pc:spChg>
        <pc:spChg chg="del mod">
          <ac:chgData name="Abels, Patrick" userId="ba666de4-0d21-43a6-8e66-51a18aae1b4a" providerId="ADAL" clId="{E2FF427B-52ED-4559-AE50-753CE06415C2}" dt="2024-03-05T17:01:00.179" v="244" actId="21"/>
          <ac:spMkLst>
            <pc:docMk/>
            <pc:sldMk cId="4188792782" sldId="275"/>
            <ac:spMk id="17" creationId="{C4088CE9-3EB8-AE4E-6B3F-9EE1D8A9AA6D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8" creationId="{B219E0CF-57BD-F8FA-B831-BCEFD8D7D4F0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9" creationId="{7D6167A3-6A3F-07BF-D1CB-B10880CFA4F5}"/>
          </ac:spMkLst>
        </pc:spChg>
        <pc:spChg chg="del mod">
          <ac:chgData name="Abels, Patrick" userId="ba666de4-0d21-43a6-8e66-51a18aae1b4a" providerId="ADAL" clId="{E2FF427B-52ED-4559-AE50-753CE06415C2}" dt="2024-03-05T17:01:00.179" v="244" actId="21"/>
          <ac:spMkLst>
            <pc:docMk/>
            <pc:sldMk cId="4188792782" sldId="275"/>
            <ac:spMk id="20" creationId="{FC91B308-911B-68D3-222F-420F5961975A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21" creationId="{0F205503-F544-E1B2-2C95-663B98ED1A98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22" creationId="{70A336FE-4189-2D5F-5509-EDAAE657E45D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23" creationId="{AB15D82B-90C8-886B-8D24-4384CEEBC084}"/>
          </ac:spMkLst>
        </pc:spChg>
        <pc:spChg chg="add mod">
          <ac:chgData name="Abels, Patrick" userId="ba666de4-0d21-43a6-8e66-51a18aae1b4a" providerId="ADAL" clId="{E2FF427B-52ED-4559-AE50-753CE06415C2}" dt="2024-03-05T17:06:39.525" v="479" actId="1036"/>
          <ac:spMkLst>
            <pc:docMk/>
            <pc:sldMk cId="4188792782" sldId="275"/>
            <ac:spMk id="25" creationId="{45C04E61-B0C0-2A9B-9F90-EF9BE1A7621E}"/>
          </ac:spMkLst>
        </pc:spChg>
        <pc:spChg chg="add mod">
          <ac:chgData name="Abels, Patrick" userId="ba666de4-0d21-43a6-8e66-51a18aae1b4a" providerId="ADAL" clId="{E2FF427B-52ED-4559-AE50-753CE06415C2}" dt="2024-03-05T17:06:39.525" v="479" actId="1036"/>
          <ac:spMkLst>
            <pc:docMk/>
            <pc:sldMk cId="4188792782" sldId="275"/>
            <ac:spMk id="26" creationId="{590F2371-B7CF-FF47-D267-D91AF9F4C2DD}"/>
          </ac:spMkLst>
        </pc:spChg>
        <pc:spChg chg="add mod">
          <ac:chgData name="Abels, Patrick" userId="ba666de4-0d21-43a6-8e66-51a18aae1b4a" providerId="ADAL" clId="{E2FF427B-52ED-4559-AE50-753CE06415C2}" dt="2024-03-05T17:06:39.525" v="479" actId="1036"/>
          <ac:spMkLst>
            <pc:docMk/>
            <pc:sldMk cId="4188792782" sldId="275"/>
            <ac:spMk id="27" creationId="{37696E0C-B888-FF26-98EE-DC079F256203}"/>
          </ac:spMkLst>
        </pc:spChg>
        <pc:spChg chg="add mod">
          <ac:chgData name="Abels, Patrick" userId="ba666de4-0d21-43a6-8e66-51a18aae1b4a" providerId="ADAL" clId="{E2FF427B-52ED-4559-AE50-753CE06415C2}" dt="2024-03-05T17:06:52.308" v="509" actId="1035"/>
          <ac:spMkLst>
            <pc:docMk/>
            <pc:sldMk cId="4188792782" sldId="275"/>
            <ac:spMk id="28" creationId="{1FAEBEF0-991A-3A9C-3E67-358CA99C722D}"/>
          </ac:spMkLst>
        </pc:spChg>
        <pc:spChg chg="add mod">
          <ac:chgData name="Abels, Patrick" userId="ba666de4-0d21-43a6-8e66-51a18aae1b4a" providerId="ADAL" clId="{E2FF427B-52ED-4559-AE50-753CE06415C2}" dt="2024-03-05T17:06:47.317" v="501" actId="1036"/>
          <ac:spMkLst>
            <pc:docMk/>
            <pc:sldMk cId="4188792782" sldId="275"/>
            <ac:spMk id="29" creationId="{A68D7E35-29A8-0631-C6D6-58278041B651}"/>
          </ac:spMkLst>
        </pc:spChg>
        <pc:spChg chg="add mod">
          <ac:chgData name="Abels, Patrick" userId="ba666de4-0d21-43a6-8e66-51a18aae1b4a" providerId="ADAL" clId="{E2FF427B-52ED-4559-AE50-753CE06415C2}" dt="2024-03-05T17:06:57.622" v="526" actId="1035"/>
          <ac:spMkLst>
            <pc:docMk/>
            <pc:sldMk cId="4188792782" sldId="275"/>
            <ac:spMk id="30" creationId="{6D19C740-719F-0523-99EF-2F5D04325326}"/>
          </ac:spMkLst>
        </pc:spChg>
        <pc:spChg chg="add mod">
          <ac:chgData name="Abels, Patrick" userId="ba666de4-0d21-43a6-8e66-51a18aae1b4a" providerId="ADAL" clId="{E2FF427B-52ED-4559-AE50-753CE06415C2}" dt="2024-03-05T17:06:57.622" v="526" actId="1035"/>
          <ac:spMkLst>
            <pc:docMk/>
            <pc:sldMk cId="4188792782" sldId="275"/>
            <ac:spMk id="31" creationId="{6A25111A-C3F8-5EC7-918E-855E5CFED9CD}"/>
          </ac:spMkLst>
        </pc:spChg>
        <pc:picChg chg="add del mod modCrop">
          <ac:chgData name="Abels, Patrick" userId="ba666de4-0d21-43a6-8e66-51a18aae1b4a" providerId="ADAL" clId="{E2FF427B-52ED-4559-AE50-753CE06415C2}" dt="2024-03-05T17:02:13.215" v="267" actId="478"/>
          <ac:picMkLst>
            <pc:docMk/>
            <pc:sldMk cId="4188792782" sldId="275"/>
            <ac:picMk id="5" creationId="{8B2EF9DE-0F27-7E68-6915-E66C5737BCE8}"/>
          </ac:picMkLst>
        </pc:picChg>
        <pc:picChg chg="add del mod modCrop">
          <ac:chgData name="Abels, Patrick" userId="ba666de4-0d21-43a6-8e66-51a18aae1b4a" providerId="ADAL" clId="{E2FF427B-52ED-4559-AE50-753CE06415C2}" dt="2024-03-05T17:02:13.897" v="268" actId="478"/>
          <ac:picMkLst>
            <pc:docMk/>
            <pc:sldMk cId="4188792782" sldId="275"/>
            <ac:picMk id="6" creationId="{3B8D64B8-FDCA-751D-64FF-2A40213EF69B}"/>
          </ac:picMkLst>
        </pc:picChg>
        <pc:picChg chg="del">
          <ac:chgData name="Abels, Patrick" userId="ba666de4-0d21-43a6-8e66-51a18aae1b4a" providerId="ADAL" clId="{E2FF427B-52ED-4559-AE50-753CE06415C2}" dt="2024-03-05T17:01:03.295" v="245" actId="478"/>
          <ac:picMkLst>
            <pc:docMk/>
            <pc:sldMk cId="4188792782" sldId="275"/>
            <ac:picMk id="9" creationId="{B5096561-D53A-9812-EAA5-5A234E1F430E}"/>
          </ac:picMkLst>
        </pc:picChg>
        <pc:picChg chg="add mod">
          <ac:chgData name="Abels, Patrick" userId="ba666de4-0d21-43a6-8e66-51a18aae1b4a" providerId="ADAL" clId="{E2FF427B-52ED-4559-AE50-753CE06415C2}" dt="2024-03-05T17:06:25.360" v="427" actId="14100"/>
          <ac:picMkLst>
            <pc:docMk/>
            <pc:sldMk cId="4188792782" sldId="275"/>
            <ac:picMk id="24" creationId="{723CD80E-6EAF-8E6F-F121-B5027AF49AD2}"/>
          </ac:picMkLst>
        </pc:picChg>
      </pc:sldChg>
      <pc:sldChg chg="addSp delSp modSp mod">
        <pc:chgData name="Abels, Patrick" userId="ba666de4-0d21-43a6-8e66-51a18aae1b4a" providerId="ADAL" clId="{E2FF427B-52ED-4559-AE50-753CE06415C2}" dt="2024-03-05T17:15:01.158" v="571" actId="1076"/>
        <pc:sldMkLst>
          <pc:docMk/>
          <pc:sldMk cId="2432261518" sldId="276"/>
        </pc:sldMkLst>
        <pc:spChg chg="del">
          <ac:chgData name="Abels, Patrick" userId="ba666de4-0d21-43a6-8e66-51a18aae1b4a" providerId="ADAL" clId="{E2FF427B-52ED-4559-AE50-753CE06415C2}" dt="2024-03-05T16:56:10.587" v="33" actId="478"/>
          <ac:spMkLst>
            <pc:docMk/>
            <pc:sldMk cId="2432261518" sldId="276"/>
            <ac:spMk id="2" creationId="{5DE60DD3-7DC3-D6D3-3823-061FAF5125DF}"/>
          </ac:spMkLst>
        </pc:spChg>
        <pc:spChg chg="add mod">
          <ac:chgData name="Abels, Patrick" userId="ba666de4-0d21-43a6-8e66-51a18aae1b4a" providerId="ADAL" clId="{E2FF427B-52ED-4559-AE50-753CE06415C2}" dt="2024-03-05T16:56:10.587" v="33" actId="478"/>
          <ac:spMkLst>
            <pc:docMk/>
            <pc:sldMk cId="2432261518" sldId="276"/>
            <ac:spMk id="4" creationId="{0266E635-3D3C-B897-17CB-A9383A727F3E}"/>
          </ac:spMkLst>
        </pc:spChg>
        <pc:picChg chg="del">
          <ac:chgData name="Abels, Patrick" userId="ba666de4-0d21-43a6-8e66-51a18aae1b4a" providerId="ADAL" clId="{E2FF427B-52ED-4559-AE50-753CE06415C2}" dt="2024-03-05T16:56:10.587" v="33" actId="478"/>
          <ac:picMkLst>
            <pc:docMk/>
            <pc:sldMk cId="2432261518" sldId="276"/>
            <ac:picMk id="5" creationId="{1B8F38AB-7216-00F3-E422-147E33AD58C9}"/>
          </ac:picMkLst>
        </pc:picChg>
        <pc:picChg chg="del">
          <ac:chgData name="Abels, Patrick" userId="ba666de4-0d21-43a6-8e66-51a18aae1b4a" providerId="ADAL" clId="{E2FF427B-52ED-4559-AE50-753CE06415C2}" dt="2024-03-05T16:56:10.587" v="33" actId="478"/>
          <ac:picMkLst>
            <pc:docMk/>
            <pc:sldMk cId="2432261518" sldId="276"/>
            <ac:picMk id="6" creationId="{48AAAD20-1E5C-BD2F-5977-44F418D9E400}"/>
          </ac:picMkLst>
        </pc:picChg>
        <pc:picChg chg="del">
          <ac:chgData name="Abels, Patrick" userId="ba666de4-0d21-43a6-8e66-51a18aae1b4a" providerId="ADAL" clId="{E2FF427B-52ED-4559-AE50-753CE06415C2}" dt="2024-03-05T16:56:10.587" v="33" actId="478"/>
          <ac:picMkLst>
            <pc:docMk/>
            <pc:sldMk cId="2432261518" sldId="276"/>
            <ac:picMk id="7" creationId="{9F895F07-A4EC-85BB-EF50-3AA54D50415F}"/>
          </ac:picMkLst>
        </pc:picChg>
        <pc:picChg chg="add mod modCrop">
          <ac:chgData name="Abels, Patrick" userId="ba666de4-0d21-43a6-8e66-51a18aae1b4a" providerId="ADAL" clId="{E2FF427B-52ED-4559-AE50-753CE06415C2}" dt="2024-03-05T17:14:59.576" v="570" actId="1076"/>
          <ac:picMkLst>
            <pc:docMk/>
            <pc:sldMk cId="2432261518" sldId="276"/>
            <ac:picMk id="9" creationId="{27CA68AE-BD63-9357-7798-D97D7A0625D1}"/>
          </ac:picMkLst>
        </pc:picChg>
        <pc:picChg chg="add mod modCrop">
          <ac:chgData name="Abels, Patrick" userId="ba666de4-0d21-43a6-8e66-51a18aae1b4a" providerId="ADAL" clId="{E2FF427B-52ED-4559-AE50-753CE06415C2}" dt="2024-03-05T17:15:01.158" v="571" actId="1076"/>
          <ac:picMkLst>
            <pc:docMk/>
            <pc:sldMk cId="2432261518" sldId="276"/>
            <ac:picMk id="10" creationId="{FE1EB9C5-BC59-FF68-1F58-598B8980083B}"/>
          </ac:picMkLst>
        </pc:picChg>
      </pc:sldChg>
      <pc:sldChg chg="addSp delSp modSp mod">
        <pc:chgData name="Abels, Patrick" userId="ba666de4-0d21-43a6-8e66-51a18aae1b4a" providerId="ADAL" clId="{E2FF427B-52ED-4559-AE50-753CE06415C2}" dt="2024-03-05T17:11:20.616" v="552" actId="1076"/>
        <pc:sldMkLst>
          <pc:docMk/>
          <pc:sldMk cId="3373920862" sldId="277"/>
        </pc:sldMkLst>
        <pc:spChg chg="mod">
          <ac:chgData name="Abels, Patrick" userId="ba666de4-0d21-43a6-8e66-51a18aae1b4a" providerId="ADAL" clId="{E2FF427B-52ED-4559-AE50-753CE06415C2}" dt="2024-03-05T17:09:25.848" v="543" actId="6549"/>
          <ac:spMkLst>
            <pc:docMk/>
            <pc:sldMk cId="3373920862" sldId="277"/>
            <ac:spMk id="3" creationId="{5C4D9B0F-C905-599E-65D1-AA4305E0852B}"/>
          </ac:spMkLst>
        </pc:spChg>
        <pc:picChg chg="add mod">
          <ac:chgData name="Abels, Patrick" userId="ba666de4-0d21-43a6-8e66-51a18aae1b4a" providerId="ADAL" clId="{E2FF427B-52ED-4559-AE50-753CE06415C2}" dt="2024-03-05T17:11:16.824" v="551" actId="1076"/>
          <ac:picMkLst>
            <pc:docMk/>
            <pc:sldMk cId="3373920862" sldId="277"/>
            <ac:picMk id="4" creationId="{B7B2148E-EB22-7553-C85B-D8DDB9F0378D}"/>
          </ac:picMkLst>
        </pc:picChg>
        <pc:picChg chg="del">
          <ac:chgData name="Abels, Patrick" userId="ba666de4-0d21-43a6-8e66-51a18aae1b4a" providerId="ADAL" clId="{E2FF427B-52ED-4559-AE50-753CE06415C2}" dt="2024-03-05T17:09:29.962" v="544" actId="478"/>
          <ac:picMkLst>
            <pc:docMk/>
            <pc:sldMk cId="3373920862" sldId="277"/>
            <ac:picMk id="5" creationId="{D53FECC2-82AD-DD9E-D997-1547EA211913}"/>
          </ac:picMkLst>
        </pc:picChg>
        <pc:picChg chg="del">
          <ac:chgData name="Abels, Patrick" userId="ba666de4-0d21-43a6-8e66-51a18aae1b4a" providerId="ADAL" clId="{E2FF427B-52ED-4559-AE50-753CE06415C2}" dt="2024-03-05T17:09:30.813" v="545" actId="478"/>
          <ac:picMkLst>
            <pc:docMk/>
            <pc:sldMk cId="3373920862" sldId="277"/>
            <ac:picMk id="7" creationId="{F7F2A72A-AA0D-6CFC-236F-9E9380A92D24}"/>
          </ac:picMkLst>
        </pc:picChg>
        <pc:picChg chg="add mod">
          <ac:chgData name="Abels, Patrick" userId="ba666de4-0d21-43a6-8e66-51a18aae1b4a" providerId="ADAL" clId="{E2FF427B-52ED-4559-AE50-753CE06415C2}" dt="2024-03-05T17:11:20.616" v="552" actId="1076"/>
          <ac:picMkLst>
            <pc:docMk/>
            <pc:sldMk cId="3373920862" sldId="277"/>
            <ac:picMk id="8" creationId="{BBC1BAC9-5165-2E1D-C82E-80D1B38EAE25}"/>
          </ac:picMkLst>
        </pc:picChg>
      </pc:sldChg>
      <pc:sldChg chg="addSp modSp new mod">
        <pc:chgData name="Abels, Patrick" userId="ba666de4-0d21-43a6-8e66-51a18aae1b4a" providerId="ADAL" clId="{E2FF427B-52ED-4559-AE50-753CE06415C2}" dt="2024-03-05T17:17:31.159" v="592" actId="1076"/>
        <pc:sldMkLst>
          <pc:docMk/>
          <pc:sldMk cId="3317942293" sldId="278"/>
        </pc:sldMkLst>
        <pc:spChg chg="mod">
          <ac:chgData name="Abels, Patrick" userId="ba666de4-0d21-43a6-8e66-51a18aae1b4a" providerId="ADAL" clId="{E2FF427B-52ED-4559-AE50-753CE06415C2}" dt="2024-03-05T17:16:42.156" v="588" actId="20577"/>
          <ac:spMkLst>
            <pc:docMk/>
            <pc:sldMk cId="3317942293" sldId="278"/>
            <ac:spMk id="3" creationId="{4FCB3A07-5B82-9244-2044-2D3EF2B43DC3}"/>
          </ac:spMkLst>
        </pc:spChg>
        <pc:picChg chg="add mod">
          <ac:chgData name="Abels, Patrick" userId="ba666de4-0d21-43a6-8e66-51a18aae1b4a" providerId="ADAL" clId="{E2FF427B-52ED-4559-AE50-753CE06415C2}" dt="2024-03-05T17:17:31.159" v="592" actId="1076"/>
          <ac:picMkLst>
            <pc:docMk/>
            <pc:sldMk cId="3317942293" sldId="278"/>
            <ac:picMk id="5" creationId="{141C490E-DF11-7326-F32F-0E6CAF102964}"/>
          </ac:picMkLst>
        </pc:picChg>
      </pc:sldChg>
      <pc:sldChg chg="addSp modSp new mod">
        <pc:chgData name="Abels, Patrick" userId="ba666de4-0d21-43a6-8e66-51a18aae1b4a" providerId="ADAL" clId="{E2FF427B-52ED-4559-AE50-753CE06415C2}" dt="2024-03-05T17:19:04.968" v="621" actId="1076"/>
        <pc:sldMkLst>
          <pc:docMk/>
          <pc:sldMk cId="1466867817" sldId="279"/>
        </pc:sldMkLst>
        <pc:spChg chg="mod">
          <ac:chgData name="Abels, Patrick" userId="ba666de4-0d21-43a6-8e66-51a18aae1b4a" providerId="ADAL" clId="{E2FF427B-52ED-4559-AE50-753CE06415C2}" dt="2024-03-05T17:17:43.975" v="604" actId="20577"/>
          <ac:spMkLst>
            <pc:docMk/>
            <pc:sldMk cId="1466867817" sldId="279"/>
            <ac:spMk id="3" creationId="{9A668822-B2A9-A99E-7A45-A78167D9FDCB}"/>
          </ac:spMkLst>
        </pc:spChg>
        <pc:picChg chg="add mod modCrop">
          <ac:chgData name="Abels, Patrick" userId="ba666de4-0d21-43a6-8e66-51a18aae1b4a" providerId="ADAL" clId="{E2FF427B-52ED-4559-AE50-753CE06415C2}" dt="2024-03-05T17:19:04.968" v="621" actId="1076"/>
          <ac:picMkLst>
            <pc:docMk/>
            <pc:sldMk cId="1466867817" sldId="279"/>
            <ac:picMk id="5" creationId="{24A02B96-BE60-1B9A-FCE3-1D2C7090D50A}"/>
          </ac:picMkLst>
        </pc:picChg>
        <pc:picChg chg="add mod modCrop">
          <ac:chgData name="Abels, Patrick" userId="ba666de4-0d21-43a6-8e66-51a18aae1b4a" providerId="ADAL" clId="{E2FF427B-52ED-4559-AE50-753CE06415C2}" dt="2024-03-05T17:19:04.968" v="621" actId="1076"/>
          <ac:picMkLst>
            <pc:docMk/>
            <pc:sldMk cId="1466867817" sldId="279"/>
            <ac:picMk id="6" creationId="{25D16E02-3131-5F60-D655-E53482A90B51}"/>
          </ac:picMkLst>
        </pc:picChg>
        <pc:picChg chg="add mod modCrop">
          <ac:chgData name="Abels, Patrick" userId="ba666de4-0d21-43a6-8e66-51a18aae1b4a" providerId="ADAL" clId="{E2FF427B-52ED-4559-AE50-753CE06415C2}" dt="2024-03-05T17:19:04.968" v="621" actId="1076"/>
          <ac:picMkLst>
            <pc:docMk/>
            <pc:sldMk cId="1466867817" sldId="279"/>
            <ac:picMk id="7" creationId="{EA423D21-5AC0-9B8E-1BBE-2B366257480C}"/>
          </ac:picMkLst>
        </pc:picChg>
      </pc:sldChg>
    </pc:docChg>
  </pc:docChgLst>
  <pc:docChgLst>
    <pc:chgData name="Abels, Patrick" userId="ba666de4-0d21-43a6-8e66-51a18aae1b4a" providerId="ADAL" clId="{EFBE2365-C08E-40A4-A8AE-2F80C3DD86BE}"/>
    <pc:docChg chg="undo custSel addSld delSld modSld">
      <pc:chgData name="Abels, Patrick" userId="ba666de4-0d21-43a6-8e66-51a18aae1b4a" providerId="ADAL" clId="{EFBE2365-C08E-40A4-A8AE-2F80C3DD86BE}" dt="2023-07-31T20:51:27.036" v="982" actId="1036"/>
      <pc:docMkLst>
        <pc:docMk/>
      </pc:docMkLst>
      <pc:sldChg chg="delSp modSp mod">
        <pc:chgData name="Abels, Patrick" userId="ba666de4-0d21-43a6-8e66-51a18aae1b4a" providerId="ADAL" clId="{EFBE2365-C08E-40A4-A8AE-2F80C3DD86BE}" dt="2023-07-31T20:38:44.147" v="598" actId="14100"/>
        <pc:sldMkLst>
          <pc:docMk/>
          <pc:sldMk cId="4053142725" sldId="258"/>
        </pc:sldMkLst>
        <pc:spChg chg="mod">
          <ac:chgData name="Abels, Patrick" userId="ba666de4-0d21-43a6-8e66-51a18aae1b4a" providerId="ADAL" clId="{EFBE2365-C08E-40A4-A8AE-2F80C3DD86BE}" dt="2023-07-31T20:38:44.147" v="598" actId="14100"/>
          <ac:spMkLst>
            <pc:docMk/>
            <pc:sldMk cId="4053142725" sldId="258"/>
            <ac:spMk id="2" creationId="{B07DB424-5D60-EB8E-705E-00413050711F}"/>
          </ac:spMkLst>
        </pc:spChg>
        <pc:spChg chg="del">
          <ac:chgData name="Abels, Patrick" userId="ba666de4-0d21-43a6-8e66-51a18aae1b4a" providerId="ADAL" clId="{EFBE2365-C08E-40A4-A8AE-2F80C3DD86BE}" dt="2023-07-31T20:38:21.092" v="589" actId="478"/>
          <ac:spMkLst>
            <pc:docMk/>
            <pc:sldMk cId="4053142725" sldId="258"/>
            <ac:spMk id="3" creationId="{37A5E83A-1944-7C15-78CB-DF10817E858F}"/>
          </ac:spMkLst>
        </pc:spChg>
      </pc:sldChg>
      <pc:sldChg chg="modSp mod">
        <pc:chgData name="Abels, Patrick" userId="ba666de4-0d21-43a6-8e66-51a18aae1b4a" providerId="ADAL" clId="{EFBE2365-C08E-40A4-A8AE-2F80C3DD86BE}" dt="2023-07-31T20:38:11.407" v="588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EFBE2365-C08E-40A4-A8AE-2F80C3DD86BE}" dt="2023-07-31T20:38:11.407" v="588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Sp mod">
        <pc:chgData name="Abels, Patrick" userId="ba666de4-0d21-43a6-8e66-51a18aae1b4a" providerId="ADAL" clId="{EFBE2365-C08E-40A4-A8AE-2F80C3DD86BE}" dt="2023-07-31T20:37:46.222" v="575" actId="478"/>
        <pc:sldMkLst>
          <pc:docMk/>
          <pc:sldMk cId="4223110314" sldId="261"/>
        </pc:sldMkLst>
        <pc:spChg chg="mod">
          <ac:chgData name="Abels, Patrick" userId="ba666de4-0d21-43a6-8e66-51a18aae1b4a" providerId="ADAL" clId="{EFBE2365-C08E-40A4-A8AE-2F80C3DD86BE}" dt="2023-07-31T20:37:40.760" v="573" actId="20577"/>
          <ac:spMkLst>
            <pc:docMk/>
            <pc:sldMk cId="4223110314" sldId="261"/>
            <ac:spMk id="3" creationId="{91E27F51-7010-A9B6-38F8-6302D0C64020}"/>
          </ac:spMkLst>
        </pc:spChg>
        <pc:spChg chg="del">
          <ac:chgData name="Abels, Patrick" userId="ba666de4-0d21-43a6-8e66-51a18aae1b4a" providerId="ADAL" clId="{EFBE2365-C08E-40A4-A8AE-2F80C3DD86BE}" dt="2023-07-31T20:37:46.222" v="575" actId="478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EFBE2365-C08E-40A4-A8AE-2F80C3DD86BE}" dt="2023-07-31T20:37:43.921" v="574" actId="478"/>
          <ac:picMkLst>
            <pc:docMk/>
            <pc:sldMk cId="4223110314" sldId="261"/>
            <ac:picMk id="5" creationId="{EBA4749D-6D20-F569-6F6F-5EF7857F438E}"/>
          </ac:picMkLst>
        </pc:picChg>
      </pc:sldChg>
      <pc:sldChg chg="delSp mod">
        <pc:chgData name="Abels, Patrick" userId="ba666de4-0d21-43a6-8e66-51a18aae1b4a" providerId="ADAL" clId="{EFBE2365-C08E-40A4-A8AE-2F80C3DD86BE}" dt="2023-07-31T20:37:57.062" v="582" actId="478"/>
        <pc:sldMkLst>
          <pc:docMk/>
          <pc:sldMk cId="4127666779" sldId="262"/>
        </pc:sldMkLst>
        <pc:picChg chg="del">
          <ac:chgData name="Abels, Patrick" userId="ba666de4-0d21-43a6-8e66-51a18aae1b4a" providerId="ADAL" clId="{EFBE2365-C08E-40A4-A8AE-2F80C3DD86BE}" dt="2023-07-31T20:37:54.262" v="577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EFBE2365-C08E-40A4-A8AE-2F80C3DD86BE}" dt="2023-07-31T20:37:56.389" v="581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EFBE2365-C08E-40A4-A8AE-2F80C3DD86BE}" dt="2023-07-31T20:37:55.299" v="57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EFBE2365-C08E-40A4-A8AE-2F80C3DD86BE}" dt="2023-07-31T20:37:55.854" v="580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EFBE2365-C08E-40A4-A8AE-2F80C3DD86BE}" dt="2023-07-31T20:37:54.800" v="578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EFBE2365-C08E-40A4-A8AE-2F80C3DD86BE}" dt="2023-07-31T20:37:57.062" v="582" actId="47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EFBE2365-C08E-40A4-A8AE-2F80C3DD86BE}" dt="2023-07-31T20:38:05.753" v="583" actId="47"/>
        <pc:sldMkLst>
          <pc:docMk/>
          <pc:sldMk cId="2628582133" sldId="265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931251602" sldId="268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EFBE2365-C08E-40A4-A8AE-2F80C3DD86BE}" dt="2023-07-31T20:51:27.036" v="982" actId="1036"/>
        <pc:sldMkLst>
          <pc:docMk/>
          <pc:sldMk cId="39607195" sldId="270"/>
        </pc:sldMkLst>
        <pc:spChg chg="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EFBE2365-C08E-40A4-A8AE-2F80C3DD86BE}" dt="2023-07-31T20:21:29.061" v="14" actId="14100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4" creationId="{C9D821A3-57D1-5441-04CD-32A439397542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5" creationId="{E37D54A5-5F7D-E334-1AD0-4C77AA12E40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6" creationId="{C6352948-7515-D8BF-E78F-5FCC08194C7C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8" creationId="{39938392-2326-8C73-9AF3-8305F8A1803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9" creationId="{B030334D-BDA1-B177-14AC-7CBE707BA9A6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0" creationId="{E36DFD04-3BB5-7CD1-72CD-F2570DE4ECE1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1" creationId="{52CE9DA6-6F46-BA79-6C1E-BF9FBA7C51D3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2" creationId="{8FEFDC21-5BFD-20AE-3C7E-945B2EAA3F2B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3" creationId="{058CA7ED-68A4-6D99-3D93-7DB1F37EF3AF}"/>
          </ac:spMkLst>
        </pc:spChg>
      </pc:sldChg>
    </pc:docChg>
  </pc:docChgLst>
  <pc:docChgLst>
    <pc:chgData name="Abels, Patrick" userId="ba666de4-0d21-43a6-8e66-51a18aae1b4a" providerId="ADAL" clId="{38D0B57A-A3E4-40F4-9C2E-01EB449AEADD}"/>
    <pc:docChg chg="undo custSel addSld delSld modSld">
      <pc:chgData name="Abels, Patrick" userId="ba666de4-0d21-43a6-8e66-51a18aae1b4a" providerId="ADAL" clId="{38D0B57A-A3E4-40F4-9C2E-01EB449AEADD}" dt="2023-12-05T22:15:08.015" v="737" actId="20577"/>
      <pc:docMkLst>
        <pc:docMk/>
      </pc:docMkLst>
      <pc:sldChg chg="modSp mod">
        <pc:chgData name="Abels, Patrick" userId="ba666de4-0d21-43a6-8e66-51a18aae1b4a" providerId="ADAL" clId="{38D0B57A-A3E4-40F4-9C2E-01EB449AEADD}" dt="2023-12-05T22:03:21.204" v="501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38D0B57A-A3E4-40F4-9C2E-01EB449AEADD}" dt="2023-12-05T22:03:21.204" v="501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addSp delSp modSp mod">
        <pc:chgData name="Abels, Patrick" userId="ba666de4-0d21-43a6-8e66-51a18aae1b4a" providerId="ADAL" clId="{38D0B57A-A3E4-40F4-9C2E-01EB449AEADD}" dt="2023-12-05T21:57:39.969" v="95" actId="14100"/>
        <pc:sldMkLst>
          <pc:docMk/>
          <pc:sldMk cId="3366437632" sldId="259"/>
        </pc:sldMkLst>
        <pc:spChg chg="mod">
          <ac:chgData name="Abels, Patrick" userId="ba666de4-0d21-43a6-8e66-51a18aae1b4a" providerId="ADAL" clId="{38D0B57A-A3E4-40F4-9C2E-01EB449AEADD}" dt="2023-12-05T21:57:07.210" v="87" actId="20577"/>
          <ac:spMkLst>
            <pc:docMk/>
            <pc:sldMk cId="3366437632" sldId="259"/>
            <ac:spMk id="2" creationId="{D75C1544-77A2-CE22-C31D-D08864B78BAE}"/>
          </ac:spMkLst>
        </pc:spChg>
        <pc:spChg chg="del">
          <ac:chgData name="Abels, Patrick" userId="ba666de4-0d21-43a6-8e66-51a18aae1b4a" providerId="ADAL" clId="{38D0B57A-A3E4-40F4-9C2E-01EB449AEADD}" dt="2023-12-05T21:54:42.698" v="29" actId="478"/>
          <ac:spMkLst>
            <pc:docMk/>
            <pc:sldMk cId="3366437632" sldId="259"/>
            <ac:spMk id="15" creationId="{A4D9D0DC-EAD2-A663-BD8B-C6426B23B0E3}"/>
          </ac:spMkLst>
        </pc:spChg>
        <pc:spChg chg="del">
          <ac:chgData name="Abels, Patrick" userId="ba666de4-0d21-43a6-8e66-51a18aae1b4a" providerId="ADAL" clId="{38D0B57A-A3E4-40F4-9C2E-01EB449AEADD}" dt="2023-12-05T21:54:47.336" v="31" actId="478"/>
          <ac:spMkLst>
            <pc:docMk/>
            <pc:sldMk cId="3366437632" sldId="259"/>
            <ac:spMk id="16" creationId="{E260A3EA-EF72-2CDB-70B2-03C70EB8ECFC}"/>
          </ac:spMkLst>
        </pc:spChg>
        <pc:spChg chg="del">
          <ac:chgData name="Abels, Patrick" userId="ba666de4-0d21-43a6-8e66-51a18aae1b4a" providerId="ADAL" clId="{38D0B57A-A3E4-40F4-9C2E-01EB449AEADD}" dt="2023-12-05T21:54:45.235" v="30" actId="478"/>
          <ac:spMkLst>
            <pc:docMk/>
            <pc:sldMk cId="3366437632" sldId="259"/>
            <ac:spMk id="17" creationId="{073E519A-F8A0-35C6-E61D-BA250FFD2C38}"/>
          </ac:spMkLst>
        </pc:spChg>
        <pc:spChg chg="del">
          <ac:chgData name="Abels, Patrick" userId="ba666de4-0d21-43a6-8e66-51a18aae1b4a" providerId="ADAL" clId="{38D0B57A-A3E4-40F4-9C2E-01EB449AEADD}" dt="2023-12-05T21:54:49.225" v="32" actId="478"/>
          <ac:spMkLst>
            <pc:docMk/>
            <pc:sldMk cId="3366437632" sldId="259"/>
            <ac:spMk id="20" creationId="{64FCF163-814E-31F5-0010-289B2D1EDD41}"/>
          </ac:spMkLst>
        </pc:spChg>
        <pc:spChg chg="mod">
          <ac:chgData name="Abels, Patrick" userId="ba666de4-0d21-43a6-8e66-51a18aae1b4a" providerId="ADAL" clId="{38D0B57A-A3E4-40F4-9C2E-01EB449AEADD}" dt="2023-12-05T21:57:36.246" v="94" actId="404"/>
          <ac:spMkLst>
            <pc:docMk/>
            <pc:sldMk cId="3366437632" sldId="259"/>
            <ac:spMk id="21" creationId="{6F8CD28C-88F3-BA97-F3F9-0E3257247E78}"/>
          </ac:spMkLst>
        </pc:spChg>
        <pc:picChg chg="add mod">
          <ac:chgData name="Abels, Patrick" userId="ba666de4-0d21-43a6-8e66-51a18aae1b4a" providerId="ADAL" clId="{38D0B57A-A3E4-40F4-9C2E-01EB449AEADD}" dt="2023-12-05T21:57:39.969" v="95" actId="14100"/>
          <ac:picMkLst>
            <pc:docMk/>
            <pc:sldMk cId="3366437632" sldId="259"/>
            <ac:picMk id="4" creationId="{BF77B9AD-FA61-DF66-A3A1-5868CC0212F3}"/>
          </ac:picMkLst>
        </pc:picChg>
      </pc:sldChg>
      <pc:sldChg chg="modSp mod">
        <pc:chgData name="Abels, Patrick" userId="ba666de4-0d21-43a6-8e66-51a18aae1b4a" providerId="ADAL" clId="{38D0B57A-A3E4-40F4-9C2E-01EB449AEADD}" dt="2023-12-05T21:58:05.849" v="99" actId="404"/>
        <pc:sldMkLst>
          <pc:docMk/>
          <pc:sldMk cId="4195507967" sldId="268"/>
        </pc:sldMkLst>
        <pc:spChg chg="mod">
          <ac:chgData name="Abels, Patrick" userId="ba666de4-0d21-43a6-8e66-51a18aae1b4a" providerId="ADAL" clId="{38D0B57A-A3E4-40F4-9C2E-01EB449AEADD}" dt="2023-12-05T21:58:05.849" v="99" actId="404"/>
          <ac:spMkLst>
            <pc:docMk/>
            <pc:sldMk cId="4195507967" sldId="268"/>
            <ac:spMk id="2" creationId="{407CA8FE-FB1A-6EF9-C27E-FF38A12ABE76}"/>
          </ac:spMkLst>
        </pc:spChg>
      </pc:sldChg>
      <pc:sldChg chg="addSp delSp modSp mod">
        <pc:chgData name="Abels, Patrick" userId="ba666de4-0d21-43a6-8e66-51a18aae1b4a" providerId="ADAL" clId="{38D0B57A-A3E4-40F4-9C2E-01EB449AEADD}" dt="2023-12-05T22:06:31.447" v="608" actId="1076"/>
        <pc:sldMkLst>
          <pc:docMk/>
          <pc:sldMk cId="1535252720" sldId="269"/>
        </pc:sldMkLst>
        <pc:spChg chg="mod">
          <ac:chgData name="Abels, Patrick" userId="ba666de4-0d21-43a6-8e66-51a18aae1b4a" providerId="ADAL" clId="{38D0B57A-A3E4-40F4-9C2E-01EB449AEADD}" dt="2023-12-05T22:05:24.849" v="561" actId="6549"/>
          <ac:spMkLst>
            <pc:docMk/>
            <pc:sldMk cId="1535252720" sldId="269"/>
            <ac:spMk id="3" creationId="{01ECBF5A-FC38-589B-9B3F-519D1EC2FC51}"/>
          </ac:spMkLst>
        </pc:spChg>
        <pc:picChg chg="add del">
          <ac:chgData name="Abels, Patrick" userId="ba666de4-0d21-43a6-8e66-51a18aae1b4a" providerId="ADAL" clId="{38D0B57A-A3E4-40F4-9C2E-01EB449AEADD}" dt="2023-12-05T22:06:03.271" v="596" actId="478"/>
          <ac:picMkLst>
            <pc:docMk/>
            <pc:sldMk cId="1535252720" sldId="269"/>
            <ac:picMk id="4" creationId="{C7EE97BD-188C-61BE-4ACA-72A4E26396AA}"/>
          </ac:picMkLst>
        </pc:picChg>
        <pc:picChg chg="del">
          <ac:chgData name="Abels, Patrick" userId="ba666de4-0d21-43a6-8e66-51a18aae1b4a" providerId="ADAL" clId="{38D0B57A-A3E4-40F4-9C2E-01EB449AEADD}" dt="2023-12-05T22:04:13.491" v="510" actId="478"/>
          <ac:picMkLst>
            <pc:docMk/>
            <pc:sldMk cId="1535252720" sldId="269"/>
            <ac:picMk id="5" creationId="{A55768DE-1B32-730B-D638-4AA69C68A07E}"/>
          </ac:picMkLst>
        </pc:picChg>
        <pc:picChg chg="del">
          <ac:chgData name="Abels, Patrick" userId="ba666de4-0d21-43a6-8e66-51a18aae1b4a" providerId="ADAL" clId="{38D0B57A-A3E4-40F4-9C2E-01EB449AEADD}" dt="2023-12-05T22:04:14.615" v="512" actId="478"/>
          <ac:picMkLst>
            <pc:docMk/>
            <pc:sldMk cId="1535252720" sldId="269"/>
            <ac:picMk id="6" creationId="{E8AAABB1-4D17-AEFF-D432-E227BB806A55}"/>
          </ac:picMkLst>
        </pc:picChg>
        <pc:picChg chg="del">
          <ac:chgData name="Abels, Patrick" userId="ba666de4-0d21-43a6-8e66-51a18aae1b4a" providerId="ADAL" clId="{38D0B57A-A3E4-40F4-9C2E-01EB449AEADD}" dt="2023-12-05T22:04:14.078" v="511" actId="478"/>
          <ac:picMkLst>
            <pc:docMk/>
            <pc:sldMk cId="1535252720" sldId="269"/>
            <ac:picMk id="8" creationId="{6D3D9D43-53AE-659C-10CA-0077B713189A}"/>
          </ac:picMkLst>
        </pc:picChg>
        <pc:picChg chg="add mod modCrop">
          <ac:chgData name="Abels, Patrick" userId="ba666de4-0d21-43a6-8e66-51a18aae1b4a" providerId="ADAL" clId="{38D0B57A-A3E4-40F4-9C2E-01EB449AEADD}" dt="2023-12-05T22:06:31.447" v="608" actId="1076"/>
          <ac:picMkLst>
            <pc:docMk/>
            <pc:sldMk cId="1535252720" sldId="269"/>
            <ac:picMk id="9" creationId="{E10B7917-1E06-CE03-12D1-7EC242F7119C}"/>
          </ac:picMkLst>
        </pc:picChg>
        <pc:picChg chg="add mod modCrop">
          <ac:chgData name="Abels, Patrick" userId="ba666de4-0d21-43a6-8e66-51a18aae1b4a" providerId="ADAL" clId="{38D0B57A-A3E4-40F4-9C2E-01EB449AEADD}" dt="2023-12-05T22:06:31.447" v="608" actId="1076"/>
          <ac:picMkLst>
            <pc:docMk/>
            <pc:sldMk cId="1535252720" sldId="269"/>
            <ac:picMk id="10" creationId="{6D4551A1-C824-BD42-9E40-FBD50BB31E9E}"/>
          </ac:picMkLst>
        </pc:picChg>
      </pc:sldChg>
      <pc:sldChg chg="del">
        <pc:chgData name="Abels, Patrick" userId="ba666de4-0d21-43a6-8e66-51a18aae1b4a" providerId="ADAL" clId="{38D0B57A-A3E4-40F4-9C2E-01EB449AEADD}" dt="2023-12-05T22:04:19.702" v="513" actId="47"/>
        <pc:sldMkLst>
          <pc:docMk/>
          <pc:sldMk cId="1511303105" sldId="270"/>
        </pc:sldMkLst>
      </pc:sldChg>
      <pc:sldChg chg="del">
        <pc:chgData name="Abels, Patrick" userId="ba666de4-0d21-43a6-8e66-51a18aae1b4a" providerId="ADAL" clId="{38D0B57A-A3E4-40F4-9C2E-01EB449AEADD}" dt="2023-12-05T22:04:19.702" v="513" actId="47"/>
        <pc:sldMkLst>
          <pc:docMk/>
          <pc:sldMk cId="1322635273" sldId="271"/>
        </pc:sldMkLst>
      </pc:sldChg>
      <pc:sldChg chg="del">
        <pc:chgData name="Abels, Patrick" userId="ba666de4-0d21-43a6-8e66-51a18aae1b4a" providerId="ADAL" clId="{38D0B57A-A3E4-40F4-9C2E-01EB449AEADD}" dt="2023-12-05T22:04:19.702" v="513" actId="47"/>
        <pc:sldMkLst>
          <pc:docMk/>
          <pc:sldMk cId="2650891004" sldId="272"/>
        </pc:sldMkLst>
      </pc:sldChg>
      <pc:sldChg chg="modSp mod">
        <pc:chgData name="Abels, Patrick" userId="ba666de4-0d21-43a6-8e66-51a18aae1b4a" providerId="ADAL" clId="{38D0B57A-A3E4-40F4-9C2E-01EB449AEADD}" dt="2023-12-05T22:15:08.015" v="737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38D0B57A-A3E4-40F4-9C2E-01EB449AEADD}" dt="2023-12-05T22:15:08.015" v="737" actId="20577"/>
          <ac:spMkLst>
            <pc:docMk/>
            <pc:sldMk cId="1722427942" sldId="273"/>
            <ac:spMk id="2" creationId="{9AB4A751-8F07-093D-AF8D-F931909DA7A8}"/>
          </ac:spMkLst>
        </pc:spChg>
      </pc:sldChg>
      <pc:sldChg chg="modSp mod">
        <pc:chgData name="Abels, Patrick" userId="ba666de4-0d21-43a6-8e66-51a18aae1b4a" providerId="ADAL" clId="{38D0B57A-A3E4-40F4-9C2E-01EB449AEADD}" dt="2023-12-05T21:59:08.213" v="143" actId="5793"/>
        <pc:sldMkLst>
          <pc:docMk/>
          <pc:sldMk cId="2066371292" sldId="274"/>
        </pc:sldMkLst>
        <pc:spChg chg="mod">
          <ac:chgData name="Abels, Patrick" userId="ba666de4-0d21-43a6-8e66-51a18aae1b4a" providerId="ADAL" clId="{38D0B57A-A3E4-40F4-9C2E-01EB449AEADD}" dt="2023-12-05T21:59:08.213" v="143" actId="5793"/>
          <ac:spMkLst>
            <pc:docMk/>
            <pc:sldMk cId="2066371292" sldId="274"/>
            <ac:spMk id="2" creationId="{819E8F8D-31D9-B7B0-30D7-BC7419B3BDAB}"/>
          </ac:spMkLst>
        </pc:spChg>
      </pc:sldChg>
      <pc:sldChg chg="addSp modSp add mod">
        <pc:chgData name="Abels, Patrick" userId="ba666de4-0d21-43a6-8e66-51a18aae1b4a" providerId="ADAL" clId="{38D0B57A-A3E4-40F4-9C2E-01EB449AEADD}" dt="2023-12-05T22:08:15.047" v="639" actId="14100"/>
        <pc:sldMkLst>
          <pc:docMk/>
          <pc:sldMk cId="3360065460" sldId="275"/>
        </pc:sldMkLst>
        <pc:spChg chg="mod">
          <ac:chgData name="Abels, Patrick" userId="ba666de4-0d21-43a6-8e66-51a18aae1b4a" providerId="ADAL" clId="{38D0B57A-A3E4-40F4-9C2E-01EB449AEADD}" dt="2023-12-05T22:05:16.442" v="546" actId="20577"/>
          <ac:spMkLst>
            <pc:docMk/>
            <pc:sldMk cId="3360065460" sldId="275"/>
            <ac:spMk id="3" creationId="{01ECBF5A-FC38-589B-9B3F-519D1EC2FC51}"/>
          </ac:spMkLst>
        </pc:spChg>
        <pc:picChg chg="add mod ord modCrop">
          <ac:chgData name="Abels, Patrick" userId="ba666de4-0d21-43a6-8e66-51a18aae1b4a" providerId="ADAL" clId="{38D0B57A-A3E4-40F4-9C2E-01EB449AEADD}" dt="2023-12-05T22:08:15.047" v="639" actId="14100"/>
          <ac:picMkLst>
            <pc:docMk/>
            <pc:sldMk cId="3360065460" sldId="275"/>
            <ac:picMk id="4" creationId="{BE8257F2-0E0D-83F7-3008-6619FD7ADD1B}"/>
          </ac:picMkLst>
        </pc:picChg>
        <pc:picChg chg="add mod modCrop">
          <ac:chgData name="Abels, Patrick" userId="ba666de4-0d21-43a6-8e66-51a18aae1b4a" providerId="ADAL" clId="{38D0B57A-A3E4-40F4-9C2E-01EB449AEADD}" dt="2023-12-05T22:08:02.809" v="633" actId="1076"/>
          <ac:picMkLst>
            <pc:docMk/>
            <pc:sldMk cId="3360065460" sldId="275"/>
            <ac:picMk id="6" creationId="{ACFB12F1-8174-0C73-3315-56DF8EBA3BF3}"/>
          </ac:picMkLst>
        </pc:picChg>
        <pc:picChg chg="add mod modCrop">
          <ac:chgData name="Abels, Patrick" userId="ba666de4-0d21-43a6-8e66-51a18aae1b4a" providerId="ADAL" clId="{38D0B57A-A3E4-40F4-9C2E-01EB449AEADD}" dt="2023-12-05T22:08:02.809" v="633" actId="1076"/>
          <ac:picMkLst>
            <pc:docMk/>
            <pc:sldMk cId="3360065460" sldId="275"/>
            <ac:picMk id="7" creationId="{9FB62549-DD90-1328-32B0-D8A753ECC3E7}"/>
          </ac:picMkLst>
        </pc:picChg>
      </pc:sldChg>
      <pc:sldChg chg="addSp delSp modSp add mod">
        <pc:chgData name="Abels, Patrick" userId="ba666de4-0d21-43a6-8e66-51a18aae1b4a" providerId="ADAL" clId="{38D0B57A-A3E4-40F4-9C2E-01EB449AEADD}" dt="2023-12-05T22:14:53.313" v="734" actId="1076"/>
        <pc:sldMkLst>
          <pc:docMk/>
          <pc:sldMk cId="102192478" sldId="276"/>
        </pc:sldMkLst>
        <pc:spChg chg="mod">
          <ac:chgData name="Abels, Patrick" userId="ba666de4-0d21-43a6-8e66-51a18aae1b4a" providerId="ADAL" clId="{38D0B57A-A3E4-40F4-9C2E-01EB449AEADD}" dt="2023-12-05T22:05:33.061" v="577" actId="20577"/>
          <ac:spMkLst>
            <pc:docMk/>
            <pc:sldMk cId="102192478" sldId="276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38D0B57A-A3E4-40F4-9C2E-01EB449AEADD}" dt="2023-12-05T22:12:40.064" v="704" actId="1076"/>
          <ac:picMkLst>
            <pc:docMk/>
            <pc:sldMk cId="102192478" sldId="276"/>
            <ac:picMk id="4" creationId="{C5EEC06A-C691-D3B3-73A9-5FB414202CE7}"/>
          </ac:picMkLst>
        </pc:picChg>
        <pc:picChg chg="add mod modCrop">
          <ac:chgData name="Abels, Patrick" userId="ba666de4-0d21-43a6-8e66-51a18aae1b4a" providerId="ADAL" clId="{38D0B57A-A3E4-40F4-9C2E-01EB449AEADD}" dt="2023-12-05T22:12:57.232" v="708" actId="1076"/>
          <ac:picMkLst>
            <pc:docMk/>
            <pc:sldMk cId="102192478" sldId="276"/>
            <ac:picMk id="5" creationId="{9003E2E2-91B8-39FE-C09B-47CDC2B52DE0}"/>
          </ac:picMkLst>
        </pc:picChg>
        <pc:picChg chg="add mod modCrop">
          <ac:chgData name="Abels, Patrick" userId="ba666de4-0d21-43a6-8e66-51a18aae1b4a" providerId="ADAL" clId="{38D0B57A-A3E4-40F4-9C2E-01EB449AEADD}" dt="2023-12-05T22:13:09.041" v="714" actId="14100"/>
          <ac:picMkLst>
            <pc:docMk/>
            <pc:sldMk cId="102192478" sldId="276"/>
            <ac:picMk id="6" creationId="{BF11479B-5BAC-FA45-438C-357FB58ACD7D}"/>
          </ac:picMkLst>
        </pc:picChg>
        <pc:picChg chg="add del mod">
          <ac:chgData name="Abels, Patrick" userId="ba666de4-0d21-43a6-8e66-51a18aae1b4a" providerId="ADAL" clId="{38D0B57A-A3E4-40F4-9C2E-01EB449AEADD}" dt="2023-12-05T22:10:02.013" v="656" actId="478"/>
          <ac:picMkLst>
            <pc:docMk/>
            <pc:sldMk cId="102192478" sldId="276"/>
            <ac:picMk id="8" creationId="{5AFB25F3-F956-E299-0641-8A184831C22D}"/>
          </ac:picMkLst>
        </pc:picChg>
        <pc:picChg chg="add mod modCrop">
          <ac:chgData name="Abels, Patrick" userId="ba666de4-0d21-43a6-8e66-51a18aae1b4a" providerId="ADAL" clId="{38D0B57A-A3E4-40F4-9C2E-01EB449AEADD}" dt="2023-12-05T22:13:02.288" v="710" actId="1076"/>
          <ac:picMkLst>
            <pc:docMk/>
            <pc:sldMk cId="102192478" sldId="276"/>
            <ac:picMk id="10" creationId="{E98A64E1-6D15-1515-6797-992181CE7DCF}"/>
          </ac:picMkLst>
        </pc:picChg>
        <pc:picChg chg="add del mod modCrop">
          <ac:chgData name="Abels, Patrick" userId="ba666de4-0d21-43a6-8e66-51a18aae1b4a" providerId="ADAL" clId="{38D0B57A-A3E4-40F4-9C2E-01EB449AEADD}" dt="2023-12-05T22:14:29.189" v="727" actId="478"/>
          <ac:picMkLst>
            <pc:docMk/>
            <pc:sldMk cId="102192478" sldId="276"/>
            <ac:picMk id="11" creationId="{5AC3DADB-FCF9-ECF2-64FC-78052F0F8409}"/>
          </ac:picMkLst>
        </pc:picChg>
        <pc:picChg chg="add mod">
          <ac:chgData name="Abels, Patrick" userId="ba666de4-0d21-43a6-8e66-51a18aae1b4a" providerId="ADAL" clId="{38D0B57A-A3E4-40F4-9C2E-01EB449AEADD}" dt="2023-12-05T22:14:53.313" v="734" actId="1076"/>
          <ac:picMkLst>
            <pc:docMk/>
            <pc:sldMk cId="102192478" sldId="276"/>
            <ac:picMk id="13" creationId="{83F23F44-94F4-AA4C-D760-4237CC012F03}"/>
          </ac:picMkLst>
        </pc:picChg>
      </pc:sldChg>
      <pc:sldChg chg="addSp modSp add mod">
        <pc:chgData name="Abels, Patrick" userId="ba666de4-0d21-43a6-8e66-51a18aae1b4a" providerId="ADAL" clId="{38D0B57A-A3E4-40F4-9C2E-01EB449AEADD}" dt="2023-12-05T22:14:03.552" v="726" actId="1076"/>
        <pc:sldMkLst>
          <pc:docMk/>
          <pc:sldMk cId="4227723690" sldId="277"/>
        </pc:sldMkLst>
        <pc:spChg chg="mod">
          <ac:chgData name="Abels, Patrick" userId="ba666de4-0d21-43a6-8e66-51a18aae1b4a" providerId="ADAL" clId="{38D0B57A-A3E4-40F4-9C2E-01EB449AEADD}" dt="2023-12-05T22:05:42.498" v="594" actId="20577"/>
          <ac:spMkLst>
            <pc:docMk/>
            <pc:sldMk cId="4227723690" sldId="277"/>
            <ac:spMk id="3" creationId="{01ECBF5A-FC38-589B-9B3F-519D1EC2FC51}"/>
          </ac:spMkLst>
        </pc:spChg>
        <pc:picChg chg="add mod">
          <ac:chgData name="Abels, Patrick" userId="ba666de4-0d21-43a6-8e66-51a18aae1b4a" providerId="ADAL" clId="{38D0B57A-A3E4-40F4-9C2E-01EB449AEADD}" dt="2023-12-05T22:13:42.638" v="720" actId="1076"/>
          <ac:picMkLst>
            <pc:docMk/>
            <pc:sldMk cId="4227723690" sldId="277"/>
            <ac:picMk id="4" creationId="{9B6AAA33-6169-1A8C-F237-5E7846C41984}"/>
          </ac:picMkLst>
        </pc:picChg>
        <pc:picChg chg="add mod modCrop">
          <ac:chgData name="Abels, Patrick" userId="ba666de4-0d21-43a6-8e66-51a18aae1b4a" providerId="ADAL" clId="{38D0B57A-A3E4-40F4-9C2E-01EB449AEADD}" dt="2023-12-05T22:14:03.552" v="726" actId="1076"/>
          <ac:picMkLst>
            <pc:docMk/>
            <pc:sldMk cId="4227723690" sldId="277"/>
            <ac:picMk id="6" creationId="{B982B1F7-E00A-73E9-5564-9834685284A1}"/>
          </ac:picMkLst>
        </pc:picChg>
      </pc:sld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88A3672C-9F91-43AF-B363-100876002DF0}"/>
    <pc:docChg chg="undo redo custSel addSld delSld modSld">
      <pc:chgData name="Abels, Patrick" userId="ba666de4-0d21-43a6-8e66-51a18aae1b4a" providerId="ADAL" clId="{88A3672C-9F91-43AF-B363-100876002DF0}" dt="2023-10-31T22:22:15.262" v="945" actId="20577"/>
      <pc:docMkLst>
        <pc:docMk/>
      </pc:docMkLst>
      <pc:sldChg chg="modSp mod">
        <pc:chgData name="Abels, Patrick" userId="ba666de4-0d21-43a6-8e66-51a18aae1b4a" providerId="ADAL" clId="{88A3672C-9F91-43AF-B363-100876002DF0}" dt="2023-10-31T21:48:33.415" v="321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88A3672C-9F91-43AF-B363-100876002DF0}" dt="2023-10-31T21:48:33.415" v="321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addSp delSp modSp mod">
        <pc:chgData name="Abels, Patrick" userId="ba666de4-0d21-43a6-8e66-51a18aae1b4a" providerId="ADAL" clId="{88A3672C-9F91-43AF-B363-100876002DF0}" dt="2023-10-31T22:14:58.773" v="932" actId="166"/>
        <pc:sldMkLst>
          <pc:docMk/>
          <pc:sldMk cId="3366437632" sldId="259"/>
        </pc:sldMkLst>
        <pc:spChg chg="mod ord">
          <ac:chgData name="Abels, Patrick" userId="ba666de4-0d21-43a6-8e66-51a18aae1b4a" providerId="ADAL" clId="{88A3672C-9F91-43AF-B363-100876002DF0}" dt="2023-10-31T22:14:58.773" v="932" actId="166"/>
          <ac:spMkLst>
            <pc:docMk/>
            <pc:sldMk cId="3366437632" sldId="259"/>
            <ac:spMk id="2" creationId="{D75C1544-77A2-CE22-C31D-D08864B78BAE}"/>
          </ac:spMkLst>
        </pc:spChg>
        <pc:spChg chg="add mod">
          <ac:chgData name="Abels, Patrick" userId="ba666de4-0d21-43a6-8e66-51a18aae1b4a" providerId="ADAL" clId="{88A3672C-9F91-43AF-B363-100876002DF0}" dt="2023-10-31T22:14:25.177" v="926" actId="14100"/>
          <ac:spMkLst>
            <pc:docMk/>
            <pc:sldMk cId="3366437632" sldId="259"/>
            <ac:spMk id="15" creationId="{A4D9D0DC-EAD2-A663-BD8B-C6426B23B0E3}"/>
          </ac:spMkLst>
        </pc:spChg>
        <pc:spChg chg="add mod">
          <ac:chgData name="Abels, Patrick" userId="ba666de4-0d21-43a6-8e66-51a18aae1b4a" providerId="ADAL" clId="{88A3672C-9F91-43AF-B363-100876002DF0}" dt="2023-10-31T22:14:36.224" v="928" actId="1076"/>
          <ac:spMkLst>
            <pc:docMk/>
            <pc:sldMk cId="3366437632" sldId="259"/>
            <ac:spMk id="16" creationId="{E260A3EA-EF72-2CDB-70B2-03C70EB8ECFC}"/>
          </ac:spMkLst>
        </pc:spChg>
        <pc:spChg chg="add mod">
          <ac:chgData name="Abels, Patrick" userId="ba666de4-0d21-43a6-8e66-51a18aae1b4a" providerId="ADAL" clId="{88A3672C-9F91-43AF-B363-100876002DF0}" dt="2023-10-31T22:14:33.406" v="927" actId="1076"/>
          <ac:spMkLst>
            <pc:docMk/>
            <pc:sldMk cId="3366437632" sldId="259"/>
            <ac:spMk id="17" creationId="{073E519A-F8A0-35C6-E61D-BA250FFD2C38}"/>
          </ac:spMkLst>
        </pc:spChg>
        <pc:spChg chg="add mod">
          <ac:chgData name="Abels, Patrick" userId="ba666de4-0d21-43a6-8e66-51a18aae1b4a" providerId="ADAL" clId="{88A3672C-9F91-43AF-B363-100876002DF0}" dt="2023-10-31T22:14:38.840" v="929" actId="1076"/>
          <ac:spMkLst>
            <pc:docMk/>
            <pc:sldMk cId="3366437632" sldId="259"/>
            <ac:spMk id="20" creationId="{64FCF163-814E-31F5-0010-289B2D1EDD41}"/>
          </ac:spMkLst>
        </pc:spChg>
        <pc:spChg chg="add mod">
          <ac:chgData name="Abels, Patrick" userId="ba666de4-0d21-43a6-8e66-51a18aae1b4a" providerId="ADAL" clId="{88A3672C-9F91-43AF-B363-100876002DF0}" dt="2023-10-31T22:14:46.566" v="931" actId="1076"/>
          <ac:spMkLst>
            <pc:docMk/>
            <pc:sldMk cId="3366437632" sldId="259"/>
            <ac:spMk id="21" creationId="{6F8CD28C-88F3-BA97-F3F9-0E3257247E78}"/>
          </ac:spMkLst>
        </pc:spChg>
        <pc:picChg chg="add del mod">
          <ac:chgData name="Abels, Patrick" userId="ba666de4-0d21-43a6-8e66-51a18aae1b4a" providerId="ADAL" clId="{88A3672C-9F91-43AF-B363-100876002DF0}" dt="2023-10-31T22:06:05.045" v="815" actId="478"/>
          <ac:picMkLst>
            <pc:docMk/>
            <pc:sldMk cId="3366437632" sldId="259"/>
            <ac:picMk id="4" creationId="{45FA14CA-C616-2CFC-2CFD-31BB748D2020}"/>
          </ac:picMkLst>
        </pc:picChg>
        <pc:picChg chg="add del mod">
          <ac:chgData name="Abels, Patrick" userId="ba666de4-0d21-43a6-8e66-51a18aae1b4a" providerId="ADAL" clId="{88A3672C-9F91-43AF-B363-100876002DF0}" dt="2023-10-31T22:06:04.134" v="814" actId="478"/>
          <ac:picMkLst>
            <pc:docMk/>
            <pc:sldMk cId="3366437632" sldId="259"/>
            <ac:picMk id="6" creationId="{22B2884A-7E03-8018-32D2-FE533BECA452}"/>
          </ac:picMkLst>
        </pc:picChg>
        <pc:picChg chg="add del mod">
          <ac:chgData name="Abels, Patrick" userId="ba666de4-0d21-43a6-8e66-51a18aae1b4a" providerId="ADAL" clId="{88A3672C-9F91-43AF-B363-100876002DF0}" dt="2023-10-31T22:06:44.686" v="819" actId="478"/>
          <ac:picMkLst>
            <pc:docMk/>
            <pc:sldMk cId="3366437632" sldId="259"/>
            <ac:picMk id="8" creationId="{3851FCC6-3B54-EF31-5B7A-4AE04A33A924}"/>
          </ac:picMkLst>
        </pc:picChg>
        <pc:picChg chg="add del mod">
          <ac:chgData name="Abels, Patrick" userId="ba666de4-0d21-43a6-8e66-51a18aae1b4a" providerId="ADAL" clId="{88A3672C-9F91-43AF-B363-100876002DF0}" dt="2023-10-31T22:06:50.807" v="822" actId="478"/>
          <ac:picMkLst>
            <pc:docMk/>
            <pc:sldMk cId="3366437632" sldId="259"/>
            <ac:picMk id="10" creationId="{B730F4A1-867E-CD06-6DFA-883B2DDD843D}"/>
          </ac:picMkLst>
        </pc:picChg>
        <pc:picChg chg="add del mod">
          <ac:chgData name="Abels, Patrick" userId="ba666de4-0d21-43a6-8e66-51a18aae1b4a" providerId="ADAL" clId="{88A3672C-9F91-43AF-B363-100876002DF0}" dt="2023-10-31T22:08:01.696" v="833" actId="478"/>
          <ac:picMkLst>
            <pc:docMk/>
            <pc:sldMk cId="3366437632" sldId="259"/>
            <ac:picMk id="12" creationId="{7A670AF9-E222-8645-4A54-4C224212F9AE}"/>
          </ac:picMkLst>
        </pc:picChg>
        <pc:picChg chg="add del mod ord modCrop">
          <ac:chgData name="Abels, Patrick" userId="ba666de4-0d21-43a6-8e66-51a18aae1b4a" providerId="ADAL" clId="{88A3672C-9F91-43AF-B363-100876002DF0}" dt="2023-10-31T22:12:16.356" v="869" actId="478"/>
          <ac:picMkLst>
            <pc:docMk/>
            <pc:sldMk cId="3366437632" sldId="259"/>
            <ac:picMk id="14" creationId="{1434FA40-8069-9E42-442A-EA84A1E4E969}"/>
          </ac:picMkLst>
        </pc:picChg>
        <pc:picChg chg="add del mod">
          <ac:chgData name="Abels, Patrick" userId="ba666de4-0d21-43a6-8e66-51a18aae1b4a" providerId="ADAL" clId="{88A3672C-9F91-43AF-B363-100876002DF0}" dt="2023-10-31T22:13:32.007" v="900" actId="478"/>
          <ac:picMkLst>
            <pc:docMk/>
            <pc:sldMk cId="3366437632" sldId="259"/>
            <ac:picMk id="19" creationId="{61197180-A8A8-D57E-BB27-49C3C9AD7CA0}"/>
          </ac:picMkLst>
        </pc:picChg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4223110314" sldId="261"/>
        </pc:sldMkLst>
      </pc:sldChg>
      <pc:sldChg chg="del">
        <pc:chgData name="Abels, Patrick" userId="ba666de4-0d21-43a6-8e66-51a18aae1b4a" providerId="ADAL" clId="{88A3672C-9F91-43AF-B363-100876002DF0}" dt="2023-10-31T21:49:04.689" v="323" actId="47"/>
        <pc:sldMkLst>
          <pc:docMk/>
          <pc:sldMk cId="4127666779" sldId="262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3051316058" sldId="264"/>
        </pc:sldMkLst>
      </pc:sldChg>
      <pc:sldChg chg="delSp modSp add del mod modTransition">
        <pc:chgData name="Abels, Patrick" userId="ba666de4-0d21-43a6-8e66-51a18aae1b4a" providerId="ADAL" clId="{88A3672C-9F91-43AF-B363-100876002DF0}" dt="2023-10-31T22:03:26.630" v="801" actId="47"/>
        <pc:sldMkLst>
          <pc:docMk/>
          <pc:sldMk cId="2628582133" sldId="265"/>
        </pc:sldMkLst>
        <pc:spChg chg="mod">
          <ac:chgData name="Abels, Patrick" userId="ba666de4-0d21-43a6-8e66-51a18aae1b4a" providerId="ADAL" clId="{88A3672C-9F91-43AF-B363-100876002DF0}" dt="2023-10-31T21:50:31.255" v="437" actId="14100"/>
          <ac:spMkLst>
            <pc:docMk/>
            <pc:sldMk cId="2628582133" sldId="265"/>
            <ac:spMk id="2" creationId="{D75C1544-77A2-CE22-C31D-D08864B78BAE}"/>
          </ac:spMkLst>
        </pc:spChg>
        <pc:grpChg chg="del">
          <ac:chgData name="Abels, Patrick" userId="ba666de4-0d21-43a6-8e66-51a18aae1b4a" providerId="ADAL" clId="{88A3672C-9F91-43AF-B363-100876002DF0}" dt="2023-10-31T21:50:08.427" v="435" actId="478"/>
          <ac:grpSpMkLst>
            <pc:docMk/>
            <pc:sldMk cId="2628582133" sldId="265"/>
            <ac:grpSpMk id="53" creationId="{44807126-5698-6910-23F8-DFBE934F1094}"/>
          </ac:grpSpMkLst>
        </pc:grpChg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4269764945" sldId="265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1748216249" sldId="266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1699506209" sldId="267"/>
        </pc:sldMkLst>
      </pc:sldChg>
      <pc:sldChg chg="modSp add del mod modTransition">
        <pc:chgData name="Abels, Patrick" userId="ba666de4-0d21-43a6-8e66-51a18aae1b4a" providerId="ADAL" clId="{88A3672C-9F91-43AF-B363-100876002DF0}" dt="2023-10-31T21:43:15.528" v="69" actId="47"/>
        <pc:sldMkLst>
          <pc:docMk/>
          <pc:sldMk cId="3648078419" sldId="268"/>
        </pc:sldMkLst>
        <pc:spChg chg="mod">
          <ac:chgData name="Abels, Patrick" userId="ba666de4-0d21-43a6-8e66-51a18aae1b4a" providerId="ADAL" clId="{88A3672C-9F91-43AF-B363-100876002DF0}" dt="2023-10-31T21:41:45.467" v="39" actId="207"/>
          <ac:spMkLst>
            <pc:docMk/>
            <pc:sldMk cId="3648078419" sldId="268"/>
            <ac:spMk id="2" creationId="{D75C1544-77A2-CE22-C31D-D08864B78BAE}"/>
          </ac:spMkLst>
        </pc:spChg>
      </pc:sldChg>
      <pc:sldChg chg="modSp new mod modTransition">
        <pc:chgData name="Abels, Patrick" userId="ba666de4-0d21-43a6-8e66-51a18aae1b4a" providerId="ADAL" clId="{88A3672C-9F91-43AF-B363-100876002DF0}" dt="2023-10-31T21:43:45.315" v="109"/>
        <pc:sldMkLst>
          <pc:docMk/>
          <pc:sldMk cId="4195507967" sldId="268"/>
        </pc:sldMkLst>
        <pc:spChg chg="mod">
          <ac:chgData name="Abels, Patrick" userId="ba666de4-0d21-43a6-8e66-51a18aae1b4a" providerId="ADAL" clId="{88A3672C-9F91-43AF-B363-100876002DF0}" dt="2023-10-31T21:43:33.500" v="107" actId="403"/>
          <ac:spMkLst>
            <pc:docMk/>
            <pc:sldMk cId="4195507967" sldId="268"/>
            <ac:spMk id="2" creationId="{407CA8FE-FB1A-6EF9-C27E-FF38A12ABE76}"/>
          </ac:spMkLst>
        </pc:spChg>
      </pc:sldChg>
      <pc:sldChg chg="addSp delSp modSp new mod">
        <pc:chgData name="Abels, Patrick" userId="ba666de4-0d21-43a6-8e66-51a18aae1b4a" providerId="ADAL" clId="{88A3672C-9F91-43AF-B363-100876002DF0}" dt="2023-10-31T21:54:00.327" v="555" actId="1076"/>
        <pc:sldMkLst>
          <pc:docMk/>
          <pc:sldMk cId="1535252720" sldId="269"/>
        </pc:sldMkLst>
        <pc:spChg chg="del">
          <ac:chgData name="Abels, Patrick" userId="ba666de4-0d21-43a6-8e66-51a18aae1b4a" providerId="ADAL" clId="{88A3672C-9F91-43AF-B363-100876002DF0}" dt="2023-10-31T21:52:16.679" v="510" actId="478"/>
          <ac:spMkLst>
            <pc:docMk/>
            <pc:sldMk cId="1535252720" sldId="269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0:57.144" v="453" actId="20577"/>
          <ac:spMkLst>
            <pc:docMk/>
            <pc:sldMk cId="1535252720" sldId="269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3:52.567" v="552" actId="732"/>
          <ac:picMkLst>
            <pc:docMk/>
            <pc:sldMk cId="1535252720" sldId="269"/>
            <ac:picMk id="5" creationId="{A55768DE-1B32-730B-D638-4AA69C68A07E}"/>
          </ac:picMkLst>
        </pc:picChg>
        <pc:picChg chg="add mod modCrop">
          <ac:chgData name="Abels, Patrick" userId="ba666de4-0d21-43a6-8e66-51a18aae1b4a" providerId="ADAL" clId="{88A3672C-9F91-43AF-B363-100876002DF0}" dt="2023-10-31T21:53:10.228" v="549" actId="1037"/>
          <ac:picMkLst>
            <pc:docMk/>
            <pc:sldMk cId="1535252720" sldId="269"/>
            <ac:picMk id="6" creationId="{E8AAABB1-4D17-AEFF-D432-E227BB806A55}"/>
          </ac:picMkLst>
        </pc:picChg>
        <pc:picChg chg="add mod">
          <ac:chgData name="Abels, Patrick" userId="ba666de4-0d21-43a6-8e66-51a18aae1b4a" providerId="ADAL" clId="{88A3672C-9F91-43AF-B363-100876002DF0}" dt="2023-10-31T21:54:00.327" v="555" actId="1076"/>
          <ac:picMkLst>
            <pc:docMk/>
            <pc:sldMk cId="1535252720" sldId="269"/>
            <ac:picMk id="8" creationId="{6D3D9D43-53AE-659C-10CA-0077B713189A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1:55:52.363" v="591" actId="1035"/>
        <pc:sldMkLst>
          <pc:docMk/>
          <pc:sldMk cId="1511303105" sldId="270"/>
        </pc:sldMkLst>
        <pc:spChg chg="del">
          <ac:chgData name="Abels, Patrick" userId="ba666de4-0d21-43a6-8e66-51a18aae1b4a" providerId="ADAL" clId="{88A3672C-9F91-43AF-B363-100876002DF0}" dt="2023-10-31T21:54:35.785" v="556" actId="478"/>
          <ac:spMkLst>
            <pc:docMk/>
            <pc:sldMk cId="1511303105" sldId="270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20.485" v="479" actId="14100"/>
          <ac:spMkLst>
            <pc:docMk/>
            <pc:sldMk cId="1511303105" sldId="270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5:12.951" v="566" actId="732"/>
          <ac:picMkLst>
            <pc:docMk/>
            <pc:sldMk cId="1511303105" sldId="270"/>
            <ac:picMk id="5" creationId="{08E8891B-6FE1-7D33-3665-D81677EDED89}"/>
          </ac:picMkLst>
        </pc:picChg>
        <pc:picChg chg="add mod modCrop">
          <ac:chgData name="Abels, Patrick" userId="ba666de4-0d21-43a6-8e66-51a18aae1b4a" providerId="ADAL" clId="{88A3672C-9F91-43AF-B363-100876002DF0}" dt="2023-10-31T21:55:52.363" v="591" actId="1035"/>
          <ac:picMkLst>
            <pc:docMk/>
            <pc:sldMk cId="1511303105" sldId="270"/>
            <ac:picMk id="6" creationId="{39A7D646-2E6F-84D3-B312-FB24748BA7FA}"/>
          </ac:picMkLst>
        </pc:picChg>
        <pc:picChg chg="add mod">
          <ac:chgData name="Abels, Patrick" userId="ba666de4-0d21-43a6-8e66-51a18aae1b4a" providerId="ADAL" clId="{88A3672C-9F91-43AF-B363-100876002DF0}" dt="2023-10-31T21:55:50.313" v="578" actId="1035"/>
          <ac:picMkLst>
            <pc:docMk/>
            <pc:sldMk cId="1511303105" sldId="270"/>
            <ac:picMk id="8" creationId="{3A88B908-1912-AB3B-FE15-B2073CC5C68E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1:57:01.030" v="642" actId="1035"/>
        <pc:sldMkLst>
          <pc:docMk/>
          <pc:sldMk cId="1322635273" sldId="271"/>
        </pc:sldMkLst>
        <pc:spChg chg="del">
          <ac:chgData name="Abels, Patrick" userId="ba666de4-0d21-43a6-8e66-51a18aae1b4a" providerId="ADAL" clId="{88A3672C-9F91-43AF-B363-100876002DF0}" dt="2023-10-31T21:56:31.442" v="592" actId="478"/>
          <ac:spMkLst>
            <pc:docMk/>
            <pc:sldMk cId="1322635273" sldId="271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27.647" v="497" actId="20577"/>
          <ac:spMkLst>
            <pc:docMk/>
            <pc:sldMk cId="1322635273" sldId="271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6:53.455" v="603" actId="732"/>
          <ac:picMkLst>
            <pc:docMk/>
            <pc:sldMk cId="1322635273" sldId="271"/>
            <ac:picMk id="5" creationId="{17DF84FE-9B19-0B28-B11E-441462443B19}"/>
          </ac:picMkLst>
        </pc:picChg>
        <pc:picChg chg="add mod modCrop">
          <ac:chgData name="Abels, Patrick" userId="ba666de4-0d21-43a6-8e66-51a18aae1b4a" providerId="ADAL" clId="{88A3672C-9F91-43AF-B363-100876002DF0}" dt="2023-10-31T21:57:01.030" v="642" actId="1035"/>
          <ac:picMkLst>
            <pc:docMk/>
            <pc:sldMk cId="1322635273" sldId="271"/>
            <ac:picMk id="6" creationId="{B1537D5D-9C1B-0B2E-F6CE-C772C419C7F5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2:00:18.462" v="670" actId="1076"/>
        <pc:sldMkLst>
          <pc:docMk/>
          <pc:sldMk cId="2650891004" sldId="272"/>
        </pc:sldMkLst>
        <pc:spChg chg="del">
          <ac:chgData name="Abels, Patrick" userId="ba666de4-0d21-43a6-8e66-51a18aae1b4a" providerId="ADAL" clId="{88A3672C-9F91-43AF-B363-100876002DF0}" dt="2023-10-31T21:57:57.603" v="643" actId="478"/>
          <ac:spMkLst>
            <pc:docMk/>
            <pc:sldMk cId="2650891004" sldId="272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34.615" v="509" actId="20577"/>
          <ac:spMkLst>
            <pc:docMk/>
            <pc:sldMk cId="2650891004" sldId="272"/>
            <ac:spMk id="3" creationId="{01ECBF5A-FC38-589B-9B3F-519D1EC2FC51}"/>
          </ac:spMkLst>
        </pc:spChg>
        <pc:picChg chg="add mod">
          <ac:chgData name="Abels, Patrick" userId="ba666de4-0d21-43a6-8e66-51a18aae1b4a" providerId="ADAL" clId="{88A3672C-9F91-43AF-B363-100876002DF0}" dt="2023-10-31T22:00:04.295" v="666" actId="1076"/>
          <ac:picMkLst>
            <pc:docMk/>
            <pc:sldMk cId="2650891004" sldId="272"/>
            <ac:picMk id="5" creationId="{3C9076B1-AB91-E798-B7CC-70FD50A42B2A}"/>
          </ac:picMkLst>
        </pc:picChg>
        <pc:picChg chg="add mod modCrop">
          <ac:chgData name="Abels, Patrick" userId="ba666de4-0d21-43a6-8e66-51a18aae1b4a" providerId="ADAL" clId="{88A3672C-9F91-43AF-B363-100876002DF0}" dt="2023-10-31T22:00:18.462" v="670" actId="1076"/>
          <ac:picMkLst>
            <pc:docMk/>
            <pc:sldMk cId="2650891004" sldId="272"/>
            <ac:picMk id="7" creationId="{011A03DD-6EC9-651A-0636-8D45FFBFA077}"/>
          </ac:picMkLst>
        </pc:picChg>
        <pc:picChg chg="add del mod modCrop">
          <ac:chgData name="Abels, Patrick" userId="ba666de4-0d21-43a6-8e66-51a18aae1b4a" providerId="ADAL" clId="{88A3672C-9F91-43AF-B363-100876002DF0}" dt="2023-10-31T21:59:55.991" v="663" actId="478"/>
          <ac:picMkLst>
            <pc:docMk/>
            <pc:sldMk cId="2650891004" sldId="272"/>
            <ac:picMk id="8" creationId="{30003FDD-6937-19A2-0A31-00922DBA7DCF}"/>
          </ac:picMkLst>
        </pc:picChg>
      </pc:sldChg>
      <pc:sldChg chg="modSp new mod">
        <pc:chgData name="Abels, Patrick" userId="ba666de4-0d21-43a6-8e66-51a18aae1b4a" providerId="ADAL" clId="{88A3672C-9F91-43AF-B363-100876002DF0}" dt="2023-10-31T22:22:15.262" v="945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88A3672C-9F91-43AF-B363-100876002DF0}" dt="2023-10-31T22:22:15.262" v="945" actId="20577"/>
          <ac:spMkLst>
            <pc:docMk/>
            <pc:sldMk cId="1722427942" sldId="273"/>
            <ac:spMk id="2" creationId="{9AB4A751-8F07-093D-AF8D-F931909DA7A8}"/>
          </ac:spMkLst>
        </pc:spChg>
      </pc:sldChg>
      <pc:sldChg chg="addSp modSp new mod modTransition">
        <pc:chgData name="Abels, Patrick" userId="ba666de4-0d21-43a6-8e66-51a18aae1b4a" providerId="ADAL" clId="{88A3672C-9F91-43AF-B363-100876002DF0}" dt="2023-10-31T22:03:33.927" v="803"/>
        <pc:sldMkLst>
          <pc:docMk/>
          <pc:sldMk cId="2066371292" sldId="274"/>
        </pc:sldMkLst>
        <pc:spChg chg="mod">
          <ac:chgData name="Abels, Patrick" userId="ba666de4-0d21-43a6-8e66-51a18aae1b4a" providerId="ADAL" clId="{88A3672C-9F91-43AF-B363-100876002DF0}" dt="2023-10-31T22:03:16.215" v="776" actId="14100"/>
          <ac:spMkLst>
            <pc:docMk/>
            <pc:sldMk cId="2066371292" sldId="274"/>
            <ac:spMk id="2" creationId="{819E8F8D-31D9-B7B0-30D7-BC7419B3BDA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4" creationId="{7351B586-6B87-52D6-5ABF-CCA0AE7A3339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5" creationId="{BFF8A199-73CC-2C7F-8F91-FEA0E7AE842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6" creationId="{2681FE15-00BB-D7F4-698F-26685367A2B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7" creationId="{EC6712EA-8236-CC4C-2DE0-5DEA71AEE5E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8" creationId="{91E54009-C231-39EA-DF1B-7C3F05D692A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0" creationId="{1E4A0B40-6446-335C-268B-1D3CF952F7BC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1" creationId="{1D804C96-EC7D-3517-05F2-467EC6F962F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2" creationId="{E1528EC1-E914-EAE5-5472-0D352C2516E9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3" creationId="{905660C6-B838-952A-BEDC-540F826E7BA2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4" creationId="{84903ED2-AD7B-47E6-7B61-A6B14AF96F2D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6" creationId="{136C568E-9678-51E9-1ACB-769A70E72857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7" creationId="{5A54CC06-CD2C-06FD-0284-3D5AF319A11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8" creationId="{E871413C-EF6E-9D25-47DF-287F528D992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9" creationId="{B926EDD1-66D0-28E8-9FD9-AE1307A5EFF7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0" creationId="{C04196CB-6030-4CC9-6AE3-3591E2598BF4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2" creationId="{5FC087FB-AB0B-8616-C829-FDF1FBFE8A48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3" creationId="{73D5F4DB-7DCC-AB87-E313-0D1562CB47BA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4" creationId="{6E883ED4-AF8E-661A-B375-14FA5BAAFB9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5" creationId="{F3FB2F66-5723-5A4E-62E9-C897F379F18D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6" creationId="{EECBBC7A-75D4-E230-0E5F-E01CC15A176C}"/>
          </ac:spMkLst>
        </pc:s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3" creationId="{6E2669C7-B48A-C21E-B145-D6687B8984AF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9" creationId="{C9BD44CA-7DAE-79DF-E1EC-E644A71836CF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15" creationId="{97449E22-6BC9-BBD8-FCE7-DB3B329F76A7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21" creationId="{A54DE072-1ACE-7B47-8B6F-3F5318761405}"/>
          </ac:grpSpMkLst>
        </pc:grpChg>
      </pc:sldChg>
    </pc:docChg>
  </pc:docChgLst>
  <pc:docChgLst>
    <pc:chgData name="Abels, Patrick" userId="ba666de4-0d21-43a6-8e66-51a18aae1b4a" providerId="ADAL" clId="{529DD50F-8385-4816-8810-37AA78A8B2BD}"/>
    <pc:docChg chg="custSel modSld">
      <pc:chgData name="Abels, Patrick" userId="ba666de4-0d21-43a6-8e66-51a18aae1b4a" providerId="ADAL" clId="{529DD50F-8385-4816-8810-37AA78A8B2BD}" dt="2023-08-01T10:30:07.378" v="617" actId="207"/>
      <pc:docMkLst>
        <pc:docMk/>
      </pc:docMkLst>
      <pc:sldChg chg="addSp delSp modSp mod">
        <pc:chgData name="Abels, Patrick" userId="ba666de4-0d21-43a6-8e66-51a18aae1b4a" providerId="ADAL" clId="{529DD50F-8385-4816-8810-37AA78A8B2BD}" dt="2023-08-01T10:30:07.378" v="617" actId="207"/>
        <pc:sldMkLst>
          <pc:docMk/>
          <pc:sldMk cId="39607195" sldId="270"/>
        </pc:sldMkLst>
        <pc:spChg chg="mod">
          <ac:chgData name="Abels, Patrick" userId="ba666de4-0d21-43a6-8e66-51a18aae1b4a" providerId="ADAL" clId="{529DD50F-8385-4816-8810-37AA78A8B2BD}" dt="2023-08-01T10:30:07.378" v="617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529DD50F-8385-4816-8810-37AA78A8B2BD}" dt="2023-08-01T10:08:57.299" v="46" actId="20577"/>
          <ac:spMkLst>
            <pc:docMk/>
            <pc:sldMk cId="39607195" sldId="270"/>
            <ac:spMk id="3" creationId="{B7EA5D86-2AE1-8177-5905-FF1FFBFA39D8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4" creationId="{C9D821A3-57D1-5441-04CD-32A439397542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5" creationId="{E37D54A5-5F7D-E334-1AD0-4C77AA12E40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6" creationId="{C6352948-7515-D8BF-E78F-5FCC08194C7C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8" creationId="{39938392-2326-8C73-9AF3-8305F8A1803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9" creationId="{B030334D-BDA1-B177-14AC-7CBE707BA9A6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0" creationId="{E36DFD04-3BB5-7CD1-72CD-F2570DE4ECE1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1" creationId="{52CE9DA6-6F46-BA79-6C1E-BF9FBA7C51D3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2" creationId="{8FEFDC21-5BFD-20AE-3C7E-945B2EAA3F2B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3" creationId="{058CA7ED-68A4-6D99-3D93-7DB1F37EF3AF}"/>
          </ac:spMkLst>
        </pc:spChg>
        <pc:graphicFrameChg chg="add mod modGraphic">
          <ac:chgData name="Abels, Patrick" userId="ba666de4-0d21-43a6-8e66-51a18aae1b4a" providerId="ADAL" clId="{529DD50F-8385-4816-8810-37AA78A8B2BD}" dt="2023-08-01T10:28:06.187" v="608" actId="20577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17E8D0EE-3537-4DDB-8AEA-212BB9C61B42}"/>
    <pc:docChg chg="undo custSel addSld delSld modSld modMainMaster">
      <pc:chgData name="Abels, Patrick" userId="ba666de4-0d21-43a6-8e66-51a18aae1b4a" providerId="ADAL" clId="{17E8D0EE-3537-4DDB-8AEA-212BB9C61B42}" dt="2024-02-22T20:33:11.980" v="793"/>
      <pc:docMkLst>
        <pc:docMk/>
      </pc:docMkLst>
      <pc:sldChg chg="addSp modSp mod">
        <pc:chgData name="Abels, Patrick" userId="ba666de4-0d21-43a6-8e66-51a18aae1b4a" providerId="ADAL" clId="{17E8D0EE-3537-4DDB-8AEA-212BB9C61B42}" dt="2024-02-22T20:30:42.918" v="730" actId="1076"/>
        <pc:sldMkLst>
          <pc:docMk/>
          <pc:sldMk cId="4053142725" sldId="258"/>
        </pc:sldMkLst>
        <pc:spChg chg="mod">
          <ac:chgData name="Abels, Patrick" userId="ba666de4-0d21-43a6-8e66-51a18aae1b4a" providerId="ADAL" clId="{17E8D0EE-3537-4DDB-8AEA-212BB9C61B42}" dt="2024-02-22T20:30:39.775" v="729" actId="20577"/>
          <ac:spMkLst>
            <pc:docMk/>
            <pc:sldMk cId="4053142725" sldId="258"/>
            <ac:spMk id="2" creationId="{B07DB424-5D60-EB8E-705E-00413050711F}"/>
          </ac:spMkLst>
        </pc:spChg>
        <pc:picChg chg="add mod modCrop">
          <ac:chgData name="Abels, Patrick" userId="ba666de4-0d21-43a6-8e66-51a18aae1b4a" providerId="ADAL" clId="{17E8D0EE-3537-4DDB-8AEA-212BB9C61B42}" dt="2024-02-22T20:30:23.648" v="708" actId="1076"/>
          <ac:picMkLst>
            <pc:docMk/>
            <pc:sldMk cId="4053142725" sldId="258"/>
            <ac:picMk id="3" creationId="{13767F93-6B36-D6B7-22C5-344E30A58740}"/>
          </ac:picMkLst>
        </pc:picChg>
        <pc:picChg chg="add mod modCrop">
          <ac:chgData name="Abels, Patrick" userId="ba666de4-0d21-43a6-8e66-51a18aae1b4a" providerId="ADAL" clId="{17E8D0EE-3537-4DDB-8AEA-212BB9C61B42}" dt="2024-02-22T20:30:25.404" v="709" actId="1076"/>
          <ac:picMkLst>
            <pc:docMk/>
            <pc:sldMk cId="4053142725" sldId="258"/>
            <ac:picMk id="4" creationId="{4B0C3463-D875-380B-5706-BFFADF4AB34C}"/>
          </ac:picMkLst>
        </pc:picChg>
        <pc:picChg chg="add mod modCrop">
          <ac:chgData name="Abels, Patrick" userId="ba666de4-0d21-43a6-8e66-51a18aae1b4a" providerId="ADAL" clId="{17E8D0EE-3537-4DDB-8AEA-212BB9C61B42}" dt="2024-02-22T20:30:27.454" v="710" actId="1076"/>
          <ac:picMkLst>
            <pc:docMk/>
            <pc:sldMk cId="4053142725" sldId="258"/>
            <ac:picMk id="5" creationId="{FD945F6D-A54A-F150-D8DA-EFB9333AD493}"/>
          </ac:picMkLst>
        </pc:picChg>
        <pc:picChg chg="add mod">
          <ac:chgData name="Abels, Patrick" userId="ba666de4-0d21-43a6-8e66-51a18aae1b4a" providerId="ADAL" clId="{17E8D0EE-3537-4DDB-8AEA-212BB9C61B42}" dt="2024-02-22T20:30:42.918" v="730" actId="1076"/>
          <ac:picMkLst>
            <pc:docMk/>
            <pc:sldMk cId="4053142725" sldId="258"/>
            <ac:picMk id="6" creationId="{D942EEBC-53B7-3960-1A5E-48915840DBD6}"/>
          </ac:picMkLst>
        </pc:picChg>
      </pc:sldChg>
      <pc:sldChg chg="addSp delSp modSp mod">
        <pc:chgData name="Abels, Patrick" userId="ba666de4-0d21-43a6-8e66-51a18aae1b4a" providerId="ADAL" clId="{17E8D0EE-3537-4DDB-8AEA-212BB9C61B42}" dt="2024-02-22T20:32:52.664" v="772" actId="2710"/>
        <pc:sldMkLst>
          <pc:docMk/>
          <pc:sldMk cId="3366437632" sldId="259"/>
        </pc:sldMkLst>
        <pc:spChg chg="mod">
          <ac:chgData name="Abels, Patrick" userId="ba666de4-0d21-43a6-8e66-51a18aae1b4a" providerId="ADAL" clId="{17E8D0EE-3537-4DDB-8AEA-212BB9C61B42}" dt="2024-02-22T20:32:52.664" v="772" actId="2710"/>
          <ac:spMkLst>
            <pc:docMk/>
            <pc:sldMk cId="3366437632" sldId="259"/>
            <ac:spMk id="2" creationId="{D75C1544-77A2-CE22-C31D-D08864B78BAE}"/>
          </ac:spMkLst>
        </pc:spChg>
        <pc:spChg chg="del">
          <ac:chgData name="Abels, Patrick" userId="ba666de4-0d21-43a6-8e66-51a18aae1b4a" providerId="ADAL" clId="{17E8D0EE-3537-4DDB-8AEA-212BB9C61B42}" dt="2024-02-22T20:04:25.897" v="148" actId="478"/>
          <ac:spMkLst>
            <pc:docMk/>
            <pc:sldMk cId="3366437632" sldId="259"/>
            <ac:spMk id="21" creationId="{6F8CD28C-88F3-BA97-F3F9-0E3257247E78}"/>
          </ac:spMkLst>
        </pc:spChg>
        <pc:picChg chg="del">
          <ac:chgData name="Abels, Patrick" userId="ba666de4-0d21-43a6-8e66-51a18aae1b4a" providerId="ADAL" clId="{17E8D0EE-3537-4DDB-8AEA-212BB9C61B42}" dt="2024-02-22T20:04:30.062" v="149" actId="478"/>
          <ac:picMkLst>
            <pc:docMk/>
            <pc:sldMk cId="3366437632" sldId="259"/>
            <ac:picMk id="4" creationId="{BF77B9AD-FA61-DF66-A3A1-5868CC0212F3}"/>
          </ac:picMkLst>
        </pc:picChg>
        <pc:picChg chg="add mod ord modCrop">
          <ac:chgData name="Abels, Patrick" userId="ba666de4-0d21-43a6-8e66-51a18aae1b4a" providerId="ADAL" clId="{17E8D0EE-3537-4DDB-8AEA-212BB9C61B42}" dt="2024-02-22T20:05:32.667" v="159" actId="167"/>
          <ac:picMkLst>
            <pc:docMk/>
            <pc:sldMk cId="3366437632" sldId="259"/>
            <ac:picMk id="5" creationId="{B8EE926C-E9D8-0985-5182-6051BD6A616B}"/>
          </ac:picMkLst>
        </pc:picChg>
      </pc:sldChg>
      <pc:sldChg chg="modSp del mod">
        <pc:chgData name="Abels, Patrick" userId="ba666de4-0d21-43a6-8e66-51a18aae1b4a" providerId="ADAL" clId="{17E8D0EE-3537-4DDB-8AEA-212BB9C61B42}" dt="2024-02-22T20:06:34.838" v="187" actId="47"/>
        <pc:sldMkLst>
          <pc:docMk/>
          <pc:sldMk cId="4195507967" sldId="268"/>
        </pc:sldMkLst>
        <pc:spChg chg="mod">
          <ac:chgData name="Abels, Patrick" userId="ba666de4-0d21-43a6-8e66-51a18aae1b4a" providerId="ADAL" clId="{17E8D0EE-3537-4DDB-8AEA-212BB9C61B42}" dt="2024-02-22T20:06:30.235" v="185" actId="207"/>
          <ac:spMkLst>
            <pc:docMk/>
            <pc:sldMk cId="4195507967" sldId="268"/>
            <ac:spMk id="2" creationId="{407CA8FE-FB1A-6EF9-C27E-FF38A12ABE76}"/>
          </ac:spMkLst>
        </pc:spChg>
      </pc:sldChg>
      <pc:sldChg chg="addSp delSp modSp mod">
        <pc:chgData name="Abels, Patrick" userId="ba666de4-0d21-43a6-8e66-51a18aae1b4a" providerId="ADAL" clId="{17E8D0EE-3537-4DDB-8AEA-212BB9C61B42}" dt="2024-02-22T20:18:43.719" v="577" actId="20577"/>
        <pc:sldMkLst>
          <pc:docMk/>
          <pc:sldMk cId="1535252720" sldId="269"/>
        </pc:sldMkLst>
        <pc:spChg chg="mod">
          <ac:chgData name="Abels, Patrick" userId="ba666de4-0d21-43a6-8e66-51a18aae1b4a" providerId="ADAL" clId="{17E8D0EE-3537-4DDB-8AEA-212BB9C61B42}" dt="2024-02-22T20:18:43.719" v="577" actId="20577"/>
          <ac:spMkLst>
            <pc:docMk/>
            <pc:sldMk cId="1535252720" sldId="269"/>
            <ac:spMk id="3" creationId="{01ECBF5A-FC38-589B-9B3F-519D1EC2FC51}"/>
          </ac:spMkLst>
        </pc:spChg>
        <pc:picChg chg="add mod">
          <ac:chgData name="Abels, Patrick" userId="ba666de4-0d21-43a6-8e66-51a18aae1b4a" providerId="ADAL" clId="{17E8D0EE-3537-4DDB-8AEA-212BB9C61B42}" dt="2024-02-22T20:10:54.342" v="345" actId="1076"/>
          <ac:picMkLst>
            <pc:docMk/>
            <pc:sldMk cId="1535252720" sldId="269"/>
            <ac:picMk id="4" creationId="{89E77699-7145-6AEE-A24E-6D550881D79C}"/>
          </ac:picMkLst>
        </pc:picChg>
        <pc:picChg chg="del">
          <ac:chgData name="Abels, Patrick" userId="ba666de4-0d21-43a6-8e66-51a18aae1b4a" providerId="ADAL" clId="{17E8D0EE-3537-4DDB-8AEA-212BB9C61B42}" dt="2024-02-22T20:09:30.583" v="327" actId="478"/>
          <ac:picMkLst>
            <pc:docMk/>
            <pc:sldMk cId="1535252720" sldId="269"/>
            <ac:picMk id="9" creationId="{E10B7917-1E06-CE03-12D1-7EC242F7119C}"/>
          </ac:picMkLst>
        </pc:picChg>
        <pc:picChg chg="del">
          <ac:chgData name="Abels, Patrick" userId="ba666de4-0d21-43a6-8e66-51a18aae1b4a" providerId="ADAL" clId="{17E8D0EE-3537-4DDB-8AEA-212BB9C61B42}" dt="2024-02-22T20:09:29.206" v="326" actId="478"/>
          <ac:picMkLst>
            <pc:docMk/>
            <pc:sldMk cId="1535252720" sldId="269"/>
            <ac:picMk id="10" creationId="{6D4551A1-C824-BD42-9E40-FBD50BB31E9E}"/>
          </ac:picMkLst>
        </pc:picChg>
      </pc:sldChg>
      <pc:sldChg chg="modSp mod">
        <pc:chgData name="Abels, Patrick" userId="ba666de4-0d21-43a6-8e66-51a18aae1b4a" providerId="ADAL" clId="{17E8D0EE-3537-4DDB-8AEA-212BB9C61B42}" dt="2024-02-22T20:09:44.399" v="330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17E8D0EE-3537-4DDB-8AEA-212BB9C61B42}" dt="2024-02-22T20:09:44.399" v="330" actId="20577"/>
          <ac:spMkLst>
            <pc:docMk/>
            <pc:sldMk cId="1722427942" sldId="273"/>
            <ac:spMk id="2" creationId="{9AB4A751-8F07-093D-AF8D-F931909DA7A8}"/>
          </ac:spMkLst>
        </pc:spChg>
      </pc:sldChg>
      <pc:sldChg chg="addSp delSp modSp mod">
        <pc:chgData name="Abels, Patrick" userId="ba666de4-0d21-43a6-8e66-51a18aae1b4a" providerId="ADAL" clId="{17E8D0EE-3537-4DDB-8AEA-212BB9C61B42}" dt="2024-02-22T20:17:43.031" v="497" actId="14100"/>
        <pc:sldMkLst>
          <pc:docMk/>
          <pc:sldMk cId="2066371292" sldId="274"/>
        </pc:sldMkLst>
        <pc:spChg chg="mod">
          <ac:chgData name="Abels, Patrick" userId="ba666de4-0d21-43a6-8e66-51a18aae1b4a" providerId="ADAL" clId="{17E8D0EE-3537-4DDB-8AEA-212BB9C61B42}" dt="2024-02-22T20:17:43.031" v="497" actId="14100"/>
          <ac:spMkLst>
            <pc:docMk/>
            <pc:sldMk cId="2066371292" sldId="274"/>
            <ac:spMk id="2" creationId="{819E8F8D-31D9-B7B0-30D7-BC7419B3BDAB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4" creationId="{7351B586-6B87-52D6-5ABF-CCA0AE7A3339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5" creationId="{BFF8A199-73CC-2C7F-8F91-FEA0E7AE8426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6" creationId="{2681FE15-00BB-D7F4-698F-26685367A2B6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7" creationId="{EC6712EA-8236-CC4C-2DE0-5DEA71AEE5EB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8" creationId="{91E54009-C231-39EA-DF1B-7C3F05D692A6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0" creationId="{1E4A0B40-6446-335C-268B-1D3CF952F7BC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1" creationId="{1D804C96-EC7D-3517-05F2-467EC6F962F3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2" creationId="{E1528EC1-E914-EAE5-5472-0D352C2516E9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3" creationId="{905660C6-B838-952A-BEDC-540F826E7BA2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4" creationId="{84903ED2-AD7B-47E6-7B61-A6B14AF96F2D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6" creationId="{136C568E-9678-51E9-1ACB-769A70E72857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7" creationId="{5A54CC06-CD2C-06FD-0284-3D5AF319A113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8" creationId="{E871413C-EF6E-9D25-47DF-287F528D9923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9" creationId="{B926EDD1-66D0-28E8-9FD9-AE1307A5EFF7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0" creationId="{C04196CB-6030-4CC9-6AE3-3591E2598BF4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2" creationId="{5FC087FB-AB0B-8616-C829-FDF1FBFE8A48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3" creationId="{73D5F4DB-7DCC-AB87-E313-0D1562CB47BA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4" creationId="{6E883ED4-AF8E-661A-B375-14FA5BAAFB9B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5" creationId="{F3FB2F66-5723-5A4E-62E9-C897F379F18D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6" creationId="{EECBBC7A-75D4-E230-0E5F-E01CC15A176C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8" creationId="{8B095276-86C6-E401-C07E-50ECACEEA09E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9" creationId="{DF0D1614-2189-7CF9-A828-DE61AE6FFAEC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30" creationId="{A301B3D4-1E83-8DE2-8F87-C646C4E79422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31" creationId="{CAF18F44-1C61-DA1D-9836-DBF0FAAC595D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32" creationId="{4C8A81C5-9305-33F9-736F-C1873B56F61B}"/>
          </ac:spMkLst>
        </pc:spChg>
        <pc:grpChg chg="del mod">
          <ac:chgData name="Abels, Patrick" userId="ba666de4-0d21-43a6-8e66-51a18aae1b4a" providerId="ADAL" clId="{17E8D0EE-3537-4DDB-8AEA-212BB9C61B42}" dt="2024-02-22T20:08:19.216" v="320" actId="165"/>
          <ac:grpSpMkLst>
            <pc:docMk/>
            <pc:sldMk cId="2066371292" sldId="274"/>
            <ac:grpSpMk id="3" creationId="{6E2669C7-B48A-C21E-B145-D6687B8984AF}"/>
          </ac:grpSpMkLst>
        </pc:grpChg>
        <pc:grpChg chg="del mod">
          <ac:chgData name="Abels, Patrick" userId="ba666de4-0d21-43a6-8e66-51a18aae1b4a" providerId="ADAL" clId="{17E8D0EE-3537-4DDB-8AEA-212BB9C61B42}" dt="2024-02-22T20:08:19.216" v="320" actId="165"/>
          <ac:grpSpMkLst>
            <pc:docMk/>
            <pc:sldMk cId="2066371292" sldId="274"/>
            <ac:grpSpMk id="9" creationId="{C9BD44CA-7DAE-79DF-E1EC-E644A71836CF}"/>
          </ac:grpSpMkLst>
        </pc:grpChg>
        <pc:grpChg chg="del mod">
          <ac:chgData name="Abels, Patrick" userId="ba666de4-0d21-43a6-8e66-51a18aae1b4a" providerId="ADAL" clId="{17E8D0EE-3537-4DDB-8AEA-212BB9C61B42}" dt="2024-02-22T20:08:19.216" v="320" actId="165"/>
          <ac:grpSpMkLst>
            <pc:docMk/>
            <pc:sldMk cId="2066371292" sldId="274"/>
            <ac:grpSpMk id="15" creationId="{97449E22-6BC9-BBD8-FCE7-DB3B329F76A7}"/>
          </ac:grpSpMkLst>
        </pc:grpChg>
        <pc:grpChg chg="del mod">
          <ac:chgData name="Abels, Patrick" userId="ba666de4-0d21-43a6-8e66-51a18aae1b4a" providerId="ADAL" clId="{17E8D0EE-3537-4DDB-8AEA-212BB9C61B42}" dt="2024-02-22T20:08:19.216" v="320" actId="165"/>
          <ac:grpSpMkLst>
            <pc:docMk/>
            <pc:sldMk cId="2066371292" sldId="274"/>
            <ac:grpSpMk id="21" creationId="{A54DE072-1ACE-7B47-8B6F-3F5318761405}"/>
          </ac:grpSpMkLst>
        </pc:grpChg>
        <pc:grpChg chg="add del mod">
          <ac:chgData name="Abels, Patrick" userId="ba666de4-0d21-43a6-8e66-51a18aae1b4a" providerId="ADAL" clId="{17E8D0EE-3537-4DDB-8AEA-212BB9C61B42}" dt="2024-02-22T20:08:19.216" v="320" actId="165"/>
          <ac:grpSpMkLst>
            <pc:docMk/>
            <pc:sldMk cId="2066371292" sldId="274"/>
            <ac:grpSpMk id="27" creationId="{9C447D1F-C5D8-53D8-996C-C422FA438A0C}"/>
          </ac:grpSpMkLst>
        </pc:grpChg>
      </pc:sldChg>
      <pc:sldChg chg="del">
        <pc:chgData name="Abels, Patrick" userId="ba666de4-0d21-43a6-8e66-51a18aae1b4a" providerId="ADAL" clId="{17E8D0EE-3537-4DDB-8AEA-212BB9C61B42}" dt="2024-02-22T20:09:34.993" v="328" actId="47"/>
        <pc:sldMkLst>
          <pc:docMk/>
          <pc:sldMk cId="3360065460" sldId="275"/>
        </pc:sldMkLst>
      </pc:sldChg>
      <pc:sldChg chg="del">
        <pc:chgData name="Abels, Patrick" userId="ba666de4-0d21-43a6-8e66-51a18aae1b4a" providerId="ADAL" clId="{17E8D0EE-3537-4DDB-8AEA-212BB9C61B42}" dt="2024-02-22T20:09:34.993" v="328" actId="47"/>
        <pc:sldMkLst>
          <pc:docMk/>
          <pc:sldMk cId="102192478" sldId="276"/>
        </pc:sldMkLst>
      </pc:sldChg>
      <pc:sldChg chg="del">
        <pc:chgData name="Abels, Patrick" userId="ba666de4-0d21-43a6-8e66-51a18aae1b4a" providerId="ADAL" clId="{17E8D0EE-3537-4DDB-8AEA-212BB9C61B42}" dt="2024-02-22T20:09:34.993" v="328" actId="47"/>
        <pc:sldMkLst>
          <pc:docMk/>
          <pc:sldMk cId="4227723690" sldId="277"/>
        </pc:sldMkLst>
      </pc:sldChg>
      <pc:sldChg chg="modSp add del mod">
        <pc:chgData name="Abels, Patrick" userId="ba666de4-0d21-43a6-8e66-51a18aae1b4a" providerId="ADAL" clId="{17E8D0EE-3537-4DDB-8AEA-212BB9C61B42}" dt="2024-02-22T20:33:05.141" v="791" actId="47"/>
        <pc:sldMkLst>
          <pc:docMk/>
          <pc:sldMk cId="3025747269" sldId="278"/>
        </pc:sldMkLst>
        <pc:spChg chg="mod">
          <ac:chgData name="Abels, Patrick" userId="ba666de4-0d21-43a6-8e66-51a18aae1b4a" providerId="ADAL" clId="{17E8D0EE-3537-4DDB-8AEA-212BB9C61B42}" dt="2024-02-22T20:06:48.027" v="205" actId="113"/>
          <ac:spMkLst>
            <pc:docMk/>
            <pc:sldMk cId="3025747269" sldId="278"/>
            <ac:spMk id="2" creationId="{E3179B8B-ACF0-819A-3238-20ACDAFB6E83}"/>
          </ac:spMkLst>
        </pc:spChg>
      </pc:sldChg>
      <pc:sldChg chg="addSp modSp add mod">
        <pc:chgData name="Abels, Patrick" userId="ba666de4-0d21-43a6-8e66-51a18aae1b4a" providerId="ADAL" clId="{17E8D0EE-3537-4DDB-8AEA-212BB9C61B42}" dt="2024-02-22T20:18:14.773" v="541" actId="14100"/>
        <pc:sldMkLst>
          <pc:docMk/>
          <pc:sldMk cId="1564581560" sldId="279"/>
        </pc:sldMkLst>
        <pc:spChg chg="mod">
          <ac:chgData name="Abels, Patrick" userId="ba666de4-0d21-43a6-8e66-51a18aae1b4a" providerId="ADAL" clId="{17E8D0EE-3537-4DDB-8AEA-212BB9C61B42}" dt="2024-02-22T20:18:14.773" v="541" actId="14100"/>
          <ac:spMkLst>
            <pc:docMk/>
            <pc:sldMk cId="1564581560" sldId="279"/>
            <ac:spMk id="3" creationId="{AD1C64F5-E96B-27D6-567C-AD3E6ECCD11E}"/>
          </ac:spMkLst>
        </pc:spChg>
        <pc:spChg chg="add mod">
          <ac:chgData name="Abels, Patrick" userId="ba666de4-0d21-43a6-8e66-51a18aae1b4a" providerId="ADAL" clId="{17E8D0EE-3537-4DDB-8AEA-212BB9C61B42}" dt="2024-02-22T20:11:48.032" v="352" actId="13822"/>
          <ac:spMkLst>
            <pc:docMk/>
            <pc:sldMk cId="1564581560" sldId="279"/>
            <ac:spMk id="5" creationId="{50213B59-FFE7-7409-6A84-5D4EBD29503A}"/>
          </ac:spMkLst>
        </pc:spChg>
        <pc:picChg chg="add mod">
          <ac:chgData name="Abels, Patrick" userId="ba666de4-0d21-43a6-8e66-51a18aae1b4a" providerId="ADAL" clId="{17E8D0EE-3537-4DDB-8AEA-212BB9C61B42}" dt="2024-02-22T20:11:33.322" v="350" actId="1076"/>
          <ac:picMkLst>
            <pc:docMk/>
            <pc:sldMk cId="1564581560" sldId="279"/>
            <ac:picMk id="4" creationId="{CDFA682C-5155-A3F9-866F-79C0EB8F1910}"/>
          </ac:picMkLst>
        </pc:picChg>
      </pc:sldChg>
      <pc:sldChg chg="addSp modSp add mod">
        <pc:chgData name="Abels, Patrick" userId="ba666de4-0d21-43a6-8e66-51a18aae1b4a" providerId="ADAL" clId="{17E8D0EE-3537-4DDB-8AEA-212BB9C61B42}" dt="2024-02-22T20:18:03.170" v="519" actId="14100"/>
        <pc:sldMkLst>
          <pc:docMk/>
          <pc:sldMk cId="1389103015" sldId="280"/>
        </pc:sldMkLst>
        <pc:spChg chg="mod">
          <ac:chgData name="Abels, Patrick" userId="ba666de4-0d21-43a6-8e66-51a18aae1b4a" providerId="ADAL" clId="{17E8D0EE-3537-4DDB-8AEA-212BB9C61B42}" dt="2024-02-22T20:18:03.170" v="519" actId="14100"/>
          <ac:spMkLst>
            <pc:docMk/>
            <pc:sldMk cId="1389103015" sldId="280"/>
            <ac:spMk id="3" creationId="{F3DC49C2-DF23-58EE-F142-3AAB8DEE3F0A}"/>
          </ac:spMkLst>
        </pc:spChg>
        <pc:spChg chg="add mod">
          <ac:chgData name="Abels, Patrick" userId="ba666de4-0d21-43a6-8e66-51a18aae1b4a" providerId="ADAL" clId="{17E8D0EE-3537-4DDB-8AEA-212BB9C61B42}" dt="2024-02-22T20:12:42.331" v="373" actId="1035"/>
          <ac:spMkLst>
            <pc:docMk/>
            <pc:sldMk cId="1389103015" sldId="280"/>
            <ac:spMk id="5" creationId="{454F860F-890C-CAF6-D277-3E8D65C5272C}"/>
          </ac:spMkLst>
        </pc:spChg>
        <pc:picChg chg="add mod">
          <ac:chgData name="Abels, Patrick" userId="ba666de4-0d21-43a6-8e66-51a18aae1b4a" providerId="ADAL" clId="{17E8D0EE-3537-4DDB-8AEA-212BB9C61B42}" dt="2024-02-22T20:12:29.227" v="368" actId="1035"/>
          <ac:picMkLst>
            <pc:docMk/>
            <pc:sldMk cId="1389103015" sldId="280"/>
            <ac:picMk id="4" creationId="{EDD7FC97-1BC6-52E0-9AC5-260E470A6C07}"/>
          </ac:picMkLst>
        </pc:picChg>
      </pc:sldChg>
      <pc:sldChg chg="addSp delSp modSp add mod">
        <pc:chgData name="Abels, Patrick" userId="ba666de4-0d21-43a6-8e66-51a18aae1b4a" providerId="ADAL" clId="{17E8D0EE-3537-4DDB-8AEA-212BB9C61B42}" dt="2024-02-22T20:17:07.269" v="453" actId="14100"/>
        <pc:sldMkLst>
          <pc:docMk/>
          <pc:sldMk cId="3364800641" sldId="281"/>
        </pc:sldMkLst>
        <pc:spChg chg="mod">
          <ac:chgData name="Abels, Patrick" userId="ba666de4-0d21-43a6-8e66-51a18aae1b4a" providerId="ADAL" clId="{17E8D0EE-3537-4DDB-8AEA-212BB9C61B42}" dt="2024-02-22T20:17:07.269" v="453" actId="14100"/>
          <ac:spMkLst>
            <pc:docMk/>
            <pc:sldMk cId="3364800641" sldId="281"/>
            <ac:spMk id="3" creationId="{CAD7CF88-4BE3-68A5-8D3D-BA5FDC4D17F5}"/>
          </ac:spMkLst>
        </pc:spChg>
        <pc:spChg chg="add mod">
          <ac:chgData name="Abels, Patrick" userId="ba666de4-0d21-43a6-8e66-51a18aae1b4a" providerId="ADAL" clId="{17E8D0EE-3537-4DDB-8AEA-212BB9C61B42}" dt="2024-02-22T20:15:03.307" v="420" actId="14100"/>
          <ac:spMkLst>
            <pc:docMk/>
            <pc:sldMk cId="3364800641" sldId="281"/>
            <ac:spMk id="8" creationId="{1174AA33-1AD2-0B14-4759-54FB11A31D50}"/>
          </ac:spMkLst>
        </pc:spChg>
        <pc:picChg chg="add del mod">
          <ac:chgData name="Abels, Patrick" userId="ba666de4-0d21-43a6-8e66-51a18aae1b4a" providerId="ADAL" clId="{17E8D0EE-3537-4DDB-8AEA-212BB9C61B42}" dt="2024-02-22T20:13:13.310" v="379" actId="21"/>
          <ac:picMkLst>
            <pc:docMk/>
            <pc:sldMk cId="3364800641" sldId="281"/>
            <ac:picMk id="4" creationId="{20889974-2006-1D58-EA98-939BD56AA4D3}"/>
          </ac:picMkLst>
        </pc:picChg>
        <pc:picChg chg="add mod modCrop">
          <ac:chgData name="Abels, Patrick" userId="ba666de4-0d21-43a6-8e66-51a18aae1b4a" providerId="ADAL" clId="{17E8D0EE-3537-4DDB-8AEA-212BB9C61B42}" dt="2024-02-22T20:14:26.485" v="390" actId="1076"/>
          <ac:picMkLst>
            <pc:docMk/>
            <pc:sldMk cId="3364800641" sldId="281"/>
            <ac:picMk id="6" creationId="{E14525D0-08B6-2568-7D17-E7D8327F3FBF}"/>
          </ac:picMkLst>
        </pc:picChg>
        <pc:picChg chg="add mod modCrop">
          <ac:chgData name="Abels, Patrick" userId="ba666de4-0d21-43a6-8e66-51a18aae1b4a" providerId="ADAL" clId="{17E8D0EE-3537-4DDB-8AEA-212BB9C61B42}" dt="2024-02-22T20:14:43.720" v="410" actId="1036"/>
          <ac:picMkLst>
            <pc:docMk/>
            <pc:sldMk cId="3364800641" sldId="281"/>
            <ac:picMk id="7" creationId="{5EBA2D59-E651-BBFD-ECFD-8BBE58511CC0}"/>
          </ac:picMkLst>
        </pc:picChg>
        <pc:picChg chg="add mod modCrop">
          <ac:chgData name="Abels, Patrick" userId="ba666de4-0d21-43a6-8e66-51a18aae1b4a" providerId="ADAL" clId="{17E8D0EE-3537-4DDB-8AEA-212BB9C61B42}" dt="2024-02-22T20:16:37.343" v="434" actId="14100"/>
          <ac:picMkLst>
            <pc:docMk/>
            <pc:sldMk cId="3364800641" sldId="281"/>
            <ac:picMk id="10" creationId="{904E1CD7-BEF9-522D-2104-134445B29361}"/>
          </ac:picMkLst>
        </pc:picChg>
        <pc:picChg chg="add mod modCrop">
          <ac:chgData name="Abels, Patrick" userId="ba666de4-0d21-43a6-8e66-51a18aae1b4a" providerId="ADAL" clId="{17E8D0EE-3537-4DDB-8AEA-212BB9C61B42}" dt="2024-02-22T20:16:28.688" v="432" actId="1076"/>
          <ac:picMkLst>
            <pc:docMk/>
            <pc:sldMk cId="3364800641" sldId="281"/>
            <ac:picMk id="11" creationId="{7261B59E-81D3-551C-29B0-6A4FA7E22419}"/>
          </ac:picMkLst>
        </pc:picChg>
      </pc:sldChg>
      <pc:sldChg chg="addSp modSp add mod">
        <pc:chgData name="Abels, Patrick" userId="ba666de4-0d21-43a6-8e66-51a18aae1b4a" providerId="ADAL" clId="{17E8D0EE-3537-4DDB-8AEA-212BB9C61B42}" dt="2024-02-22T20:17:13.963" v="464" actId="20577"/>
        <pc:sldMkLst>
          <pc:docMk/>
          <pc:sldMk cId="889462947" sldId="282"/>
        </pc:sldMkLst>
        <pc:spChg chg="mod">
          <ac:chgData name="Abels, Patrick" userId="ba666de4-0d21-43a6-8e66-51a18aae1b4a" providerId="ADAL" clId="{17E8D0EE-3537-4DDB-8AEA-212BB9C61B42}" dt="2024-02-22T20:17:13.963" v="464" actId="20577"/>
          <ac:spMkLst>
            <pc:docMk/>
            <pc:sldMk cId="889462947" sldId="282"/>
            <ac:spMk id="3" creationId="{D6BD4429-DA39-AAFB-FB17-29C6796AFF30}"/>
          </ac:spMkLst>
        </pc:spChg>
        <pc:picChg chg="add mod">
          <ac:chgData name="Abels, Patrick" userId="ba666de4-0d21-43a6-8e66-51a18aae1b4a" providerId="ADAL" clId="{17E8D0EE-3537-4DDB-8AEA-212BB9C61B42}" dt="2024-02-22T20:13:14.645" v="380"/>
          <ac:picMkLst>
            <pc:docMk/>
            <pc:sldMk cId="889462947" sldId="282"/>
            <ac:picMk id="4" creationId="{20889974-2006-1D58-EA98-939BD56AA4D3}"/>
          </ac:picMkLst>
        </pc:picChg>
      </pc:sldChg>
      <pc:sldChg chg="addSp delSp modSp new mod">
        <pc:chgData name="Abels, Patrick" userId="ba666de4-0d21-43a6-8e66-51a18aae1b4a" providerId="ADAL" clId="{17E8D0EE-3537-4DDB-8AEA-212BB9C61B42}" dt="2024-02-22T20:26:02.038" v="628" actId="732"/>
        <pc:sldMkLst>
          <pc:docMk/>
          <pc:sldMk cId="1380066832" sldId="283"/>
        </pc:sldMkLst>
        <pc:spChg chg="del">
          <ac:chgData name="Abels, Patrick" userId="ba666de4-0d21-43a6-8e66-51a18aae1b4a" providerId="ADAL" clId="{17E8D0EE-3537-4DDB-8AEA-212BB9C61B42}" dt="2024-02-22T20:23:29.369" v="587" actId="478"/>
          <ac:spMkLst>
            <pc:docMk/>
            <pc:sldMk cId="1380066832" sldId="283"/>
            <ac:spMk id="2" creationId="{94EF92D2-E61C-748E-353F-54D0983790AF}"/>
          </ac:spMkLst>
        </pc:spChg>
        <pc:spChg chg="mod">
          <ac:chgData name="Abels, Patrick" userId="ba666de4-0d21-43a6-8e66-51a18aae1b4a" providerId="ADAL" clId="{17E8D0EE-3537-4DDB-8AEA-212BB9C61B42}" dt="2024-02-22T20:19:02.980" v="586" actId="20577"/>
          <ac:spMkLst>
            <pc:docMk/>
            <pc:sldMk cId="1380066832" sldId="283"/>
            <ac:spMk id="3" creationId="{2B8B045A-356B-29BD-5526-FD0A81D425C2}"/>
          </ac:spMkLst>
        </pc:spChg>
        <pc:picChg chg="add mod modCrop">
          <ac:chgData name="Abels, Patrick" userId="ba666de4-0d21-43a6-8e66-51a18aae1b4a" providerId="ADAL" clId="{17E8D0EE-3537-4DDB-8AEA-212BB9C61B42}" dt="2024-02-22T20:25:29.608" v="613" actId="14100"/>
          <ac:picMkLst>
            <pc:docMk/>
            <pc:sldMk cId="1380066832" sldId="283"/>
            <ac:picMk id="5" creationId="{144D2CB3-574C-48BF-B88D-C7F727B76390}"/>
          </ac:picMkLst>
        </pc:picChg>
        <pc:picChg chg="add mod">
          <ac:chgData name="Abels, Patrick" userId="ba666de4-0d21-43a6-8e66-51a18aae1b4a" providerId="ADAL" clId="{17E8D0EE-3537-4DDB-8AEA-212BB9C61B42}" dt="2024-02-22T20:25:39.755" v="626" actId="1038"/>
          <ac:picMkLst>
            <pc:docMk/>
            <pc:sldMk cId="1380066832" sldId="283"/>
            <ac:picMk id="7" creationId="{38BD16F3-FCFA-023C-64EE-517E4D7CE80C}"/>
          </ac:picMkLst>
        </pc:picChg>
        <pc:picChg chg="add mod modCrop">
          <ac:chgData name="Abels, Patrick" userId="ba666de4-0d21-43a6-8e66-51a18aae1b4a" providerId="ADAL" clId="{17E8D0EE-3537-4DDB-8AEA-212BB9C61B42}" dt="2024-02-22T20:24:50.780" v="603" actId="14100"/>
          <ac:picMkLst>
            <pc:docMk/>
            <pc:sldMk cId="1380066832" sldId="283"/>
            <ac:picMk id="8" creationId="{AFAD554C-9964-ED04-7ABB-F5A26039E01D}"/>
          </ac:picMkLst>
        </pc:picChg>
        <pc:picChg chg="add mod modCrop">
          <ac:chgData name="Abels, Patrick" userId="ba666de4-0d21-43a6-8e66-51a18aae1b4a" providerId="ADAL" clId="{17E8D0EE-3537-4DDB-8AEA-212BB9C61B42}" dt="2024-02-22T20:26:02.038" v="628" actId="732"/>
          <ac:picMkLst>
            <pc:docMk/>
            <pc:sldMk cId="1380066832" sldId="283"/>
            <ac:picMk id="9" creationId="{973B63C9-0961-E5F6-4F96-4BC663B4B34A}"/>
          </ac:picMkLst>
        </pc:picChg>
      </pc:sldChg>
      <pc:sldChg chg="addSp modSp new mod modTransition">
        <pc:chgData name="Abels, Patrick" userId="ba666de4-0d21-43a6-8e66-51a18aae1b4a" providerId="ADAL" clId="{17E8D0EE-3537-4DDB-8AEA-212BB9C61B42}" dt="2024-02-22T20:33:11.980" v="793"/>
        <pc:sldMkLst>
          <pc:docMk/>
          <pc:sldMk cId="3341184956" sldId="284"/>
        </pc:sldMkLst>
        <pc:spChg chg="add mod">
          <ac:chgData name="Abels, Patrick" userId="ba666de4-0d21-43a6-8e66-51a18aae1b4a" providerId="ADAL" clId="{17E8D0EE-3537-4DDB-8AEA-212BB9C61B42}" dt="2024-02-22T20:33:00.789" v="790" actId="113"/>
          <ac:spMkLst>
            <pc:docMk/>
            <pc:sldMk cId="3341184956" sldId="284"/>
            <ac:spMk id="5" creationId="{76484AD1-4FA7-FF54-6C96-43806B14DED9}"/>
          </ac:spMkLst>
        </pc:spChg>
        <pc:picChg chg="add mod">
          <ac:chgData name="Abels, Patrick" userId="ba666de4-0d21-43a6-8e66-51a18aae1b4a" providerId="ADAL" clId="{17E8D0EE-3537-4DDB-8AEA-212BB9C61B42}" dt="2024-02-22T20:31:29.961" v="732"/>
          <ac:picMkLst>
            <pc:docMk/>
            <pc:sldMk cId="3341184956" sldId="284"/>
            <ac:picMk id="3" creationId="{4A21F08B-E8E8-E2D2-7E08-DD35C5EF8CE1}"/>
          </ac:picMkLst>
        </pc:picChg>
      </pc:sldChg>
      <pc:sldMasterChg chg="delSldLayout modSldLayout">
        <pc:chgData name="Abels, Patrick" userId="ba666de4-0d21-43a6-8e66-51a18aae1b4a" providerId="ADAL" clId="{17E8D0EE-3537-4DDB-8AEA-212BB9C61B42}" dt="2024-02-22T20:03:10.400" v="120" actId="2711"/>
        <pc:sldMasterMkLst>
          <pc:docMk/>
          <pc:sldMasterMk cId="1043764218" sldId="2147483660"/>
        </pc:sldMasterMkLst>
        <pc:sldLayoutChg chg="modSp">
          <pc:chgData name="Abels, Patrick" userId="ba666de4-0d21-43a6-8e66-51a18aae1b4a" providerId="ADAL" clId="{17E8D0EE-3537-4DDB-8AEA-212BB9C61B42}" dt="2024-02-22T20:03:01.844" v="119" actId="2711"/>
          <pc:sldLayoutMkLst>
            <pc:docMk/>
            <pc:sldMasterMk cId="1043764218" sldId="2147483660"/>
            <pc:sldLayoutMk cId="607473778" sldId="2147483661"/>
          </pc:sldLayoutMkLst>
          <pc:spChg chg="mod">
            <ac:chgData name="Abels, Patrick" userId="ba666de4-0d21-43a6-8e66-51a18aae1b4a" providerId="ADAL" clId="{17E8D0EE-3537-4DDB-8AEA-212BB9C61B42}" dt="2024-02-22T20:03:01.844" v="119" actId="2711"/>
            <ac:spMkLst>
              <pc:docMk/>
              <pc:sldMasterMk cId="1043764218" sldId="2147483660"/>
              <pc:sldLayoutMk cId="607473778" sldId="2147483661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17E8D0EE-3537-4DDB-8AEA-212BB9C61B42}" dt="2024-02-22T20:02:31.149" v="111" actId="2696"/>
          <pc:sldLayoutMkLst>
            <pc:docMk/>
            <pc:sldMasterMk cId="1043764218" sldId="2147483660"/>
            <pc:sldLayoutMk cId="2939654414" sldId="2147483663"/>
          </pc:sldLayoutMkLst>
        </pc:sldLayoutChg>
        <pc:sldLayoutChg chg="del">
          <pc:chgData name="Abels, Patrick" userId="ba666de4-0d21-43a6-8e66-51a18aae1b4a" providerId="ADAL" clId="{17E8D0EE-3537-4DDB-8AEA-212BB9C61B42}" dt="2024-02-22T20:02:31.173" v="112" actId="2696"/>
          <pc:sldLayoutMkLst>
            <pc:docMk/>
            <pc:sldMasterMk cId="1043764218" sldId="2147483660"/>
            <pc:sldLayoutMk cId="1665643944" sldId="2147483664"/>
          </pc:sldLayoutMkLst>
        </pc:sldLayoutChg>
        <pc:sldLayoutChg chg="addSp delSp modSp mod">
          <pc:chgData name="Abels, Patrick" userId="ba666de4-0d21-43a6-8e66-51a18aae1b4a" providerId="ADAL" clId="{17E8D0EE-3537-4DDB-8AEA-212BB9C61B42}" dt="2024-02-22T20:02:25.379" v="110" actId="2711"/>
          <pc:sldLayoutMkLst>
            <pc:docMk/>
            <pc:sldMasterMk cId="1043764218" sldId="2147483660"/>
            <pc:sldLayoutMk cId="815804911" sldId="2147483665"/>
          </pc:sldLayoutMkLst>
          <pc:spChg chg="add mod">
            <ac:chgData name="Abels, Patrick" userId="ba666de4-0d21-43a6-8e66-51a18aae1b4a" providerId="ADAL" clId="{17E8D0EE-3537-4DDB-8AEA-212BB9C61B42}" dt="2024-02-22T20:00:10.481" v="60" actId="207"/>
            <ac:spMkLst>
              <pc:docMk/>
              <pc:sldMasterMk cId="1043764218" sldId="2147483660"/>
              <pc:sldLayoutMk cId="815804911" sldId="2147483665"/>
              <ac:spMk id="2" creationId="{B18B71B7-806B-9352-368A-C1E2F1A3B961}"/>
            </ac:spMkLst>
          </pc:spChg>
          <pc:spChg chg="del">
            <ac:chgData name="Abels, Patrick" userId="ba666de4-0d21-43a6-8e66-51a18aae1b4a" providerId="ADAL" clId="{17E8D0EE-3537-4DDB-8AEA-212BB9C61B42}" dt="2024-02-22T20:00:00.344" v="58" actId="478"/>
            <ac:spMkLst>
              <pc:docMk/>
              <pc:sldMasterMk cId="1043764218" sldId="2147483660"/>
              <pc:sldLayoutMk cId="815804911" sldId="2147483665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7E8D0EE-3537-4DDB-8AEA-212BB9C61B42}" dt="2024-02-22T20:02:21.046" v="109" actId="14100"/>
            <ac:spMkLst>
              <pc:docMk/>
              <pc:sldMasterMk cId="1043764218" sldId="2147483660"/>
              <pc:sldLayoutMk cId="815804911" sldId="2147483665"/>
              <ac:spMk id="6" creationId="{68954BE4-B50E-7AD3-4EEE-A26283E79FB3}"/>
            </ac:spMkLst>
          </pc:spChg>
          <pc:spChg chg="mod">
            <ac:chgData name="Abels, Patrick" userId="ba666de4-0d21-43a6-8e66-51a18aae1b4a" providerId="ADAL" clId="{17E8D0EE-3537-4DDB-8AEA-212BB9C61B42}" dt="2024-02-22T20:02:25.379" v="110" actId="2711"/>
            <ac:spMkLst>
              <pc:docMk/>
              <pc:sldMasterMk cId="1043764218" sldId="2147483660"/>
              <pc:sldLayoutMk cId="815804911" sldId="2147483665"/>
              <ac:spMk id="8" creationId="{EEA51075-EC79-4DDA-91ED-645C6E44ABC7}"/>
            </ac:spMkLst>
          </pc:spChg>
          <pc:picChg chg="mod ord">
            <ac:chgData name="Abels, Patrick" userId="ba666de4-0d21-43a6-8e66-51a18aae1b4a" providerId="ADAL" clId="{17E8D0EE-3537-4DDB-8AEA-212BB9C61B42}" dt="2024-02-22T20:00:29.961" v="95" actId="1037"/>
            <ac:picMkLst>
              <pc:docMk/>
              <pc:sldMasterMk cId="1043764218" sldId="2147483660"/>
              <pc:sldLayoutMk cId="815804911" sldId="2147483665"/>
              <ac:picMk id="7" creationId="{DA3F6043-04FC-7DBE-9677-C0D2183CF0AD}"/>
            </ac:picMkLst>
          </pc:picChg>
        </pc:sldLayoutChg>
        <pc:sldLayoutChg chg="del">
          <pc:chgData name="Abels, Patrick" userId="ba666de4-0d21-43a6-8e66-51a18aae1b4a" providerId="ADAL" clId="{17E8D0EE-3537-4DDB-8AEA-212BB9C61B42}" dt="2024-02-22T19:59:32.488" v="56" actId="2696"/>
          <pc:sldLayoutMkLst>
            <pc:docMk/>
            <pc:sldMasterMk cId="1043764218" sldId="2147483660"/>
            <pc:sldLayoutMk cId="266409753" sldId="2147483668"/>
          </pc:sldLayoutMkLst>
        </pc:sldLayoutChg>
        <pc:sldLayoutChg chg="del">
          <pc:chgData name="Abels, Patrick" userId="ba666de4-0d21-43a6-8e66-51a18aae1b4a" providerId="ADAL" clId="{17E8D0EE-3537-4DDB-8AEA-212BB9C61B42}" dt="2024-02-22T19:59:38.720" v="57" actId="2696"/>
          <pc:sldLayoutMkLst>
            <pc:docMk/>
            <pc:sldMasterMk cId="1043764218" sldId="2147483660"/>
            <pc:sldLayoutMk cId="2964693336" sldId="2147483669"/>
          </pc:sldLayoutMkLst>
        </pc:sldLayoutChg>
        <pc:sldLayoutChg chg="modSp mod">
          <pc:chgData name="Abels, Patrick" userId="ba666de4-0d21-43a6-8e66-51a18aae1b4a" providerId="ADAL" clId="{17E8D0EE-3537-4DDB-8AEA-212BB9C61B42}" dt="2024-02-22T20:02:51.118" v="117" actId="2711"/>
          <pc:sldLayoutMkLst>
            <pc:docMk/>
            <pc:sldMasterMk cId="1043764218" sldId="2147483660"/>
            <pc:sldLayoutMk cId="1654437158" sldId="2147483671"/>
          </pc:sldLayoutMkLst>
          <pc:spChg chg="mod">
            <ac:chgData name="Abels, Patrick" userId="ba666de4-0d21-43a6-8e66-51a18aae1b4a" providerId="ADAL" clId="{17E8D0EE-3537-4DDB-8AEA-212BB9C61B42}" dt="2024-02-22T20:02:38.517" v="114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  <pc:spChg chg="mod">
            <ac:chgData name="Abels, Patrick" userId="ba666de4-0d21-43a6-8e66-51a18aae1b4a" providerId="ADAL" clId="{17E8D0EE-3537-4DDB-8AEA-212BB9C61B42}" dt="2024-02-22T20:02:51.118" v="117" actId="2711"/>
            <ac:spMkLst>
              <pc:docMk/>
              <pc:sldMasterMk cId="1043764218" sldId="2147483660"/>
              <pc:sldLayoutMk cId="1654437158" sldId="2147483671"/>
              <ac:spMk id="8" creationId="{EEA51075-EC79-4DDA-91ED-645C6E44ABC7}"/>
            </ac:spMkLst>
          </pc:spChg>
        </pc:sldLayoutChg>
        <pc:sldLayoutChg chg="modSp mod">
          <pc:chgData name="Abels, Patrick" userId="ba666de4-0d21-43a6-8e66-51a18aae1b4a" providerId="ADAL" clId="{17E8D0EE-3537-4DDB-8AEA-212BB9C61B42}" dt="2024-02-22T20:02:12.680" v="107" actId="2711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7E8D0EE-3537-4DDB-8AEA-212BB9C61B42}" dt="2024-02-22T19:59:15.913" v="55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7E8D0EE-3537-4DDB-8AEA-212BB9C61B42}" dt="2024-02-22T19:57:37.474" v="36" actId="1035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7E8D0EE-3537-4DDB-8AEA-212BB9C61B42}" dt="2024-02-22T19:57:28.615" v="6" actId="14100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7E8D0EE-3537-4DDB-8AEA-212BB9C61B42}" dt="2024-02-22T20:02:08.995" v="106" actId="14100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spChg chg="mod">
            <ac:chgData name="Abels, Patrick" userId="ba666de4-0d21-43a6-8e66-51a18aae1b4a" providerId="ADAL" clId="{17E8D0EE-3537-4DDB-8AEA-212BB9C61B42}" dt="2024-02-22T20:02:12.680" v="107" actId="2711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modSp mod">
          <pc:chgData name="Abels, Patrick" userId="ba666de4-0d21-43a6-8e66-51a18aae1b4a" providerId="ADAL" clId="{17E8D0EE-3537-4DDB-8AEA-212BB9C61B42}" dt="2024-02-22T20:02:00.447" v="104" actId="2711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17E8D0EE-3537-4DDB-8AEA-212BB9C61B42}" dt="2024-02-22T20:02:00.447" v="104" actId="2711"/>
            <ac:spMkLst>
              <pc:docMk/>
              <pc:sldMasterMk cId="1043764218" sldId="2147483660"/>
              <pc:sldLayoutMk cId="122919291" sldId="2147483673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17E8D0EE-3537-4DDB-8AEA-212BB9C61B42}" dt="2024-02-22T20:01:44.125" v="101" actId="2711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</pc:sldLayoutChg>
        <pc:sldLayoutChg chg="modSp mod">
          <pc:chgData name="Abels, Patrick" userId="ba666de4-0d21-43a6-8e66-51a18aae1b4a" providerId="ADAL" clId="{17E8D0EE-3537-4DDB-8AEA-212BB9C61B42}" dt="2024-02-22T20:01:38.570" v="100" actId="2711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17E8D0EE-3537-4DDB-8AEA-212BB9C61B42}" dt="2024-02-22T20:01:38.570" v="100" actId="2711"/>
            <ac:spMkLst>
              <pc:docMk/>
              <pc:sldMasterMk cId="1043764218" sldId="2147483660"/>
              <pc:sldLayoutMk cId="2434053926" sldId="2147483674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17E8D0EE-3537-4DDB-8AEA-212BB9C61B42}" dt="2024-02-22T20:01:33.290" v="99" actId="2711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</pc:sldLayoutChg>
        <pc:sldLayoutChg chg="modSp">
          <pc:chgData name="Abels, Patrick" userId="ba666de4-0d21-43a6-8e66-51a18aae1b4a" providerId="ADAL" clId="{17E8D0EE-3537-4DDB-8AEA-212BB9C61B42}" dt="2024-02-22T20:02:56.893" v="118" actId="2711"/>
          <pc:sldLayoutMkLst>
            <pc:docMk/>
            <pc:sldMasterMk cId="1043764218" sldId="2147483660"/>
            <pc:sldLayoutMk cId="525908872" sldId="2147483675"/>
          </pc:sldLayoutMkLst>
          <pc:spChg chg="mod">
            <ac:chgData name="Abels, Patrick" userId="ba666de4-0d21-43a6-8e66-51a18aae1b4a" providerId="ADAL" clId="{17E8D0EE-3537-4DDB-8AEA-212BB9C61B42}" dt="2024-02-22T20:02:56.893" v="118" actId="2711"/>
            <ac:spMkLst>
              <pc:docMk/>
              <pc:sldMasterMk cId="1043764218" sldId="2147483660"/>
              <pc:sldLayoutMk cId="525908872" sldId="2147483675"/>
              <ac:spMk id="8" creationId="{EEA51075-EC79-4DDA-91ED-645C6E44ABC7}"/>
            </ac:spMkLst>
          </pc:spChg>
        </pc:sldLayoutChg>
        <pc:sldLayoutChg chg="modSp">
          <pc:chgData name="Abels, Patrick" userId="ba666de4-0d21-43a6-8e66-51a18aae1b4a" providerId="ADAL" clId="{17E8D0EE-3537-4DDB-8AEA-212BB9C61B42}" dt="2024-02-22T20:03:10.400" v="120" actId="271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7E8D0EE-3537-4DDB-8AEA-212BB9C61B42}" dt="2024-02-22T20:03:10.400" v="120" actId="2711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61772F05-A0C1-204F-863A-FC19EE1A43E8}"/>
    <pc:docChg chg="modSld">
      <pc:chgData name="Abels, Patrick" userId="ba666de4-0d21-43a6-8e66-51a18aae1b4a" providerId="ADAL" clId="{61772F05-A0C1-204F-863A-FC19EE1A43E8}" dt="2024-03-04T10:57:18.806" v="1" actId="20577"/>
      <pc:docMkLst>
        <pc:docMk/>
      </pc:docMkLst>
      <pc:sldChg chg="modSp">
        <pc:chgData name="Abels, Patrick" userId="ba666de4-0d21-43a6-8e66-51a18aae1b4a" providerId="ADAL" clId="{61772F05-A0C1-204F-863A-FC19EE1A43E8}" dt="2024-03-04T10:57:18.806" v="1" actId="20577"/>
        <pc:sldMkLst>
          <pc:docMk/>
          <pc:sldMk cId="4188792782" sldId="275"/>
        </pc:sldMkLst>
        <pc:spChg chg="mod">
          <ac:chgData name="Abels, Patrick" userId="ba666de4-0d21-43a6-8e66-51a18aae1b4a" providerId="ADAL" clId="{61772F05-A0C1-204F-863A-FC19EE1A43E8}" dt="2024-03-04T10:57:18.806" v="1" actId="20577"/>
          <ac:spMkLst>
            <pc:docMk/>
            <pc:sldMk cId="4188792782" sldId="275"/>
            <ac:spMk id="3" creationId="{DE287186-0EB6-0464-DD2D-E6DDC50BD359}"/>
          </ac:spMkLst>
        </pc:spChg>
      </pc:sldChg>
    </pc:docChg>
  </pc:docChgLst>
  <pc:docChgLst>
    <pc:chgData name="Abels, Patrick" userId="ba666de4-0d21-43a6-8e66-51a18aae1b4a" providerId="ADAL" clId="{FC0F903D-4E86-4637-A930-82D54CC69AD8}"/>
    <pc:docChg chg="undo custSel addSld delSld modSld">
      <pc:chgData name="Abels, Patrick" userId="ba666de4-0d21-43a6-8e66-51a18aae1b4a" providerId="ADAL" clId="{FC0F903D-4E86-4637-A930-82D54CC69AD8}" dt="2023-10-08T12:12:33.119" v="551" actId="207"/>
      <pc:docMkLst>
        <pc:docMk/>
      </pc:docMkLst>
      <pc:sldChg chg="modSp mod">
        <pc:chgData name="Abels, Patrick" userId="ba666de4-0d21-43a6-8e66-51a18aae1b4a" providerId="ADAL" clId="{FC0F903D-4E86-4637-A930-82D54CC69AD8}" dt="2023-09-27T08:45:45.001" v="143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FC0F903D-4E86-4637-A930-82D54CC69AD8}" dt="2023-09-27T08:45:45.001" v="143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FC0F903D-4E86-4637-A930-82D54CC69AD8}" dt="2023-09-27T08:46:30.791" v="165" actId="6549"/>
        <pc:sldMkLst>
          <pc:docMk/>
          <pc:sldMk cId="3366437632" sldId="259"/>
        </pc:sldMkLst>
        <pc:spChg chg="mod">
          <ac:chgData name="Abels, Patrick" userId="ba666de4-0d21-43a6-8e66-51a18aae1b4a" providerId="ADAL" clId="{FC0F903D-4E86-4637-A930-82D54CC69AD8}" dt="2023-09-27T08:46:30.791" v="165" actId="6549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FC0F903D-4E86-4637-A930-82D54CC69AD8}" dt="2023-09-27T08:54:01.367" v="319" actId="1036"/>
        <pc:sldMkLst>
          <pc:docMk/>
          <pc:sldMk cId="4223110314" sldId="261"/>
        </pc:sldMkLst>
        <pc:spChg chg="mod">
          <ac:chgData name="Abels, Patrick" userId="ba666de4-0d21-43a6-8e66-51a18aae1b4a" providerId="ADAL" clId="{FC0F903D-4E86-4637-A930-82D54CC69AD8}" dt="2023-09-27T08:46:52.898" v="173" actId="20577"/>
          <ac:spMkLst>
            <pc:docMk/>
            <pc:sldMk cId="4223110314" sldId="261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FC0F903D-4E86-4637-A930-82D54CC69AD8}" dt="2023-09-27T08:54:01.367" v="319" actId="1036"/>
          <ac:picMkLst>
            <pc:docMk/>
            <pc:sldMk cId="4223110314" sldId="261"/>
            <ac:picMk id="4" creationId="{CB95626A-6354-C019-BDC8-A3C9F3297522}"/>
          </ac:picMkLst>
        </pc:picChg>
        <pc:picChg chg="del">
          <ac:chgData name="Abels, Patrick" userId="ba666de4-0d21-43a6-8e66-51a18aae1b4a" providerId="ADAL" clId="{FC0F903D-4E86-4637-A930-82D54CC69AD8}" dt="2023-09-27T08:46:39.702" v="168" actId="478"/>
          <ac:picMkLst>
            <pc:docMk/>
            <pc:sldMk cId="4223110314" sldId="261"/>
            <ac:picMk id="5" creationId="{1A9A1F3E-DD95-1397-1815-D50558953F0B}"/>
          </ac:picMkLst>
        </pc:picChg>
        <pc:picChg chg="add del mod modCrop">
          <ac:chgData name="Abels, Patrick" userId="ba666de4-0d21-43a6-8e66-51a18aae1b4a" providerId="ADAL" clId="{FC0F903D-4E86-4637-A930-82D54CC69AD8}" dt="2023-09-27T08:50:00.240" v="185" actId="478"/>
          <ac:picMkLst>
            <pc:docMk/>
            <pc:sldMk cId="4223110314" sldId="261"/>
            <ac:picMk id="6" creationId="{33E4954A-F180-2A76-9BD3-9A54C337354B}"/>
          </ac:picMkLst>
        </pc:picChg>
        <pc:picChg chg="add del">
          <ac:chgData name="Abels, Patrick" userId="ba666de4-0d21-43a6-8e66-51a18aae1b4a" providerId="ADAL" clId="{FC0F903D-4E86-4637-A930-82D54CC69AD8}" dt="2023-09-27T08:50:34.273" v="187" actId="478"/>
          <ac:picMkLst>
            <pc:docMk/>
            <pc:sldMk cId="4223110314" sldId="261"/>
            <ac:picMk id="8" creationId="{4050309D-AF89-8EEF-C5CF-E3092541693C}"/>
          </ac:picMkLst>
        </pc:picChg>
        <pc:picChg chg="add del mod">
          <ac:chgData name="Abels, Patrick" userId="ba666de4-0d21-43a6-8e66-51a18aae1b4a" providerId="ADAL" clId="{FC0F903D-4E86-4637-A930-82D54CC69AD8}" dt="2023-09-27T08:51:05.017" v="194" actId="478"/>
          <ac:picMkLst>
            <pc:docMk/>
            <pc:sldMk cId="4223110314" sldId="261"/>
            <ac:picMk id="10" creationId="{2B92AB24-C2BD-3A5D-EC95-90BFBC1C27CE}"/>
          </ac:picMkLst>
        </pc:picChg>
        <pc:picChg chg="add del">
          <ac:chgData name="Abels, Patrick" userId="ba666de4-0d21-43a6-8e66-51a18aae1b4a" providerId="ADAL" clId="{FC0F903D-4E86-4637-A930-82D54CC69AD8}" dt="2023-09-27T08:51:11.633" v="196" actId="478"/>
          <ac:picMkLst>
            <pc:docMk/>
            <pc:sldMk cId="4223110314" sldId="261"/>
            <ac:picMk id="12" creationId="{67C67684-B569-424F-FDFA-715027A05B39}"/>
          </ac:picMkLst>
        </pc:picChg>
        <pc:picChg chg="add del">
          <ac:chgData name="Abels, Patrick" userId="ba666de4-0d21-43a6-8e66-51a18aae1b4a" providerId="ADAL" clId="{FC0F903D-4E86-4637-A930-82D54CC69AD8}" dt="2023-09-27T08:52:07.694" v="198" actId="478"/>
          <ac:picMkLst>
            <pc:docMk/>
            <pc:sldMk cId="4223110314" sldId="261"/>
            <ac:picMk id="14" creationId="{99A946F3-6761-005D-03EC-7181A570B79E}"/>
          </ac:picMkLst>
        </pc:picChg>
        <pc:picChg chg="add mod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6" creationId="{6E43BED4-D273-045F-0C32-EED46FB2C2F9}"/>
          </ac:picMkLst>
        </pc:picChg>
        <pc:picChg chg="add mod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8" creationId="{EBADCEE7-5BB2-82B5-53B1-1844C0912DC3}"/>
          </ac:picMkLst>
        </pc:picChg>
        <pc:picChg chg="add mod modCrop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9" creationId="{3FD10B08-8970-CF0C-64E8-39F65E6F2F87}"/>
          </ac:picMkLst>
        </pc:picChg>
      </pc:sldChg>
      <pc:sldChg chg="addSp delSp modSp mod">
        <pc:chgData name="Abels, Patrick" userId="ba666de4-0d21-43a6-8e66-51a18aae1b4a" providerId="ADAL" clId="{FC0F903D-4E86-4637-A930-82D54CC69AD8}" dt="2023-09-27T08:58:34.879" v="422" actId="1036"/>
        <pc:sldMkLst>
          <pc:docMk/>
          <pc:sldMk cId="4127666779" sldId="262"/>
        </pc:sldMkLst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2" creationId="{0553A815-6B0A-651E-5087-15CA2098F92D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5" creationId="{76317FCD-B8DC-9737-958D-363333E8C13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6" creationId="{544E3E5F-832F-7C25-22BD-60F06060947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7" creationId="{19863045-895C-B0D7-5560-7ABB3EFBB835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8" creationId="{216D099E-E732-1EC2-3D15-D0F6D13937F8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9" creationId="{47F214DC-559A-DBBD-1E81-B76EC78B98B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0" creationId="{F1E9B465-D760-06C0-5D07-5837456C376E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1" creationId="{A7EF523E-874B-E49B-2DD8-4AD3381AC16D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2" creationId="{2188694F-F228-3E13-EA11-AE37A0932C54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3" creationId="{951DDAB8-B53A-5AF2-1CFF-A27F90516742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4" creationId="{1E34F42C-9313-47AA-9481-682EAB6B8DDC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5" creationId="{E4914977-EED4-9E32-A892-22B30AC9382B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6" creationId="{B63F3C5E-E1B1-594B-8AC0-60B2AA9ABE8B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7" creationId="{A311C548-AFE1-2B39-6775-CA9992CAFFB2}"/>
          </ac:spMkLst>
        </pc:spChg>
        <pc:picChg chg="del">
          <ac:chgData name="Abels, Patrick" userId="ba666de4-0d21-43a6-8e66-51a18aae1b4a" providerId="ADAL" clId="{FC0F903D-4E86-4637-A930-82D54CC69AD8}" dt="2023-09-27T08:56:37.276" v="320" actId="478"/>
          <ac:picMkLst>
            <pc:docMk/>
            <pc:sldMk cId="4127666779" sldId="262"/>
            <ac:picMk id="3" creationId="{1D38B88E-3811-951F-3F06-B2992BB87A8E}"/>
          </ac:picMkLst>
        </pc:picChg>
        <pc:picChg chg="del">
          <ac:chgData name="Abels, Patrick" userId="ba666de4-0d21-43a6-8e66-51a18aae1b4a" providerId="ADAL" clId="{FC0F903D-4E86-4637-A930-82D54CC69AD8}" dt="2023-09-27T08:56:38.150" v="321" actId="478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new mod">
        <pc:chgData name="Abels, Patrick" userId="ba666de4-0d21-43a6-8e66-51a18aae1b4a" providerId="ADAL" clId="{FC0F903D-4E86-4637-A930-82D54CC69AD8}" dt="2023-10-08T12:12:33.119" v="551" actId="207"/>
        <pc:sldMkLst>
          <pc:docMk/>
          <pc:sldMk cId="3051316058" sldId="264"/>
        </pc:sldMkLst>
        <pc:spChg chg="del">
          <ac:chgData name="Abels, Patrick" userId="ba666de4-0d21-43a6-8e66-51a18aae1b4a" providerId="ADAL" clId="{FC0F903D-4E86-4637-A930-82D54CC69AD8}" dt="2023-10-08T12:06:26.472" v="432" actId="478"/>
          <ac:spMkLst>
            <pc:docMk/>
            <pc:sldMk cId="3051316058" sldId="264"/>
            <ac:spMk id="2" creationId="{38F0EA8B-4DDE-1502-7A5B-36FCE7F606DD}"/>
          </ac:spMkLst>
        </pc:spChg>
        <pc:spChg chg="mod">
          <ac:chgData name="Abels, Patrick" userId="ba666de4-0d21-43a6-8e66-51a18aae1b4a" providerId="ADAL" clId="{FC0F903D-4E86-4637-A930-82D54CC69AD8}" dt="2023-10-08T12:12:33.119" v="551" actId="207"/>
          <ac:spMkLst>
            <pc:docMk/>
            <pc:sldMk cId="3051316058" sldId="264"/>
            <ac:spMk id="3" creationId="{E5695764-6918-2C7D-76E7-532A2DFB8F23}"/>
          </ac:spMkLst>
        </pc:spChg>
        <pc:picChg chg="add mod modCrop">
          <ac:chgData name="Abels, Patrick" userId="ba666de4-0d21-43a6-8e66-51a18aae1b4a" providerId="ADAL" clId="{FC0F903D-4E86-4637-A930-82D54CC69AD8}" dt="2023-10-08T12:09:54.549" v="470" actId="1076"/>
          <ac:picMkLst>
            <pc:docMk/>
            <pc:sldMk cId="3051316058" sldId="264"/>
            <ac:picMk id="5" creationId="{7BFA2474-8C49-6079-90BC-F25DEF019981}"/>
          </ac:picMkLst>
        </pc:picChg>
        <pc:picChg chg="add del mod">
          <ac:chgData name="Abels, Patrick" userId="ba666de4-0d21-43a6-8e66-51a18aae1b4a" providerId="ADAL" clId="{FC0F903D-4E86-4637-A930-82D54CC69AD8}" dt="2023-10-08T12:09:35.906" v="467" actId="478"/>
          <ac:picMkLst>
            <pc:docMk/>
            <pc:sldMk cId="3051316058" sldId="264"/>
            <ac:picMk id="7" creationId="{E234FF6D-4439-C00F-483D-083691AA4793}"/>
          </ac:picMkLst>
        </pc:picChg>
        <pc:picChg chg="add del mod">
          <ac:chgData name="Abels, Patrick" userId="ba666de4-0d21-43a6-8e66-51a18aae1b4a" providerId="ADAL" clId="{FC0F903D-4E86-4637-A930-82D54CC69AD8}" dt="2023-10-08T12:09:35.311" v="466" actId="478"/>
          <ac:picMkLst>
            <pc:docMk/>
            <pc:sldMk cId="3051316058" sldId="264"/>
            <ac:picMk id="9" creationId="{DCFB0065-CE54-B5E7-630A-5953D3F9B1A1}"/>
          </ac:picMkLst>
        </pc:picChg>
      </pc:sldChg>
      <pc:sldChg chg="addSp delSp modSp add mod">
        <pc:chgData name="Abels, Patrick" userId="ba666de4-0d21-43a6-8e66-51a18aae1b4a" providerId="ADAL" clId="{FC0F903D-4E86-4637-A930-82D54CC69AD8}" dt="2023-10-08T12:12:30.279" v="550" actId="207"/>
        <pc:sldMkLst>
          <pc:docMk/>
          <pc:sldMk cId="4269764945" sldId="265"/>
        </pc:sldMkLst>
        <pc:spChg chg="mod">
          <ac:chgData name="Abels, Patrick" userId="ba666de4-0d21-43a6-8e66-51a18aae1b4a" providerId="ADAL" clId="{FC0F903D-4E86-4637-A930-82D54CC69AD8}" dt="2023-10-08T12:12:30.279" v="550" actId="207"/>
          <ac:spMkLst>
            <pc:docMk/>
            <pc:sldMk cId="4269764945" sldId="265"/>
            <ac:spMk id="3" creationId="{E5695764-6918-2C7D-76E7-532A2DFB8F23}"/>
          </ac:spMkLst>
        </pc:spChg>
        <pc:picChg chg="add mod modCrop">
          <ac:chgData name="Abels, Patrick" userId="ba666de4-0d21-43a6-8e66-51a18aae1b4a" providerId="ADAL" clId="{FC0F903D-4E86-4637-A930-82D54CC69AD8}" dt="2023-10-08T12:10:57.018" v="486" actId="1035"/>
          <ac:picMkLst>
            <pc:docMk/>
            <pc:sldMk cId="4269764945" sldId="265"/>
            <ac:picMk id="2" creationId="{063BEFD3-B943-C555-3251-13E36BFFB13C}"/>
          </ac:picMkLst>
        </pc:picChg>
        <pc:picChg chg="add del mod modCrop">
          <ac:chgData name="Abels, Patrick" userId="ba666de4-0d21-43a6-8e66-51a18aae1b4a" providerId="ADAL" clId="{FC0F903D-4E86-4637-A930-82D54CC69AD8}" dt="2023-10-08T12:10:52.725" v="482" actId="1076"/>
          <ac:picMkLst>
            <pc:docMk/>
            <pc:sldMk cId="4269764945" sldId="265"/>
            <ac:picMk id="5" creationId="{7BFA2474-8C49-6079-90BC-F25DEF019981}"/>
          </ac:picMkLst>
        </pc:picChg>
        <pc:picChg chg="del mod">
          <ac:chgData name="Abels, Patrick" userId="ba666de4-0d21-43a6-8e66-51a18aae1b4a" providerId="ADAL" clId="{FC0F903D-4E86-4637-A930-82D54CC69AD8}" dt="2023-10-08T12:10:12.858" v="472" actId="478"/>
          <ac:picMkLst>
            <pc:docMk/>
            <pc:sldMk cId="4269764945" sldId="265"/>
            <ac:picMk id="7" creationId="{E234FF6D-4439-C00F-483D-083691AA4793}"/>
          </ac:picMkLst>
        </pc:picChg>
        <pc:picChg chg="del mod">
          <ac:chgData name="Abels, Patrick" userId="ba666de4-0d21-43a6-8e66-51a18aae1b4a" providerId="ADAL" clId="{FC0F903D-4E86-4637-A930-82D54CC69AD8}" dt="2023-10-08T12:10:12.117" v="471" actId="478"/>
          <ac:picMkLst>
            <pc:docMk/>
            <pc:sldMk cId="4269764945" sldId="265"/>
            <ac:picMk id="9" creationId="{DCFB0065-CE54-B5E7-630A-5953D3F9B1A1}"/>
          </ac:picMkLst>
        </pc:picChg>
      </pc:sldChg>
      <pc:sldChg chg="delSp modSp add mod">
        <pc:chgData name="Abels, Patrick" userId="ba666de4-0d21-43a6-8e66-51a18aae1b4a" providerId="ADAL" clId="{FC0F903D-4E86-4637-A930-82D54CC69AD8}" dt="2023-10-08T12:12:27.175" v="549" actId="207"/>
        <pc:sldMkLst>
          <pc:docMk/>
          <pc:sldMk cId="1748216249" sldId="266"/>
        </pc:sldMkLst>
        <pc:spChg chg="mod">
          <ac:chgData name="Abels, Patrick" userId="ba666de4-0d21-43a6-8e66-51a18aae1b4a" providerId="ADAL" clId="{FC0F903D-4E86-4637-A930-82D54CC69AD8}" dt="2023-10-08T12:12:27.175" v="549" actId="207"/>
          <ac:spMkLst>
            <pc:docMk/>
            <pc:sldMk cId="1748216249" sldId="266"/>
            <ac:spMk id="3" creationId="{E5695764-6918-2C7D-76E7-532A2DFB8F23}"/>
          </ac:spMkLst>
        </pc:spChg>
        <pc:picChg chg="del">
          <ac:chgData name="Abels, Patrick" userId="ba666de4-0d21-43a6-8e66-51a18aae1b4a" providerId="ADAL" clId="{FC0F903D-4E86-4637-A930-82D54CC69AD8}" dt="2023-10-08T12:11:02.126" v="487" actId="478"/>
          <ac:picMkLst>
            <pc:docMk/>
            <pc:sldMk cId="1748216249" sldId="266"/>
            <ac:picMk id="5" creationId="{7BFA2474-8C49-6079-90BC-F25DEF019981}"/>
          </ac:picMkLst>
        </pc:picChg>
        <pc:picChg chg="mod modCrop">
          <ac:chgData name="Abels, Patrick" userId="ba666de4-0d21-43a6-8e66-51a18aae1b4a" providerId="ADAL" clId="{FC0F903D-4E86-4637-A930-82D54CC69AD8}" dt="2023-10-08T12:11:33.565" v="499" actId="1076"/>
          <ac:picMkLst>
            <pc:docMk/>
            <pc:sldMk cId="1748216249" sldId="266"/>
            <ac:picMk id="7" creationId="{E234FF6D-4439-C00F-483D-083691AA4793}"/>
          </ac:picMkLst>
        </pc:picChg>
        <pc:picChg chg="del mod">
          <ac:chgData name="Abels, Patrick" userId="ba666de4-0d21-43a6-8e66-51a18aae1b4a" providerId="ADAL" clId="{FC0F903D-4E86-4637-A930-82D54CC69AD8}" dt="2023-10-08T12:11:19.353" v="493" actId="478"/>
          <ac:picMkLst>
            <pc:docMk/>
            <pc:sldMk cId="1748216249" sldId="266"/>
            <ac:picMk id="9" creationId="{DCFB0065-CE54-B5E7-630A-5953D3F9B1A1}"/>
          </ac:picMkLst>
        </pc:picChg>
      </pc:sldChg>
      <pc:sldChg chg="delSp modSp add mod">
        <pc:chgData name="Abels, Patrick" userId="ba666de4-0d21-43a6-8e66-51a18aae1b4a" providerId="ADAL" clId="{FC0F903D-4E86-4637-A930-82D54CC69AD8}" dt="2023-10-08T12:12:23.908" v="548" actId="207"/>
        <pc:sldMkLst>
          <pc:docMk/>
          <pc:sldMk cId="1699506209" sldId="267"/>
        </pc:sldMkLst>
        <pc:spChg chg="mod">
          <ac:chgData name="Abels, Patrick" userId="ba666de4-0d21-43a6-8e66-51a18aae1b4a" providerId="ADAL" clId="{FC0F903D-4E86-4637-A930-82D54CC69AD8}" dt="2023-10-08T12:12:23.908" v="548" actId="207"/>
          <ac:spMkLst>
            <pc:docMk/>
            <pc:sldMk cId="1699506209" sldId="267"/>
            <ac:spMk id="3" creationId="{E5695764-6918-2C7D-76E7-532A2DFB8F23}"/>
          </ac:spMkLst>
        </pc:spChg>
        <pc:picChg chg="del">
          <ac:chgData name="Abels, Patrick" userId="ba666de4-0d21-43a6-8e66-51a18aae1b4a" providerId="ADAL" clId="{FC0F903D-4E86-4637-A930-82D54CC69AD8}" dt="2023-10-08T12:11:09.893" v="489" actId="478"/>
          <ac:picMkLst>
            <pc:docMk/>
            <pc:sldMk cId="1699506209" sldId="267"/>
            <ac:picMk id="5" creationId="{7BFA2474-8C49-6079-90BC-F25DEF019981}"/>
          </ac:picMkLst>
        </pc:picChg>
        <pc:picChg chg="del">
          <ac:chgData name="Abels, Patrick" userId="ba666de4-0d21-43a6-8e66-51a18aae1b4a" providerId="ADAL" clId="{FC0F903D-4E86-4637-A930-82D54CC69AD8}" dt="2023-10-08T12:11:11.212" v="490" actId="478"/>
          <ac:picMkLst>
            <pc:docMk/>
            <pc:sldMk cId="1699506209" sldId="267"/>
            <ac:picMk id="7" creationId="{E234FF6D-4439-C00F-483D-083691AA4793}"/>
          </ac:picMkLst>
        </pc:picChg>
        <pc:picChg chg="mod">
          <ac:chgData name="Abels, Patrick" userId="ba666de4-0d21-43a6-8e66-51a18aae1b4a" providerId="ADAL" clId="{FC0F903D-4E86-4637-A930-82D54CC69AD8}" dt="2023-10-08T12:11:15.517" v="492" actId="1076"/>
          <ac:picMkLst>
            <pc:docMk/>
            <pc:sldMk cId="1699506209" sldId="267"/>
            <ac:picMk id="9" creationId="{DCFB0065-CE54-B5E7-630A-5953D3F9B1A1}"/>
          </ac:picMkLst>
        </pc:picChg>
      </pc:sldChg>
      <pc:sldChg chg="del">
        <pc:chgData name="Abels, Patrick" userId="ba666de4-0d21-43a6-8e66-51a18aae1b4a" providerId="ADAL" clId="{FC0F903D-4E86-4637-A930-82D54CC69AD8}" dt="2023-09-27T08:46:36.688" v="167" actId="47"/>
        <pc:sldMkLst>
          <pc:docMk/>
          <pc:sldMk cId="39607195" sldId="270"/>
        </pc:sldMkLst>
      </pc:sldChg>
      <pc:sldChg chg="del">
        <pc:chgData name="Abels, Patrick" userId="ba666de4-0d21-43a6-8e66-51a18aae1b4a" providerId="ADAL" clId="{FC0F903D-4E86-4637-A930-82D54CC69AD8}" dt="2023-09-27T08:46:35.292" v="166" actId="47"/>
        <pc:sldMkLst>
          <pc:docMk/>
          <pc:sldMk cId="2923068891" sldId="271"/>
        </pc:sldMkLst>
      </pc:sldChg>
    </pc:docChg>
  </pc:docChgLst>
  <pc:docChgLst>
    <pc:chgData name="Abels, Patrick" userId="ba666de4-0d21-43a6-8e66-51a18aae1b4a" providerId="ADAL" clId="{750CA083-E7E5-4751-9DBA-1DD25195475E}"/>
    <pc:docChg chg="undo custSel addSld modSld">
      <pc:chgData name="Abels, Patrick" userId="ba666de4-0d21-43a6-8e66-51a18aae1b4a" providerId="ADAL" clId="{750CA083-E7E5-4751-9DBA-1DD25195475E}" dt="2023-08-02T13:20:02.445" v="1008" actId="14100"/>
      <pc:docMkLst>
        <pc:docMk/>
      </pc:docMkLst>
      <pc:sldChg chg="modSp mod">
        <pc:chgData name="Abels, Patrick" userId="ba666de4-0d21-43a6-8e66-51a18aae1b4a" providerId="ADAL" clId="{750CA083-E7E5-4751-9DBA-1DD25195475E}" dt="2023-08-02T13:11:16.121" v="745" actId="2710"/>
        <pc:sldMkLst>
          <pc:docMk/>
          <pc:sldMk cId="4053142725" sldId="258"/>
        </pc:sldMkLst>
        <pc:spChg chg="mod">
          <ac:chgData name="Abels, Patrick" userId="ba666de4-0d21-43a6-8e66-51a18aae1b4a" providerId="ADAL" clId="{750CA083-E7E5-4751-9DBA-1DD25195475E}" dt="2023-08-02T13:11:16.121" v="745" actId="2710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750CA083-E7E5-4751-9DBA-1DD25195475E}" dt="2023-08-02T13:08:57.693" v="680" actId="207"/>
        <pc:sldMkLst>
          <pc:docMk/>
          <pc:sldMk cId="3366437632" sldId="259"/>
        </pc:sldMkLst>
        <pc:spChg chg="mod">
          <ac:chgData name="Abels, Patrick" userId="ba666de4-0d21-43a6-8e66-51a18aae1b4a" providerId="ADAL" clId="{750CA083-E7E5-4751-9DBA-1DD25195475E}" dt="2023-08-02T13:08:57.693" v="680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750CA083-E7E5-4751-9DBA-1DD25195475E}" dt="2023-08-02T13:06:34.002" v="626" actId="1035"/>
        <pc:sldMkLst>
          <pc:docMk/>
          <pc:sldMk cId="4223110314" sldId="261"/>
        </pc:sldMkLst>
        <pc:spChg chg="del">
          <ac:chgData name="Abels, Patrick" userId="ba666de4-0d21-43a6-8e66-51a18aae1b4a" providerId="ADAL" clId="{750CA083-E7E5-4751-9DBA-1DD25195475E}" dt="2023-08-02T13:05:29.558" v="603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750CA083-E7E5-4751-9DBA-1DD25195475E}" dt="2023-08-02T13:05:24.425" v="602" actId="20577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750CA083-E7E5-4751-9DBA-1DD25195475E}" dt="2023-08-02T13:06:34.002" v="626" actId="1035"/>
          <ac:picMkLst>
            <pc:docMk/>
            <pc:sldMk cId="4223110314" sldId="261"/>
            <ac:picMk id="5" creationId="{1A9A1F3E-DD95-1397-1815-D50558953F0B}"/>
          </ac:picMkLst>
        </pc:picChg>
      </pc:sldChg>
      <pc:sldChg chg="addSp modSp mod">
        <pc:chgData name="Abels, Patrick" userId="ba666de4-0d21-43a6-8e66-51a18aae1b4a" providerId="ADAL" clId="{750CA083-E7E5-4751-9DBA-1DD25195475E}" dt="2023-08-02T13:08:13.555" v="650" actId="1035"/>
        <pc:sldMkLst>
          <pc:docMk/>
          <pc:sldMk cId="4127666779" sldId="262"/>
        </pc:sldMkLst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3" creationId="{1D38B88E-3811-951F-3F06-B2992BB87A8E}"/>
          </ac:picMkLst>
        </pc:picChg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mod">
        <pc:chgData name="Abels, Patrick" userId="ba666de4-0d21-43a6-8e66-51a18aae1b4a" providerId="ADAL" clId="{750CA083-E7E5-4751-9DBA-1DD25195475E}" dt="2023-08-01T11:32:19.918" v="597" actId="1076"/>
        <pc:sldMkLst>
          <pc:docMk/>
          <pc:sldMk cId="39607195" sldId="270"/>
        </pc:sldMkLst>
        <pc:spChg chg="mod">
          <ac:chgData name="Abels, Patrick" userId="ba666de4-0d21-43a6-8e66-51a18aae1b4a" providerId="ADAL" clId="{750CA083-E7E5-4751-9DBA-1DD25195475E}" dt="2023-08-01T11:29:24.971" v="504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50CA083-E7E5-4751-9DBA-1DD25195475E}" dt="2023-08-01T11:11:59.690" v="12" actId="20577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750CA083-E7E5-4751-9DBA-1DD25195475E}" dt="2023-08-01T11:14:44.053" v="35" actId="1076"/>
          <ac:spMkLst>
            <pc:docMk/>
            <pc:sldMk cId="39607195" sldId="270"/>
            <ac:spMk id="4" creationId="{C1DC875D-AE66-00BB-A87E-EB1A1F67070F}"/>
          </ac:spMkLst>
        </pc:spChg>
        <pc:spChg chg="add mod">
          <ac:chgData name="Abels, Patrick" userId="ba666de4-0d21-43a6-8e66-51a18aae1b4a" providerId="ADAL" clId="{750CA083-E7E5-4751-9DBA-1DD25195475E}" dt="2023-08-01T11:30:47.011" v="545" actId="1076"/>
          <ac:spMkLst>
            <pc:docMk/>
            <pc:sldMk cId="39607195" sldId="270"/>
            <ac:spMk id="5" creationId="{DD7694AC-8EB4-3A1B-000C-404B40545EA4}"/>
          </ac:spMkLst>
        </pc:spChg>
        <pc:spChg chg="add mod">
          <ac:chgData name="Abels, Patrick" userId="ba666de4-0d21-43a6-8e66-51a18aae1b4a" providerId="ADAL" clId="{750CA083-E7E5-4751-9DBA-1DD25195475E}" dt="2023-08-01T11:15:35.221" v="45" actId="208"/>
          <ac:spMkLst>
            <pc:docMk/>
            <pc:sldMk cId="39607195" sldId="270"/>
            <ac:spMk id="6" creationId="{FBBE441F-CB56-4CF5-4E68-8FC968C99340}"/>
          </ac:spMkLst>
        </pc:spChg>
        <pc:spChg chg="add mod">
          <ac:chgData name="Abels, Patrick" userId="ba666de4-0d21-43a6-8e66-51a18aae1b4a" providerId="ADAL" clId="{750CA083-E7E5-4751-9DBA-1DD25195475E}" dt="2023-08-01T11:16:06.538" v="55" actId="208"/>
          <ac:spMkLst>
            <pc:docMk/>
            <pc:sldMk cId="39607195" sldId="270"/>
            <ac:spMk id="7" creationId="{470E494E-3040-8C90-181B-D6C30405EAA1}"/>
          </ac:spMkLst>
        </pc:spChg>
        <pc:spChg chg="add del mod">
          <ac:chgData name="Abels, Patrick" userId="ba666de4-0d21-43a6-8e66-51a18aae1b4a" providerId="ADAL" clId="{750CA083-E7E5-4751-9DBA-1DD25195475E}" dt="2023-08-01T11:27:30.940" v="485"/>
          <ac:spMkLst>
            <pc:docMk/>
            <pc:sldMk cId="39607195" sldId="270"/>
            <ac:spMk id="13" creationId="{E95B803D-B1BF-F30A-4C56-1E27B8550530}"/>
          </ac:spMkLst>
        </pc:spChg>
        <pc:spChg chg="add mod">
          <ac:chgData name="Abels, Patrick" userId="ba666de4-0d21-43a6-8e66-51a18aae1b4a" providerId="ADAL" clId="{750CA083-E7E5-4751-9DBA-1DD25195475E}" dt="2023-08-01T11:29:36.328" v="508" actId="1076"/>
          <ac:spMkLst>
            <pc:docMk/>
            <pc:sldMk cId="39607195" sldId="270"/>
            <ac:spMk id="14" creationId="{6728158D-0CC0-7A4F-7766-FD17244C609B}"/>
          </ac:spMkLst>
        </pc:spChg>
        <pc:spChg chg="add mod">
          <ac:chgData name="Abels, Patrick" userId="ba666de4-0d21-43a6-8e66-51a18aae1b4a" providerId="ADAL" clId="{750CA083-E7E5-4751-9DBA-1DD25195475E}" dt="2023-08-01T11:30:37.543" v="539" actId="1076"/>
          <ac:spMkLst>
            <pc:docMk/>
            <pc:sldMk cId="39607195" sldId="270"/>
            <ac:spMk id="15" creationId="{A55D7BE9-2636-E37B-661D-0636194C8377}"/>
          </ac:spMkLst>
        </pc:spChg>
        <pc:spChg chg="add mod">
          <ac:chgData name="Abels, Patrick" userId="ba666de4-0d21-43a6-8e66-51a18aae1b4a" providerId="ADAL" clId="{750CA083-E7E5-4751-9DBA-1DD25195475E}" dt="2023-08-01T11:30:17.481" v="531" actId="20577"/>
          <ac:spMkLst>
            <pc:docMk/>
            <pc:sldMk cId="39607195" sldId="270"/>
            <ac:spMk id="16" creationId="{763F030C-8926-4B3C-7CA9-8BA5C9553117}"/>
          </ac:spMkLst>
        </pc:spChg>
        <pc:spChg chg="add mod">
          <ac:chgData name="Abels, Patrick" userId="ba666de4-0d21-43a6-8e66-51a18aae1b4a" providerId="ADAL" clId="{750CA083-E7E5-4751-9DBA-1DD25195475E}" dt="2023-08-01T11:30:19.726" v="532" actId="20577"/>
          <ac:spMkLst>
            <pc:docMk/>
            <pc:sldMk cId="39607195" sldId="270"/>
            <ac:spMk id="17" creationId="{17891905-1DA8-F0C5-7B53-FFAD7FF5FBBC}"/>
          </ac:spMkLst>
        </pc:spChg>
        <pc:spChg chg="add mod">
          <ac:chgData name="Abels, Patrick" userId="ba666de4-0d21-43a6-8e66-51a18aae1b4a" providerId="ADAL" clId="{750CA083-E7E5-4751-9DBA-1DD25195475E}" dt="2023-08-01T11:30:30.841" v="536" actId="20577"/>
          <ac:spMkLst>
            <pc:docMk/>
            <pc:sldMk cId="39607195" sldId="270"/>
            <ac:spMk id="18" creationId="{98676CDA-4CCB-F726-3BCC-0CE1D716E09D}"/>
          </ac:spMkLst>
        </pc:spChg>
        <pc:spChg chg="add mod">
          <ac:chgData name="Abels, Patrick" userId="ba666de4-0d21-43a6-8e66-51a18aae1b4a" providerId="ADAL" clId="{750CA083-E7E5-4751-9DBA-1DD25195475E}" dt="2023-08-01T11:30:34.416" v="538" actId="20577"/>
          <ac:spMkLst>
            <pc:docMk/>
            <pc:sldMk cId="39607195" sldId="270"/>
            <ac:spMk id="19" creationId="{E870BF69-F879-6677-C823-161149EE530C}"/>
          </ac:spMkLst>
        </pc:spChg>
        <pc:spChg chg="add mod">
          <ac:chgData name="Abels, Patrick" userId="ba666de4-0d21-43a6-8e66-51a18aae1b4a" providerId="ADAL" clId="{750CA083-E7E5-4751-9DBA-1DD25195475E}" dt="2023-08-01T11:30:49.270" v="546" actId="1076"/>
          <ac:spMkLst>
            <pc:docMk/>
            <pc:sldMk cId="39607195" sldId="270"/>
            <ac:spMk id="20" creationId="{83A40B88-7DBB-00CA-D393-BFD7E207F91A}"/>
          </ac:spMkLst>
        </pc:spChg>
        <pc:spChg chg="add mod">
          <ac:chgData name="Abels, Patrick" userId="ba666de4-0d21-43a6-8e66-51a18aae1b4a" providerId="ADAL" clId="{750CA083-E7E5-4751-9DBA-1DD25195475E}" dt="2023-08-01T11:31:12.647" v="553" actId="1076"/>
          <ac:spMkLst>
            <pc:docMk/>
            <pc:sldMk cId="39607195" sldId="270"/>
            <ac:spMk id="21" creationId="{72BDFF8F-86CF-EBAE-9870-452C2876681B}"/>
          </ac:spMkLst>
        </pc:spChg>
        <pc:spChg chg="add mod">
          <ac:chgData name="Abels, Patrick" userId="ba666de4-0d21-43a6-8e66-51a18aae1b4a" providerId="ADAL" clId="{750CA083-E7E5-4751-9DBA-1DD25195475E}" dt="2023-08-01T11:31:22.959" v="557" actId="1076"/>
          <ac:spMkLst>
            <pc:docMk/>
            <pc:sldMk cId="39607195" sldId="270"/>
            <ac:spMk id="22" creationId="{146D748C-6009-0D93-4B3C-A10AECAA2F47}"/>
          </ac:spMkLst>
        </pc:spChg>
        <pc:spChg chg="add mod">
          <ac:chgData name="Abels, Patrick" userId="ba666de4-0d21-43a6-8e66-51a18aae1b4a" providerId="ADAL" clId="{750CA083-E7E5-4751-9DBA-1DD25195475E}" dt="2023-08-01T11:32:19.918" v="597" actId="1076"/>
          <ac:spMkLst>
            <pc:docMk/>
            <pc:sldMk cId="39607195" sldId="270"/>
            <ac:spMk id="23" creationId="{BD67EE3F-8DC6-793A-B4F8-51DB9A833FB4}"/>
          </ac:spMkLst>
        </pc:spChg>
        <pc:spChg chg="add mod">
          <ac:chgData name="Abels, Patrick" userId="ba666de4-0d21-43a6-8e66-51a18aae1b4a" providerId="ADAL" clId="{750CA083-E7E5-4751-9DBA-1DD25195475E}" dt="2023-08-01T11:32:00.495" v="579" actId="1076"/>
          <ac:spMkLst>
            <pc:docMk/>
            <pc:sldMk cId="39607195" sldId="270"/>
            <ac:spMk id="24" creationId="{3BE2DA29-33F0-1BAA-7946-B49C597746B2}"/>
          </ac:spMkLst>
        </pc:spChg>
        <pc:spChg chg="add mod">
          <ac:chgData name="Abels, Patrick" userId="ba666de4-0d21-43a6-8e66-51a18aae1b4a" providerId="ADAL" clId="{750CA083-E7E5-4751-9DBA-1DD25195475E}" dt="2023-08-01T11:31:38.896" v="567" actId="1076"/>
          <ac:spMkLst>
            <pc:docMk/>
            <pc:sldMk cId="39607195" sldId="270"/>
            <ac:spMk id="25" creationId="{A219FF53-A255-E30A-FE97-B316E225BA5B}"/>
          </ac:spMkLst>
        </pc:spChg>
        <pc:cxnChg chg="add mod ord">
          <ac:chgData name="Abels, Patrick" userId="ba666de4-0d21-43a6-8e66-51a18aae1b4a" providerId="ADAL" clId="{750CA083-E7E5-4751-9DBA-1DD25195475E}" dt="2023-08-01T11:24:40.916" v="458" actId="167"/>
          <ac:cxnSpMkLst>
            <pc:docMk/>
            <pc:sldMk cId="39607195" sldId="270"/>
            <ac:cxnSpMk id="9" creationId="{65D2F437-C368-9564-670D-13EE9E35FC08}"/>
          </ac:cxnSpMkLst>
        </pc:cxnChg>
        <pc:cxnChg chg="add mod ord">
          <ac:chgData name="Abels, Patrick" userId="ba666de4-0d21-43a6-8e66-51a18aae1b4a" providerId="ADAL" clId="{750CA083-E7E5-4751-9DBA-1DD25195475E}" dt="2023-08-01T11:24:47.809" v="461" actId="171"/>
          <ac:cxnSpMkLst>
            <pc:docMk/>
            <pc:sldMk cId="39607195" sldId="270"/>
            <ac:cxnSpMk id="10" creationId="{17DE3851-9816-8BBA-28CF-CCD67185391D}"/>
          </ac:cxnSpMkLst>
        </pc:cxnChg>
        <pc:cxnChg chg="add mod ord">
          <ac:chgData name="Abels, Patrick" userId="ba666de4-0d21-43a6-8e66-51a18aae1b4a" providerId="ADAL" clId="{750CA083-E7E5-4751-9DBA-1DD25195475E}" dt="2023-08-01T11:24:51.290" v="463" actId="171"/>
          <ac:cxnSpMkLst>
            <pc:docMk/>
            <pc:sldMk cId="39607195" sldId="270"/>
            <ac:cxnSpMk id="11" creationId="{BE183082-8F0D-B7A9-1EFB-9A44232CB31A}"/>
          </ac:cxnSpMkLst>
        </pc:cxnChg>
        <pc:cxnChg chg="add mod ord">
          <ac:chgData name="Abels, Patrick" userId="ba666de4-0d21-43a6-8e66-51a18aae1b4a" providerId="ADAL" clId="{750CA083-E7E5-4751-9DBA-1DD25195475E}" dt="2023-08-01T11:24:53.636" v="464" actId="171"/>
          <ac:cxnSpMkLst>
            <pc:docMk/>
            <pc:sldMk cId="39607195" sldId="270"/>
            <ac:cxnSpMk id="12" creationId="{8541FD81-B94A-6DA8-2DFB-F5E94458F412}"/>
          </ac:cxnSpMkLst>
        </pc:cxnChg>
      </pc:sldChg>
      <pc:sldChg chg="addSp delSp modSp new mod">
        <pc:chgData name="Abels, Patrick" userId="ba666de4-0d21-43a6-8e66-51a18aae1b4a" providerId="ADAL" clId="{750CA083-E7E5-4751-9DBA-1DD25195475E}" dt="2023-08-02T13:20:02.445" v="1008" actId="14100"/>
        <pc:sldMkLst>
          <pc:docMk/>
          <pc:sldMk cId="2923068891" sldId="271"/>
        </pc:sldMkLst>
        <pc:spChg chg="del">
          <ac:chgData name="Abels, Patrick" userId="ba666de4-0d21-43a6-8e66-51a18aae1b4a" providerId="ADAL" clId="{750CA083-E7E5-4751-9DBA-1DD25195475E}" dt="2023-08-02T13:09:56.750" v="682" actId="478"/>
          <ac:spMkLst>
            <pc:docMk/>
            <pc:sldMk cId="2923068891" sldId="271"/>
            <ac:spMk id="2" creationId="{A7A53FB8-BB53-685D-A1C0-FEF935E3ECB3}"/>
          </ac:spMkLst>
        </pc:spChg>
        <pc:spChg chg="add mod">
          <ac:chgData name="Abels, Patrick" userId="ba666de4-0d21-43a6-8e66-51a18aae1b4a" providerId="ADAL" clId="{750CA083-E7E5-4751-9DBA-1DD25195475E}" dt="2023-08-02T13:17:34.921" v="956" actId="6549"/>
          <ac:spMkLst>
            <pc:docMk/>
            <pc:sldMk cId="2923068891" sldId="271"/>
            <ac:spMk id="4" creationId="{ADE4FB88-492A-192D-0CE0-EB3836E09DD2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5" creationId="{40C27ADD-5374-7322-1C3F-D0C7925D19A9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7" creationId="{B72CB0D0-0F19-A5A6-4B91-6E964F5CF423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9" creationId="{E3982327-9201-9AB0-1313-B1549FCA6254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11" creationId="{21FA3246-4A15-788F-A47E-815A4BB3DA25}"/>
          </ac:spMkLst>
        </pc:spChg>
        <pc:spChg chg="add mod">
          <ac:chgData name="Abels, Patrick" userId="ba666de4-0d21-43a6-8e66-51a18aae1b4a" providerId="ADAL" clId="{750CA083-E7E5-4751-9DBA-1DD25195475E}" dt="2023-08-02T13:14:02.146" v="877" actId="404"/>
          <ac:spMkLst>
            <pc:docMk/>
            <pc:sldMk cId="2923068891" sldId="271"/>
            <ac:spMk id="12" creationId="{20282C3C-2378-D673-728D-5EA20D7A31A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3" creationId="{FF41C125-15DE-FF52-0C60-AB47FE80C02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4" creationId="{CD1C044A-99B4-043C-2A83-B91BD7E023F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5" creationId="{82CC89C3-5DC3-B9C8-DB42-D2354B93F9D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6" creationId="{94764BE1-3271-C23B-8537-D81FCD03F18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7" creationId="{0AAADEA4-58F9-210A-64A7-06D54221A777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8" creationId="{02FE6BA0-E5F4-D128-71AA-29947592CCD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9" creationId="{2D402A32-C546-4B90-0565-E0766D501D3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0" creationId="{701244F6-6C22-ADD8-D8C6-F75D179042B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1" creationId="{E48A967B-E6CD-41D4-64B9-CD2101B421F4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2" creationId="{82D18185-2B67-63B5-82F7-BE5E38C1B8D2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3" creationId="{4C0535F4-D8AF-9E43-F60F-44E3500D2A22}"/>
          </ac:spMkLst>
        </pc:spChg>
        <pc:spChg chg="add mod">
          <ac:chgData name="Abels, Patrick" userId="ba666de4-0d21-43a6-8e66-51a18aae1b4a" providerId="ADAL" clId="{750CA083-E7E5-4751-9DBA-1DD25195475E}" dt="2023-08-02T13:20:02.445" v="1008" actId="14100"/>
          <ac:spMkLst>
            <pc:docMk/>
            <pc:sldMk cId="2923068891" sldId="271"/>
            <ac:spMk id="24" creationId="{A4A827FB-DE81-43EF-30FA-19E4BB25B26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6" creationId="{B66ECEEB-C349-CE18-E967-FD8120C6A855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8" creationId="{4CA646F3-B91F-975B-70A5-8EF6E7E08C0A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0" creationId="{D3D5C514-EE9C-C612-18C0-E74FA534C41F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2" creationId="{91A2AC57-7D8C-76BC-EA14-962348550C49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4" creationId="{E5DC95AC-D96E-C392-3710-D4088DFF0C44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5" creationId="{3FCD12B8-248B-045A-5BAA-F89B9A070808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6" creationId="{F6614090-F6E6-771F-C212-2E66C7024AF1}"/>
          </ac:spMkLst>
        </pc:spChg>
        <pc:spChg chg="add mod">
          <ac:chgData name="Abels, Patrick" userId="ba666de4-0d21-43a6-8e66-51a18aae1b4a" providerId="ADAL" clId="{750CA083-E7E5-4751-9DBA-1DD25195475E}" dt="2023-08-02T13:18:53.007" v="977" actId="1035"/>
          <ac:spMkLst>
            <pc:docMk/>
            <pc:sldMk cId="2923068891" sldId="271"/>
            <ac:spMk id="37" creationId="{75D22A85-5747-4C6F-08CA-F08FE822C289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8" creationId="{9D746B50-6254-1CE9-01A2-2E8C7817189A}"/>
          </ac:spMkLst>
        </pc:spChg>
        <pc:spChg chg="add mod">
          <ac:chgData name="Abels, Patrick" userId="ba666de4-0d21-43a6-8e66-51a18aae1b4a" providerId="ADAL" clId="{750CA083-E7E5-4751-9DBA-1DD25195475E}" dt="2023-08-02T13:18:54.680" v="978" actId="1035"/>
          <ac:spMkLst>
            <pc:docMk/>
            <pc:sldMk cId="2923068891" sldId="271"/>
            <ac:spMk id="39" creationId="{EE23DCA6-46D2-1AC2-071C-5B868EDEC907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0" creationId="{A486D88B-3E69-5753-F021-D9FDF7EAACE6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1" creationId="{2C27DF91-3F67-3BC3-886D-8C493EC127FD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2" creationId="{FEDC23E7-0263-476C-32F2-DE0B73C7CC68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3" creationId="{0E4DE778-10FE-1172-B8A7-A1C6C02AB87B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4" creationId="{74635EA1-E1A5-2D63-DA1C-BE30E557FB6F}"/>
          </ac:spMkLst>
        </pc:spChg>
        <pc:spChg chg="add mod">
          <ac:chgData name="Abels, Patrick" userId="ba666de4-0d21-43a6-8e66-51a18aae1b4a" providerId="ADAL" clId="{750CA083-E7E5-4751-9DBA-1DD25195475E}" dt="2023-08-02T13:19:32.506" v="997" actId="1076"/>
          <ac:spMkLst>
            <pc:docMk/>
            <pc:sldMk cId="2923068891" sldId="271"/>
            <ac:spMk id="45" creationId="{2EEE6D87-0CBC-04AC-D944-6FED47E4E6E1}"/>
          </ac:spMkLst>
        </pc:spChg>
        <pc:spChg chg="add mod">
          <ac:chgData name="Abels, Patrick" userId="ba666de4-0d21-43a6-8e66-51a18aae1b4a" providerId="ADAL" clId="{750CA083-E7E5-4751-9DBA-1DD25195475E}" dt="2023-08-02T13:19:37.210" v="1001" actId="1076"/>
          <ac:spMkLst>
            <pc:docMk/>
            <pc:sldMk cId="2923068891" sldId="271"/>
            <ac:spMk id="46" creationId="{07BA92A6-D103-AF62-53A5-92F291EA6F24}"/>
          </ac:spMkLst>
        </pc:spChg>
        <pc:spChg chg="add mod">
          <ac:chgData name="Abels, Patrick" userId="ba666de4-0d21-43a6-8e66-51a18aae1b4a" providerId="ADAL" clId="{750CA083-E7E5-4751-9DBA-1DD25195475E}" dt="2023-08-02T13:19:34.697" v="999" actId="1076"/>
          <ac:spMkLst>
            <pc:docMk/>
            <pc:sldMk cId="2923068891" sldId="271"/>
            <ac:spMk id="47" creationId="{14675329-B222-6832-F69D-1D5E4A027715}"/>
          </ac:spMkLst>
        </pc:spChg>
        <pc:spChg chg="add mod">
          <ac:chgData name="Abels, Patrick" userId="ba666de4-0d21-43a6-8e66-51a18aae1b4a" providerId="ADAL" clId="{750CA083-E7E5-4751-9DBA-1DD25195475E}" dt="2023-08-02T13:19:33.531" v="998" actId="1076"/>
          <ac:spMkLst>
            <pc:docMk/>
            <pc:sldMk cId="2923068891" sldId="271"/>
            <ac:spMk id="48" creationId="{D370D260-B375-8494-7194-E5155B963AB1}"/>
          </ac:spMkLst>
        </pc:spChg>
        <pc:spChg chg="add mod">
          <ac:chgData name="Abels, Patrick" userId="ba666de4-0d21-43a6-8e66-51a18aae1b4a" providerId="ADAL" clId="{750CA083-E7E5-4751-9DBA-1DD25195475E}" dt="2023-08-02T13:19:35.761" v="1000" actId="1076"/>
          <ac:spMkLst>
            <pc:docMk/>
            <pc:sldMk cId="2923068891" sldId="271"/>
            <ac:spMk id="49" creationId="{58A5B934-0407-7C60-A899-EA9C02917524}"/>
          </ac:spMkLst>
        </pc:spChg>
        <pc:spChg chg="add mod">
          <ac:chgData name="Abels, Patrick" userId="ba666de4-0d21-43a6-8e66-51a18aae1b4a" providerId="ADAL" clId="{750CA083-E7E5-4751-9DBA-1DD25195475E}" dt="2023-08-02T13:19:30.610" v="996" actId="1076"/>
          <ac:spMkLst>
            <pc:docMk/>
            <pc:sldMk cId="2923068891" sldId="271"/>
            <ac:spMk id="50" creationId="{4808A779-0DD7-3D5A-CB5C-55140AD6C841}"/>
          </ac:spMkLst>
        </pc:spChg>
        <pc:spChg chg="add mod">
          <ac:chgData name="Abels, Patrick" userId="ba666de4-0d21-43a6-8e66-51a18aae1b4a" providerId="ADAL" clId="{750CA083-E7E5-4751-9DBA-1DD25195475E}" dt="2023-08-02T13:19:25.138" v="992" actId="1076"/>
          <ac:spMkLst>
            <pc:docMk/>
            <pc:sldMk cId="2923068891" sldId="271"/>
            <ac:spMk id="51" creationId="{7F415CE5-50BD-3E60-22A2-C633A8FC5D58}"/>
          </ac:spMkLst>
        </pc:spChg>
        <pc:spChg chg="add mod">
          <ac:chgData name="Abels, Patrick" userId="ba666de4-0d21-43a6-8e66-51a18aae1b4a" providerId="ADAL" clId="{750CA083-E7E5-4751-9DBA-1DD25195475E}" dt="2023-08-02T13:19:27.746" v="994" actId="1076"/>
          <ac:spMkLst>
            <pc:docMk/>
            <pc:sldMk cId="2923068891" sldId="271"/>
            <ac:spMk id="52" creationId="{F8F947ED-D42C-FA6E-093B-C8C628E354FC}"/>
          </ac:spMkLst>
        </pc:spChg>
        <pc:spChg chg="add mod">
          <ac:chgData name="Abels, Patrick" userId="ba666de4-0d21-43a6-8e66-51a18aae1b4a" providerId="ADAL" clId="{750CA083-E7E5-4751-9DBA-1DD25195475E}" dt="2023-08-02T13:19:29.161" v="995" actId="1076"/>
          <ac:spMkLst>
            <pc:docMk/>
            <pc:sldMk cId="2923068891" sldId="271"/>
            <ac:spMk id="53" creationId="{87D71619-E83D-F3A7-C1C4-F6ABD5D26860}"/>
          </ac:spMkLst>
        </pc:spChg>
        <pc:spChg chg="add mod">
          <ac:chgData name="Abels, Patrick" userId="ba666de4-0d21-43a6-8e66-51a18aae1b4a" providerId="ADAL" clId="{750CA083-E7E5-4751-9DBA-1DD25195475E}" dt="2023-08-02T13:19:26.386" v="993" actId="1076"/>
          <ac:spMkLst>
            <pc:docMk/>
            <pc:sldMk cId="2923068891" sldId="271"/>
            <ac:spMk id="54" creationId="{FC60C396-43FA-FD3E-7551-029CB720568C}"/>
          </ac:spMkLst>
        </pc:spChg>
        <pc:spChg chg="add mod">
          <ac:chgData name="Abels, Patrick" userId="ba666de4-0d21-43a6-8e66-51a18aae1b4a" providerId="ADAL" clId="{750CA083-E7E5-4751-9DBA-1DD25195475E}" dt="2023-08-02T13:19:40.746" v="1005" actId="1076"/>
          <ac:spMkLst>
            <pc:docMk/>
            <pc:sldMk cId="2923068891" sldId="271"/>
            <ac:spMk id="55" creationId="{5D290ABC-90D1-0118-E545-556049CCB699}"/>
          </ac:spMkLst>
        </pc:spChg>
        <pc:spChg chg="add mod">
          <ac:chgData name="Abels, Patrick" userId="ba666de4-0d21-43a6-8e66-51a18aae1b4a" providerId="ADAL" clId="{750CA083-E7E5-4751-9DBA-1DD25195475E}" dt="2023-08-02T13:19:39.089" v="1004" actId="1076"/>
          <ac:spMkLst>
            <pc:docMk/>
            <pc:sldMk cId="2923068891" sldId="271"/>
            <ac:spMk id="56" creationId="{49ACDE4B-C5E7-56A4-156E-517F190158C4}"/>
          </ac:spMkLst>
        </pc:sp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3" creationId="{26E83F31-04BA-C6B9-DC82-E316A600A6FF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6" creationId="{105208CF-B707-EA0D-50EA-C312FC7B8927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8" creationId="{FB48ADAC-64C8-DDE5-879C-57B9F9AAA994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10" creationId="{635DAECE-D5B3-F379-3BE3-10B207DC41DA}"/>
          </ac:cxnSpMkLst>
        </pc:cxnChg>
      </pc:sld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2EFA4771-93C0-46C4-B840-A5675F23126B}"/>
    <pc:docChg chg="undo custSel addSld delSld modSld">
      <pc:chgData name="Abels, Patrick" userId="ba666de4-0d21-43a6-8e66-51a18aae1b4a" providerId="ADAL" clId="{2EFA4771-93C0-46C4-B840-A5675F23126B}" dt="2024-02-25T18:44:27.988" v="378" actId="20577"/>
      <pc:docMkLst>
        <pc:docMk/>
      </pc:docMkLst>
      <pc:sldChg chg="addSp delSp modSp mod">
        <pc:chgData name="Abels, Patrick" userId="ba666de4-0d21-43a6-8e66-51a18aae1b4a" providerId="ADAL" clId="{2EFA4771-93C0-46C4-B840-A5675F23126B}" dt="2024-02-25T18:44:27.988" v="378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2EFA4771-93C0-46C4-B840-A5675F23126B}" dt="2024-02-25T18:44:27.988" v="378" actId="20577"/>
          <ac:spMkLst>
            <pc:docMk/>
            <pc:sldMk cId="4053142725" sldId="258"/>
            <ac:spMk id="2" creationId="{B07DB424-5D60-EB8E-705E-00413050711F}"/>
          </ac:spMkLst>
        </pc:spChg>
        <pc:picChg chg="del">
          <ac:chgData name="Abels, Patrick" userId="ba666de4-0d21-43a6-8e66-51a18aae1b4a" providerId="ADAL" clId="{2EFA4771-93C0-46C4-B840-A5675F23126B}" dt="2024-02-25T17:59:33.713" v="69" actId="478"/>
          <ac:picMkLst>
            <pc:docMk/>
            <pc:sldMk cId="4053142725" sldId="258"/>
            <ac:picMk id="3" creationId="{13767F93-6B36-D6B7-22C5-344E30A58740}"/>
          </ac:picMkLst>
        </pc:picChg>
        <pc:picChg chg="del">
          <ac:chgData name="Abels, Patrick" userId="ba666de4-0d21-43a6-8e66-51a18aae1b4a" providerId="ADAL" clId="{2EFA4771-93C0-46C4-B840-A5675F23126B}" dt="2024-02-25T17:59:35.443" v="70" actId="478"/>
          <ac:picMkLst>
            <pc:docMk/>
            <pc:sldMk cId="4053142725" sldId="258"/>
            <ac:picMk id="4" creationId="{4B0C3463-D875-380B-5706-BFFADF4AB34C}"/>
          </ac:picMkLst>
        </pc:picChg>
        <pc:picChg chg="del">
          <ac:chgData name="Abels, Patrick" userId="ba666de4-0d21-43a6-8e66-51a18aae1b4a" providerId="ADAL" clId="{2EFA4771-93C0-46C4-B840-A5675F23126B}" dt="2024-02-25T17:59:36.503" v="71" actId="478"/>
          <ac:picMkLst>
            <pc:docMk/>
            <pc:sldMk cId="4053142725" sldId="258"/>
            <ac:picMk id="5" creationId="{FD945F6D-A54A-F150-D8DA-EFB9333AD493}"/>
          </ac:picMkLst>
        </pc:picChg>
        <pc:picChg chg="del">
          <ac:chgData name="Abels, Patrick" userId="ba666de4-0d21-43a6-8e66-51a18aae1b4a" providerId="ADAL" clId="{2EFA4771-93C0-46C4-B840-A5675F23126B}" dt="2024-02-25T17:59:31.953" v="68" actId="478"/>
          <ac:picMkLst>
            <pc:docMk/>
            <pc:sldMk cId="4053142725" sldId="258"/>
            <ac:picMk id="6" creationId="{D942EEBC-53B7-3960-1A5E-48915840DBD6}"/>
          </ac:picMkLst>
        </pc:picChg>
        <pc:picChg chg="add del">
          <ac:chgData name="Abels, Patrick" userId="ba666de4-0d21-43a6-8e66-51a18aae1b4a" providerId="ADAL" clId="{2EFA4771-93C0-46C4-B840-A5675F23126B}" dt="2024-02-25T18:43:14.739" v="342" actId="22"/>
          <ac:picMkLst>
            <pc:docMk/>
            <pc:sldMk cId="4053142725" sldId="258"/>
            <ac:picMk id="8" creationId="{A2C8501F-801D-DA73-470A-57B8D69A5082}"/>
          </ac:picMkLst>
        </pc:picChg>
      </pc:sldChg>
      <pc:sldChg chg="del">
        <pc:chgData name="Abels, Patrick" userId="ba666de4-0d21-43a6-8e66-51a18aae1b4a" providerId="ADAL" clId="{2EFA4771-93C0-46C4-B840-A5675F23126B}" dt="2024-02-25T17:57:32.433" v="0" actId="47"/>
        <pc:sldMkLst>
          <pc:docMk/>
          <pc:sldMk cId="3366437632" sldId="259"/>
        </pc:sldMkLst>
      </pc:sldChg>
      <pc:sldChg chg="addSp delSp modSp mod">
        <pc:chgData name="Abels, Patrick" userId="ba666de4-0d21-43a6-8e66-51a18aae1b4a" providerId="ADAL" clId="{2EFA4771-93C0-46C4-B840-A5675F23126B}" dt="2024-02-25T18:41:14.183" v="330" actId="1036"/>
        <pc:sldMkLst>
          <pc:docMk/>
          <pc:sldMk cId="1535252720" sldId="269"/>
        </pc:sldMkLst>
        <pc:spChg chg="mod">
          <ac:chgData name="Abels, Patrick" userId="ba666de4-0d21-43a6-8e66-51a18aae1b4a" providerId="ADAL" clId="{2EFA4771-93C0-46C4-B840-A5675F23126B}" dt="2024-02-25T18:40:45.898" v="312" actId="6549"/>
          <ac:spMkLst>
            <pc:docMk/>
            <pc:sldMk cId="1535252720" sldId="269"/>
            <ac:spMk id="3" creationId="{01ECBF5A-FC38-589B-9B3F-519D1EC2FC51}"/>
          </ac:spMkLst>
        </pc:spChg>
        <pc:picChg chg="del">
          <ac:chgData name="Abels, Patrick" userId="ba666de4-0d21-43a6-8e66-51a18aae1b4a" providerId="ADAL" clId="{2EFA4771-93C0-46C4-B840-A5675F23126B}" dt="2024-02-25T17:57:50.670" v="11" actId="478"/>
          <ac:picMkLst>
            <pc:docMk/>
            <pc:sldMk cId="1535252720" sldId="269"/>
            <ac:picMk id="4" creationId="{89E77699-7145-6AEE-A24E-6D550881D79C}"/>
          </ac:picMkLst>
        </pc:picChg>
        <pc:picChg chg="add mod">
          <ac:chgData name="Abels, Patrick" userId="ba666de4-0d21-43a6-8e66-51a18aae1b4a" providerId="ADAL" clId="{2EFA4771-93C0-46C4-B840-A5675F23126B}" dt="2024-02-25T18:41:14.183" v="330" actId="1036"/>
          <ac:picMkLst>
            <pc:docMk/>
            <pc:sldMk cId="1535252720" sldId="269"/>
            <ac:picMk id="5" creationId="{5260DF7E-70E3-ACA8-C398-9A8BADB529B6}"/>
          </ac:picMkLst>
        </pc:picChg>
        <pc:picChg chg="add mod">
          <ac:chgData name="Abels, Patrick" userId="ba666de4-0d21-43a6-8e66-51a18aae1b4a" providerId="ADAL" clId="{2EFA4771-93C0-46C4-B840-A5675F23126B}" dt="2024-02-25T18:41:14.183" v="330" actId="1036"/>
          <ac:picMkLst>
            <pc:docMk/>
            <pc:sldMk cId="1535252720" sldId="269"/>
            <ac:picMk id="7" creationId="{4A36B19C-F12C-940C-68A0-B8CC16EF9DEF}"/>
          </ac:picMkLst>
        </pc:picChg>
      </pc:sldChg>
      <pc:sldChg chg="addSp modSp mod">
        <pc:chgData name="Abels, Patrick" userId="ba666de4-0d21-43a6-8e66-51a18aae1b4a" providerId="ADAL" clId="{2EFA4771-93C0-46C4-B840-A5675F23126B}" dt="2024-02-25T18:42:47.188" v="340" actId="1076"/>
        <pc:sldMkLst>
          <pc:docMk/>
          <pc:sldMk cId="1722427942" sldId="273"/>
        </pc:sldMkLst>
        <pc:spChg chg="mod">
          <ac:chgData name="Abels, Patrick" userId="ba666de4-0d21-43a6-8e66-51a18aae1b4a" providerId="ADAL" clId="{2EFA4771-93C0-46C4-B840-A5675F23126B}" dt="2024-02-25T18:42:15.934" v="335" actId="6549"/>
          <ac:spMkLst>
            <pc:docMk/>
            <pc:sldMk cId="1722427942" sldId="273"/>
            <ac:spMk id="2" creationId="{9AB4A751-8F07-093D-AF8D-F931909DA7A8}"/>
          </ac:spMkLst>
        </pc:spChg>
        <pc:picChg chg="add mod">
          <ac:chgData name="Abels, Patrick" userId="ba666de4-0d21-43a6-8e66-51a18aae1b4a" providerId="ADAL" clId="{2EFA4771-93C0-46C4-B840-A5675F23126B}" dt="2024-02-25T18:42:47.188" v="340" actId="1076"/>
          <ac:picMkLst>
            <pc:docMk/>
            <pc:sldMk cId="1722427942" sldId="273"/>
            <ac:picMk id="4" creationId="{91BDBE79-E13C-48FD-A909-8089C5C6A83A}"/>
          </ac:picMkLst>
        </pc:picChg>
      </pc:sldChg>
      <pc:sldChg chg="del">
        <pc:chgData name="Abels, Patrick" userId="ba666de4-0d21-43a6-8e66-51a18aae1b4a" providerId="ADAL" clId="{2EFA4771-93C0-46C4-B840-A5675F23126B}" dt="2024-02-25T17:57:32.433" v="0" actId="47"/>
        <pc:sldMkLst>
          <pc:docMk/>
          <pc:sldMk cId="2066371292" sldId="274"/>
        </pc:sldMkLst>
      </pc:sldChg>
      <pc:sldChg chg="modSp new mod">
        <pc:chgData name="Abels, Patrick" userId="ba666de4-0d21-43a6-8e66-51a18aae1b4a" providerId="ADAL" clId="{2EFA4771-93C0-46C4-B840-A5675F23126B}" dt="2024-02-25T17:58:57.105" v="52" actId="207"/>
        <pc:sldMkLst>
          <pc:docMk/>
          <pc:sldMk cId="3461349593" sldId="274"/>
        </pc:sldMkLst>
        <pc:spChg chg="mod">
          <ac:chgData name="Abels, Patrick" userId="ba666de4-0d21-43a6-8e66-51a18aae1b4a" providerId="ADAL" clId="{2EFA4771-93C0-46C4-B840-A5675F23126B}" dt="2024-02-25T17:58:57.105" v="52" actId="207"/>
          <ac:spMkLst>
            <pc:docMk/>
            <pc:sldMk cId="3461349593" sldId="274"/>
            <ac:spMk id="2" creationId="{237666F4-B345-DCF6-D8B1-21FB535B0181}"/>
          </ac:spMkLst>
        </pc:spChg>
      </pc:sldChg>
      <pc:sldChg chg="addSp modSp new mod">
        <pc:chgData name="Abels, Patrick" userId="ba666de4-0d21-43a6-8e66-51a18aae1b4a" providerId="ADAL" clId="{2EFA4771-93C0-46C4-B840-A5675F23126B}" dt="2024-02-25T18:28:33.389" v="268" actId="207"/>
        <pc:sldMkLst>
          <pc:docMk/>
          <pc:sldMk cId="4188792782" sldId="275"/>
        </pc:sldMkLst>
        <pc:spChg chg="mod">
          <ac:chgData name="Abels, Patrick" userId="ba666de4-0d21-43a6-8e66-51a18aae1b4a" providerId="ADAL" clId="{2EFA4771-93C0-46C4-B840-A5675F23126B}" dt="2024-02-25T18:28:33.389" v="268" actId="207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2EFA4771-93C0-46C4-B840-A5675F23126B}" dt="2024-02-25T17:59:07.760" v="66" actId="20577"/>
          <ac:spMkLst>
            <pc:docMk/>
            <pc:sldMk cId="4188792782" sldId="275"/>
            <ac:spMk id="3" creationId="{DE287186-0EB6-0464-DD2D-E6DDC50BD359}"/>
          </ac:spMkLst>
        </pc:spChg>
        <pc:picChg chg="add mod">
          <ac:chgData name="Abels, Patrick" userId="ba666de4-0d21-43a6-8e66-51a18aae1b4a" providerId="ADAL" clId="{2EFA4771-93C0-46C4-B840-A5675F23126B}" dt="2024-02-25T18:27:13.874" v="260" actId="14100"/>
          <ac:picMkLst>
            <pc:docMk/>
            <pc:sldMk cId="4188792782" sldId="275"/>
            <ac:picMk id="5" creationId="{0EE41387-273D-DBC6-03D8-F9782025512A}"/>
          </ac:picMkLst>
        </pc:picChg>
        <pc:picChg chg="add mod">
          <ac:chgData name="Abels, Patrick" userId="ba666de4-0d21-43a6-8e66-51a18aae1b4a" providerId="ADAL" clId="{2EFA4771-93C0-46C4-B840-A5675F23126B}" dt="2024-02-25T18:28:13.520" v="266" actId="1076"/>
          <ac:picMkLst>
            <pc:docMk/>
            <pc:sldMk cId="4188792782" sldId="275"/>
            <ac:picMk id="7" creationId="{728BE462-0520-44A6-5FF2-3A45D1BF0AEE}"/>
          </ac:picMkLst>
        </pc:picChg>
      </pc:sldChg>
      <pc:sldChg chg="addSp modSp new mod">
        <pc:chgData name="Abels, Patrick" userId="ba666de4-0d21-43a6-8e66-51a18aae1b4a" providerId="ADAL" clId="{2EFA4771-93C0-46C4-B840-A5675F23126B}" dt="2024-02-25T18:35:15.282" v="305" actId="20577"/>
        <pc:sldMkLst>
          <pc:docMk/>
          <pc:sldMk cId="2432261518" sldId="276"/>
        </pc:sldMkLst>
        <pc:spChg chg="mod">
          <ac:chgData name="Abels, Patrick" userId="ba666de4-0d21-43a6-8e66-51a18aae1b4a" providerId="ADAL" clId="{2EFA4771-93C0-46C4-B840-A5675F23126B}" dt="2024-02-25T18:35:15.282" v="305" actId="20577"/>
          <ac:spMkLst>
            <pc:docMk/>
            <pc:sldMk cId="2432261518" sldId="276"/>
            <ac:spMk id="2" creationId="{5DE60DD3-7DC3-D6D3-3823-061FAF5125DF}"/>
          </ac:spMkLst>
        </pc:spChg>
        <pc:picChg chg="add mod ord modCrop">
          <ac:chgData name="Abels, Patrick" userId="ba666de4-0d21-43a6-8e66-51a18aae1b4a" providerId="ADAL" clId="{2EFA4771-93C0-46C4-B840-A5675F23126B}" dt="2024-02-25T18:34:56.790" v="304" actId="1076"/>
          <ac:picMkLst>
            <pc:docMk/>
            <pc:sldMk cId="2432261518" sldId="276"/>
            <ac:picMk id="4" creationId="{4BBA41A8-2C11-A6CC-D4C7-D22507E11549}"/>
          </ac:picMkLst>
        </pc:picChg>
      </pc:sldChg>
      <pc:sldChg chg="del">
        <pc:chgData name="Abels, Patrick" userId="ba666de4-0d21-43a6-8e66-51a18aae1b4a" providerId="ADAL" clId="{2EFA4771-93C0-46C4-B840-A5675F23126B}" dt="2024-02-25T17:57:38.430" v="1" actId="47"/>
        <pc:sldMkLst>
          <pc:docMk/>
          <pc:sldMk cId="1564581560" sldId="279"/>
        </pc:sldMkLst>
      </pc:sldChg>
      <pc:sldChg chg="del">
        <pc:chgData name="Abels, Patrick" userId="ba666de4-0d21-43a6-8e66-51a18aae1b4a" providerId="ADAL" clId="{2EFA4771-93C0-46C4-B840-A5675F23126B}" dt="2024-02-25T17:57:38.430" v="1" actId="47"/>
        <pc:sldMkLst>
          <pc:docMk/>
          <pc:sldMk cId="1389103015" sldId="280"/>
        </pc:sldMkLst>
      </pc:sldChg>
      <pc:sldChg chg="del">
        <pc:chgData name="Abels, Patrick" userId="ba666de4-0d21-43a6-8e66-51a18aae1b4a" providerId="ADAL" clId="{2EFA4771-93C0-46C4-B840-A5675F23126B}" dt="2024-02-25T17:57:38.430" v="1" actId="47"/>
        <pc:sldMkLst>
          <pc:docMk/>
          <pc:sldMk cId="3364800641" sldId="281"/>
        </pc:sldMkLst>
      </pc:sldChg>
      <pc:sldChg chg="del">
        <pc:chgData name="Abels, Patrick" userId="ba666de4-0d21-43a6-8e66-51a18aae1b4a" providerId="ADAL" clId="{2EFA4771-93C0-46C4-B840-A5675F23126B}" dt="2024-02-25T17:57:38.430" v="1" actId="47"/>
        <pc:sldMkLst>
          <pc:docMk/>
          <pc:sldMk cId="889462947" sldId="282"/>
        </pc:sldMkLst>
      </pc:sldChg>
      <pc:sldChg chg="del">
        <pc:chgData name="Abels, Patrick" userId="ba666de4-0d21-43a6-8e66-51a18aae1b4a" providerId="ADAL" clId="{2EFA4771-93C0-46C4-B840-A5675F23126B}" dt="2024-02-25T17:57:38.430" v="1" actId="47"/>
        <pc:sldMkLst>
          <pc:docMk/>
          <pc:sldMk cId="1380066832" sldId="283"/>
        </pc:sldMkLst>
      </pc:sldChg>
      <pc:sldChg chg="del">
        <pc:chgData name="Abels, Patrick" userId="ba666de4-0d21-43a6-8e66-51a18aae1b4a" providerId="ADAL" clId="{2EFA4771-93C0-46C4-B840-A5675F23126B}" dt="2024-02-25T17:57:32.433" v="0" actId="47"/>
        <pc:sldMkLst>
          <pc:docMk/>
          <pc:sldMk cId="3341184956" sldId="284"/>
        </pc:sldMkLst>
      </pc:sldChg>
    </pc:docChg>
  </pc:docChgLst>
  <pc:docChgLst>
    <pc:chgData name="Abels, Patrick" userId="ba666de4-0d21-43a6-8e66-51a18aae1b4a" providerId="ADAL" clId="{76B162DB-895B-4B03-9E71-1221A50142F4}"/>
    <pc:docChg chg="custSel modSld">
      <pc:chgData name="Abels, Patrick" userId="ba666de4-0d21-43a6-8e66-51a18aae1b4a" providerId="ADAL" clId="{76B162DB-895B-4B03-9E71-1221A50142F4}" dt="2023-08-01T11:10:46.315" v="295" actId="2710"/>
      <pc:docMkLst>
        <pc:docMk/>
      </pc:docMkLst>
      <pc:sldChg chg="delSp modSp mod">
        <pc:chgData name="Abels, Patrick" userId="ba666de4-0d21-43a6-8e66-51a18aae1b4a" providerId="ADAL" clId="{76B162DB-895B-4B03-9E71-1221A50142F4}" dt="2023-08-01T11:10:46.315" v="295" actId="2710"/>
        <pc:sldMkLst>
          <pc:docMk/>
          <pc:sldMk cId="39607195" sldId="270"/>
        </pc:sldMkLst>
        <pc:spChg chg="mod">
          <ac:chgData name="Abels, Patrick" userId="ba666de4-0d21-43a6-8e66-51a18aae1b4a" providerId="ADAL" clId="{76B162DB-895B-4B03-9E71-1221A50142F4}" dt="2023-08-01T11:10:46.315" v="295" actId="2710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6B162DB-895B-4B03-9E71-1221A50142F4}" dt="2023-08-01T10:59:33.786" v="20" actId="20577"/>
          <ac:spMkLst>
            <pc:docMk/>
            <pc:sldMk cId="39607195" sldId="270"/>
            <ac:spMk id="3" creationId="{B7EA5D86-2AE1-8177-5905-FF1FFBFA39D8}"/>
          </ac:spMkLst>
        </pc:spChg>
        <pc:graphicFrameChg chg="del">
          <ac:chgData name="Abels, Patrick" userId="ba666de4-0d21-43a6-8e66-51a18aae1b4a" providerId="ADAL" clId="{76B162DB-895B-4B03-9E71-1221A50142F4}" dt="2023-08-01T11:00:31.684" v="21" actId="478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8" y="2036617"/>
            <a:ext cx="11339632" cy="4387044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746855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24554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Partial Circle 1">
            <a:extLst>
              <a:ext uri="{FF2B5EF4-FFF2-40B4-BE49-F238E27FC236}">
                <a16:creationId xmlns:a16="http://schemas.microsoft.com/office/drawing/2014/main" id="{B18B71B7-806B-9352-368A-C1E2F1A3B961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47057" y="39659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36723" y="40396"/>
            <a:ext cx="12118554" cy="677904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Partial Circle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764027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10212845" y="241414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1888" y="2036617"/>
            <a:ext cx="11291012" cy="4375614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Hausaufgabe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8342" y="2036617"/>
            <a:ext cx="11271698" cy="4364183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Kopfübung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71" r:id="rId5"/>
    <p:sldLayoutId id="2147483665" r:id="rId6"/>
    <p:sldLayoutId id="2147483672" r:id="rId7"/>
    <p:sldLayoutId id="2147483673" r:id="rId8"/>
    <p:sldLayoutId id="2147483674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www.geogebra.org/m/ug9sfwss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 dirty="0"/>
              <a:t> 9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AB4A751-8F07-093D-AF8D-F931909DA7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Fun97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A3F1C55-78E2-DB4E-4BA5-8C3D65848E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289" y="2566975"/>
            <a:ext cx="10729422" cy="30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42794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96C211-51D6-48C2-A9CD-AC4BFD66C8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ADC1E77-FB64-6780-FE05-A2798C9C4E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73" t="13227" b="39624"/>
          <a:stretch/>
        </p:blipFill>
        <p:spPr>
          <a:xfrm>
            <a:off x="571211" y="2036617"/>
            <a:ext cx="11049578" cy="4208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14272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37666F4-B345-DCF6-D8B1-21FB535B01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Wie kann ich die </a:t>
            </a:r>
            <a:r>
              <a:rPr lang="en-GB" dirty="0" err="1"/>
              <a:t>Normalparabel</a:t>
            </a:r>
            <a:r>
              <a:rPr lang="en-GB" dirty="0"/>
              <a:t> </a:t>
            </a:r>
            <a:r>
              <a:rPr lang="en-GB" dirty="0">
                <a:solidFill>
                  <a:srgbClr val="FFC000"/>
                </a:solidFill>
              </a:rPr>
              <a:t>in y-</a:t>
            </a:r>
            <a:r>
              <a:rPr lang="en-GB" dirty="0" err="1">
                <a:solidFill>
                  <a:srgbClr val="FFC000"/>
                </a:solidFill>
              </a:rPr>
              <a:t>Richtung</a:t>
            </a:r>
            <a:r>
              <a:rPr lang="en-GB" dirty="0">
                <a:solidFill>
                  <a:srgbClr val="FFC000"/>
                </a:solidFill>
              </a:rPr>
              <a:t> </a:t>
            </a:r>
            <a:r>
              <a:rPr lang="en-GB" dirty="0" err="1">
                <a:solidFill>
                  <a:srgbClr val="FFC000"/>
                </a:solidFill>
              </a:rPr>
              <a:t>verschieben</a:t>
            </a:r>
            <a:r>
              <a:rPr lang="en-GB" dirty="0"/>
              <a:t>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461349593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pload.wikimedia.org/wikipedia/commons/thumb/5/57/...">
            <a:hlinkClick r:id="rId2"/>
            <a:extLst>
              <a:ext uri="{FF2B5EF4-FFF2-40B4-BE49-F238E27FC236}">
                <a16:creationId xmlns:a16="http://schemas.microsoft.com/office/drawing/2014/main" id="{175B87B6-DFDD-FE3D-8B74-5E346D6FFA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8123" y="5524500"/>
            <a:ext cx="1257300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66E635-3D3C-B897-17CB-A9383A727F3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7CA68AE-BD63-9357-7798-D97D7A0625D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37032" b="46828"/>
          <a:stretch/>
        </p:blipFill>
        <p:spPr>
          <a:xfrm>
            <a:off x="1256875" y="447302"/>
            <a:ext cx="9678248" cy="211931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E1EB9C5-BC59-FF68-1F58-598B8980083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3134"/>
          <a:stretch/>
        </p:blipFill>
        <p:spPr>
          <a:xfrm>
            <a:off x="3184345" y="2566614"/>
            <a:ext cx="5823308" cy="409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261518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96CB9500-4BEA-2A30-524B-25C09D1F3208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89327" y="2036616"/>
                <a:ext cx="6687773" cy="4288141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r>
                  <a:rPr lang="en-GB" dirty="0"/>
                  <a:t>Der Graph der </a:t>
                </a:r>
                <a:r>
                  <a:rPr lang="en-GB" dirty="0" err="1"/>
                  <a:t>Funktion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dirty="0"/>
                  <a:t> mit </a:t>
                </a: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dirty="0">
                    <a:solidFill>
                      <a:srgbClr val="FFC000"/>
                    </a:solidFill>
                  </a:rPr>
                  <a:t> </a:t>
                </a:r>
                <a:r>
                  <a:rPr lang="en-GB" dirty="0" err="1"/>
                  <a:t>entsteht</a:t>
                </a:r>
                <a:r>
                  <a:rPr lang="en-GB" dirty="0"/>
                  <a:t> durch </a:t>
                </a:r>
                <a:r>
                  <a:rPr lang="en-GB" dirty="0" err="1"/>
                  <a:t>Verschiebung</a:t>
                </a:r>
                <a:r>
                  <a:rPr lang="en-GB" dirty="0"/>
                  <a:t> </a:t>
                </a:r>
                <a:r>
                  <a:rPr lang="en-GB" dirty="0" err="1"/>
                  <a:t>entlang</a:t>
                </a:r>
                <a:r>
                  <a:rPr lang="en-GB" dirty="0"/>
                  <a:t> der y-</a:t>
                </a:r>
                <a:r>
                  <a:rPr lang="en-GB" dirty="0" err="1"/>
                  <a:t>Achse</a:t>
                </a:r>
                <a:r>
                  <a:rPr lang="en-GB" dirty="0"/>
                  <a:t>.</a:t>
                </a:r>
              </a:p>
              <a:p>
                <a:pPr marL="342900" indent="-342900">
                  <a:lnSpc>
                    <a:spcPct val="100000"/>
                  </a:lnSpc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dirty="0"/>
                  <a:t> 	</a:t>
                </a:r>
                <a:r>
                  <a:rPr lang="en-GB" dirty="0" err="1"/>
                  <a:t>Verschiebung</a:t>
                </a:r>
                <a:r>
                  <a:rPr lang="en-GB" dirty="0"/>
                  <a:t> nach </a:t>
                </a:r>
                <a:r>
                  <a:rPr lang="en-GB" dirty="0" err="1"/>
                  <a:t>unten</a:t>
                </a:r>
                <a:endParaRPr lang="en-GB" dirty="0"/>
              </a:p>
              <a:p>
                <a:pPr marL="342900" indent="-342900">
                  <a:lnSpc>
                    <a:spcPct val="100000"/>
                  </a:lnSpc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/>
                  <a:t> 	</a:t>
                </a:r>
                <a:r>
                  <a:rPr lang="en-GB" dirty="0" err="1"/>
                  <a:t>keine</a:t>
                </a:r>
                <a:r>
                  <a:rPr lang="en-GB" dirty="0"/>
                  <a:t> </a:t>
                </a:r>
                <a:r>
                  <a:rPr lang="en-GB" dirty="0" err="1"/>
                  <a:t>Verschiebung</a:t>
                </a:r>
                <a:endParaRPr lang="en-GB" dirty="0"/>
              </a:p>
              <a:p>
                <a:pPr marL="342900" indent="-342900">
                  <a:lnSpc>
                    <a:spcPct val="100000"/>
                  </a:lnSpc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GB" dirty="0"/>
                  <a:t> 	</a:t>
                </a:r>
                <a:r>
                  <a:rPr lang="en-GB" dirty="0" err="1"/>
                  <a:t>Verschiebung</a:t>
                </a:r>
                <a:r>
                  <a:rPr lang="en-GB" dirty="0"/>
                  <a:t> nach </a:t>
                </a:r>
                <a:r>
                  <a:rPr lang="en-GB" dirty="0" err="1"/>
                  <a:t>oben</a:t>
                </a:r>
                <a:endParaRPr lang="en-DE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96CB9500-4BEA-2A30-524B-25C09D1F32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89327" y="2036616"/>
                <a:ext cx="6687773" cy="4288141"/>
              </a:xfrm>
              <a:blipFill>
                <a:blip r:embed="rId2"/>
                <a:stretch>
                  <a:fillRect l="-1459" t="-994" r="-63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87186-0EB6-0464-DD2D-E6DDC50BD35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Verschiebung</a:t>
            </a:r>
            <a:r>
              <a:rPr lang="en-GB" dirty="0"/>
              <a:t> in y-</a:t>
            </a:r>
            <a:r>
              <a:rPr lang="en-GB" dirty="0" err="1"/>
              <a:t>Richtung</a:t>
            </a:r>
            <a:endParaRPr lang="en-DE" dirty="0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723CD80E-6EAF-8E6F-F121-B5027AF49A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96250" y="1793848"/>
            <a:ext cx="4013275" cy="498169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5C04E61-B0C0-2A9B-9F90-EF9BE1A7621E}"/>
                  </a:ext>
                </a:extLst>
              </p:cNvPr>
              <p:cNvSpPr txBox="1"/>
              <p:nvPr/>
            </p:nvSpPr>
            <p:spPr>
              <a:xfrm>
                <a:off x="8103054" y="2064158"/>
                <a:ext cx="1053044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DE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5C04E61-B0C0-2A9B-9F90-EF9BE1A762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3054" y="2064158"/>
                <a:ext cx="1053044" cy="276999"/>
              </a:xfrm>
              <a:prstGeom prst="rect">
                <a:avLst/>
              </a:prstGeom>
              <a:blipFill>
                <a:blip r:embed="rId4"/>
                <a:stretch>
                  <a:fillRect l="-7514" t="-4444" r="-1734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90F2371-B7CF-FF47-D267-D91AF9F4C2DD}"/>
                  </a:ext>
                </a:extLst>
              </p:cNvPr>
              <p:cNvSpPr txBox="1"/>
              <p:nvPr/>
            </p:nvSpPr>
            <p:spPr>
              <a:xfrm>
                <a:off x="8096250" y="1789872"/>
                <a:ext cx="1457002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DE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90F2371-B7CF-FF47-D267-D91AF9F4C2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6250" y="1789872"/>
                <a:ext cx="1457002" cy="276999"/>
              </a:xfrm>
              <a:prstGeom prst="rect">
                <a:avLst/>
              </a:prstGeom>
              <a:blipFill>
                <a:blip r:embed="rId5"/>
                <a:stretch>
                  <a:fillRect l="-5439" t="-4444" r="-3766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7696E0C-B888-FF26-98EE-DC079F256203}"/>
                  </a:ext>
                </a:extLst>
              </p:cNvPr>
              <p:cNvSpPr txBox="1"/>
              <p:nvPr/>
            </p:nvSpPr>
            <p:spPr>
              <a:xfrm>
                <a:off x="8102665" y="2330983"/>
                <a:ext cx="1457002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DE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7696E0C-B888-FF26-98EE-DC079F2562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2665" y="2330983"/>
                <a:ext cx="1457002" cy="276999"/>
              </a:xfrm>
              <a:prstGeom prst="rect">
                <a:avLst/>
              </a:prstGeom>
              <a:blipFill>
                <a:blip r:embed="rId6"/>
                <a:stretch>
                  <a:fillRect l="-5439" t="-4348" r="-3766" b="-3260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Oval 27">
            <a:extLst>
              <a:ext uri="{FF2B5EF4-FFF2-40B4-BE49-F238E27FC236}">
                <a16:creationId xmlns:a16="http://schemas.microsoft.com/office/drawing/2014/main" id="{1FAEBEF0-991A-3A9C-3E67-358CA99C722D}"/>
              </a:ext>
            </a:extLst>
          </p:cNvPr>
          <p:cNvSpPr/>
          <p:nvPr/>
        </p:nvSpPr>
        <p:spPr>
          <a:xfrm>
            <a:off x="10048887" y="5657487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A68D7E35-29A8-0631-C6D6-58278041B651}"/>
              </a:ext>
            </a:extLst>
          </p:cNvPr>
          <p:cNvSpPr/>
          <p:nvPr/>
        </p:nvSpPr>
        <p:spPr>
          <a:xfrm>
            <a:off x="10058412" y="6514737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6D19C740-719F-0523-99EF-2F5D04325326}"/>
              </a:ext>
            </a:extLst>
          </p:cNvPr>
          <p:cNvSpPr/>
          <p:nvPr/>
        </p:nvSpPr>
        <p:spPr>
          <a:xfrm>
            <a:off x="10045737" y="3958580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A25111A-C3F8-5EC7-918E-855E5CFED9CD}"/>
                  </a:ext>
                </a:extLst>
              </p:cNvPr>
              <p:cNvSpPr txBox="1"/>
              <p:nvPr/>
            </p:nvSpPr>
            <p:spPr>
              <a:xfrm>
                <a:off x="10153737" y="4077702"/>
                <a:ext cx="707438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GB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DE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A25111A-C3F8-5EC7-918E-855E5CFED9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3737" y="4077702"/>
                <a:ext cx="707438" cy="276999"/>
              </a:xfrm>
              <a:prstGeom prst="rect">
                <a:avLst/>
              </a:prstGeom>
              <a:blipFill>
                <a:blip r:embed="rId7"/>
                <a:stretch>
                  <a:fillRect l="-6897" t="-2222" r="-10345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8792782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ECBF5A-FC38-589B-9B3F-519D1EC2FC5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52588" y="781533"/>
            <a:ext cx="10247138" cy="646112"/>
          </a:xfrm>
        </p:spPr>
        <p:txBody>
          <a:bodyPr/>
          <a:lstStyle/>
          <a:p>
            <a:r>
              <a:rPr lang="en-GB" dirty="0"/>
              <a:t>Fun96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C391161-7920-C655-A6E6-E4894A8D1A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9042" y="1427645"/>
            <a:ext cx="8813916" cy="5041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252720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F1BD613-ADD8-17D4-9F67-687E1755E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CB3A07-5B82-9244-2044-2D3EF2B43DC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Fun96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1C490E-DF11-7326-F32F-0E6CAF1029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706" y="2447163"/>
            <a:ext cx="11654588" cy="338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9422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C0267D-78A3-971F-6BB9-08A1DA8FD3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4D9B0F-C905-599E-65D1-AA4305E085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52588" y="781533"/>
            <a:ext cx="10247138" cy="646112"/>
          </a:xfrm>
        </p:spPr>
        <p:txBody>
          <a:bodyPr/>
          <a:lstStyle/>
          <a:p>
            <a:r>
              <a:rPr lang="en-GB" dirty="0"/>
              <a:t>Fun96,97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B2148E-EB22-7553-C85B-D8DDB9F037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4826" y="2365310"/>
            <a:ext cx="9382348" cy="14112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BC1BAC9-5165-2E1D-C82E-80D1B38EAE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2694" y="3910606"/>
            <a:ext cx="9460750" cy="1607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920862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C324169-80C3-BE57-4C91-A830CE343B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668822-B2A9-A99E-7A45-A78167D9FDC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Fun96,97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4A02B96-BE60-1B9A-FCE3-1D2C7090D5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86398"/>
          <a:stretch/>
        </p:blipFill>
        <p:spPr>
          <a:xfrm>
            <a:off x="444697" y="2579616"/>
            <a:ext cx="11529064" cy="8961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5D16E02-3131-5F60-D655-E53482A90B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4212"/>
          <a:stretch/>
        </p:blipFill>
        <p:spPr>
          <a:xfrm>
            <a:off x="444697" y="4410595"/>
            <a:ext cx="11529064" cy="104012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A423D21-5AC0-9B8E-1BBE-2B36625748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2980" b="32830"/>
          <a:stretch/>
        </p:blipFill>
        <p:spPr>
          <a:xfrm>
            <a:off x="444697" y="3475736"/>
            <a:ext cx="11529068" cy="934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8678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</Words>
  <Application>Microsoft Office PowerPoint</Application>
  <PresentationFormat>Widescreen</PresentationFormat>
  <Paragraphs>16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Cambria Math</vt:lpstr>
      <vt:lpstr>Montserrat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217</cp:revision>
  <dcterms:created xsi:type="dcterms:W3CDTF">2022-12-22T20:26:39Z</dcterms:created>
  <dcterms:modified xsi:type="dcterms:W3CDTF">2024-03-05T17:19:05Z</dcterms:modified>
</cp:coreProperties>
</file>