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74" r:id="rId4"/>
    <p:sldId id="276" r:id="rId5"/>
    <p:sldId id="275" r:id="rId6"/>
    <p:sldId id="269" r:id="rId7"/>
    <p:sldId id="278" r:id="rId8"/>
    <p:sldId id="273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B0F0"/>
    <a:srgbClr val="00000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40D701-2A5A-444E-B806-8B3114C5BF01}" v="1" dt="2024-04-15T17:22:20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E2FF427B-52ED-4559-AE50-753CE06415C2}"/>
    <pc:docChg chg="custSel addSld modSld">
      <pc:chgData name="Abels, Patrick" userId="ba666de4-0d21-43a6-8e66-51a18aae1b4a" providerId="ADAL" clId="{E2FF427B-52ED-4559-AE50-753CE06415C2}" dt="2024-03-05T17:19:04.968" v="621" actId="1076"/>
      <pc:docMkLst>
        <pc:docMk/>
      </pc:docMkLst>
      <pc:sldChg chg="addSp delSp modSp mod">
        <pc:chgData name="Abels, Patrick" userId="ba666de4-0d21-43a6-8e66-51a18aae1b4a" providerId="ADAL" clId="{E2FF427B-52ED-4559-AE50-753CE06415C2}" dt="2024-03-05T16:54:44.047" v="6" actId="1076"/>
        <pc:sldMkLst>
          <pc:docMk/>
          <pc:sldMk cId="4053142725" sldId="258"/>
        </pc:sldMkLst>
        <pc:picChg chg="add mod modCrop">
          <ac:chgData name="Abels, Patrick" userId="ba666de4-0d21-43a6-8e66-51a18aae1b4a" providerId="ADAL" clId="{E2FF427B-52ED-4559-AE50-753CE06415C2}" dt="2024-03-05T16:54:44.047" v="6" actId="1076"/>
          <ac:picMkLst>
            <pc:docMk/>
            <pc:sldMk cId="4053142725" sldId="258"/>
            <ac:picMk id="2" creationId="{6ADC1E77-FB64-6780-FE05-A2798C9C4E7A}"/>
          </ac:picMkLst>
        </pc:picChg>
        <pc:picChg chg="del">
          <ac:chgData name="Abels, Patrick" userId="ba666de4-0d21-43a6-8e66-51a18aae1b4a" providerId="ADAL" clId="{E2FF427B-52ED-4559-AE50-753CE06415C2}" dt="2024-03-05T16:54:28.800" v="0" actId="478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09:00.968" v="535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2FF427B-52ED-4559-AE50-753CE06415C2}" dt="2024-03-05T17:08:31.498" v="528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E2FF427B-52ED-4559-AE50-753CE06415C2}" dt="2024-03-05T17:08:33.768" v="529" actId="478"/>
          <ac:picMkLst>
            <pc:docMk/>
            <pc:sldMk cId="1535252720" sldId="269"/>
            <ac:picMk id="4" creationId="{13AFFD38-1EA8-0052-214D-CC729C82F923}"/>
          </ac:picMkLst>
        </pc:picChg>
        <pc:picChg chg="add mod">
          <ac:chgData name="Abels, Patrick" userId="ba666de4-0d21-43a6-8e66-51a18aae1b4a" providerId="ADAL" clId="{E2FF427B-52ED-4559-AE50-753CE06415C2}" dt="2024-03-05T17:09:00.968" v="535" actId="1076"/>
          <ac:picMkLst>
            <pc:docMk/>
            <pc:sldMk cId="1535252720" sldId="269"/>
            <ac:picMk id="5" creationId="{3C391161-7920-C655-A6E6-E4894A8D1ADE}"/>
          </ac:picMkLst>
        </pc:picChg>
        <pc:picChg chg="del">
          <ac:chgData name="Abels, Patrick" userId="ba666de4-0d21-43a6-8e66-51a18aae1b4a" providerId="ADAL" clId="{E2FF427B-52ED-4559-AE50-753CE06415C2}" dt="2024-03-05T17:08:34.433" v="530" actId="478"/>
          <ac:picMkLst>
            <pc:docMk/>
            <pc:sldMk cId="1535252720" sldId="269"/>
            <ac:picMk id="6" creationId="{F4E1AFE9-75F0-D81E-6983-6FA61F01D761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43.048" v="577" actId="1076"/>
        <pc:sldMkLst>
          <pc:docMk/>
          <pc:sldMk cId="1722427942" sldId="273"/>
        </pc:sldMkLst>
        <pc:spChg chg="mod">
          <ac:chgData name="Abels, Patrick" userId="ba666de4-0d21-43a6-8e66-51a18aae1b4a" providerId="ADAL" clId="{E2FF427B-52ED-4559-AE50-753CE06415C2}" dt="2024-03-05T17:15:25.019" v="573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E2FF427B-52ED-4559-AE50-753CE06415C2}" dt="2024-03-05T17:15:43.048" v="577" actId="1076"/>
          <ac:picMkLst>
            <pc:docMk/>
            <pc:sldMk cId="1722427942" sldId="273"/>
            <ac:picMk id="4" creationId="{BA3F1C55-78E2-DB4E-4BA5-8C3D65848EEE}"/>
          </ac:picMkLst>
        </pc:picChg>
        <pc:picChg chg="del">
          <ac:chgData name="Abels, Patrick" userId="ba666de4-0d21-43a6-8e66-51a18aae1b4a" providerId="ADAL" clId="{E2FF427B-52ED-4559-AE50-753CE06415C2}" dt="2024-03-05T17:11:30.627" v="553" actId="478"/>
          <ac:picMkLst>
            <pc:docMk/>
            <pc:sldMk cId="1722427942" sldId="273"/>
            <ac:picMk id="5" creationId="{1A33A33E-9A95-5D15-8EFC-4F5F81BE4435}"/>
          </ac:picMkLst>
        </pc:picChg>
        <pc:picChg chg="del">
          <ac:chgData name="Abels, Patrick" userId="ba666de4-0d21-43a6-8e66-51a18aae1b4a" providerId="ADAL" clId="{E2FF427B-52ED-4559-AE50-753CE06415C2}" dt="2024-03-05T17:11:31.261" v="554" actId="478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2FF427B-52ED-4559-AE50-753CE06415C2}" dt="2024-03-05T16:54:59.818" v="32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E2FF427B-52ED-4559-AE50-753CE06415C2}" dt="2024-03-05T16:54:59.818" v="32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2FF427B-52ED-4559-AE50-753CE06415C2}" dt="2024-03-05T17:06:57.622" v="526" actId="1035"/>
        <pc:sldMkLst>
          <pc:docMk/>
          <pc:sldMk cId="4188792782" sldId="275"/>
        </pc:sldMkLst>
        <pc:spChg chg="mod">
          <ac:chgData name="Abels, Patrick" userId="ba666de4-0d21-43a6-8e66-51a18aae1b4a" providerId="ADAL" clId="{E2FF427B-52ED-4559-AE50-753CE06415C2}" dt="2024-03-05T17:06:17.208" v="426" actId="14100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2FF427B-52ED-4559-AE50-753CE06415C2}" dt="2024-03-05T16:56:36.953" v="61" actId="20577"/>
          <ac:spMkLst>
            <pc:docMk/>
            <pc:sldMk cId="4188792782" sldId="275"/>
            <ac:spMk id="3" creationId="{DE287186-0EB6-0464-DD2D-E6DDC50BD359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7" creationId="{C4088CE9-3EB8-AE4E-6B3F-9EE1D8A9AA6D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8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0" creationId="{58FFDCFD-D97D-D8C5-99C1-EFC7FB9E6A54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2" creationId="{CD7F8586-2E22-245B-BF34-3B944470B9F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3" creationId="{6CCDD5BA-D8EA-AF40-4494-3BD7CA30019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4" creationId="{ADC0C82A-DF6C-9783-4EAB-9649EC8A5B4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5" creationId="{B60DCD50-7350-9B46-AA68-876856811366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6" creationId="{FCAFE31E-94F7-156F-FA33-73D03F0A2E3D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17" creationId="{C4088CE9-3EB8-AE4E-6B3F-9EE1D8A9AA6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8" creationId="{B219E0CF-57BD-F8FA-B831-BCEFD8D7D4F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9" creationId="{7D6167A3-6A3F-07BF-D1CB-B10880CFA4F5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20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1" creationId="{0F205503-F544-E1B2-2C95-663B98ED1A98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2" creationId="{70A336FE-4189-2D5F-5509-EDAAE657E45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3" creationId="{AB15D82B-90C8-886B-8D24-4384CEEBC084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5" creationId="{45C04E61-B0C0-2A9B-9F90-EF9BE1A7621E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6" creationId="{590F2371-B7CF-FF47-D267-D91AF9F4C2DD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7" creationId="{37696E0C-B888-FF26-98EE-DC079F256203}"/>
          </ac:spMkLst>
        </pc:spChg>
        <pc:spChg chg="add mod">
          <ac:chgData name="Abels, Patrick" userId="ba666de4-0d21-43a6-8e66-51a18aae1b4a" providerId="ADAL" clId="{E2FF427B-52ED-4559-AE50-753CE06415C2}" dt="2024-03-05T17:06:52.308" v="509" actId="1035"/>
          <ac:spMkLst>
            <pc:docMk/>
            <pc:sldMk cId="4188792782" sldId="275"/>
            <ac:spMk id="28" creationId="{1FAEBEF0-991A-3A9C-3E67-358CA99C722D}"/>
          </ac:spMkLst>
        </pc:spChg>
        <pc:spChg chg="add mod">
          <ac:chgData name="Abels, Patrick" userId="ba666de4-0d21-43a6-8e66-51a18aae1b4a" providerId="ADAL" clId="{E2FF427B-52ED-4559-AE50-753CE06415C2}" dt="2024-03-05T17:06:47.317" v="501" actId="1036"/>
          <ac:spMkLst>
            <pc:docMk/>
            <pc:sldMk cId="4188792782" sldId="275"/>
            <ac:spMk id="29" creationId="{A68D7E35-29A8-0631-C6D6-58278041B651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0" creationId="{6D19C740-719F-0523-99EF-2F5D04325326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1" creationId="{6A25111A-C3F8-5EC7-918E-855E5CFED9CD}"/>
          </ac:spMkLst>
        </pc:spChg>
        <pc:picChg chg="add del mod modCrop">
          <ac:chgData name="Abels, Patrick" userId="ba666de4-0d21-43a6-8e66-51a18aae1b4a" providerId="ADAL" clId="{E2FF427B-52ED-4559-AE50-753CE06415C2}" dt="2024-03-05T17:02:13.215" v="267" actId="478"/>
          <ac:picMkLst>
            <pc:docMk/>
            <pc:sldMk cId="4188792782" sldId="275"/>
            <ac:picMk id="5" creationId="{8B2EF9DE-0F27-7E68-6915-E66C5737BCE8}"/>
          </ac:picMkLst>
        </pc:picChg>
        <pc:picChg chg="add del mod modCrop">
          <ac:chgData name="Abels, Patrick" userId="ba666de4-0d21-43a6-8e66-51a18aae1b4a" providerId="ADAL" clId="{E2FF427B-52ED-4559-AE50-753CE06415C2}" dt="2024-03-05T17:02:13.897" v="268" actId="478"/>
          <ac:picMkLst>
            <pc:docMk/>
            <pc:sldMk cId="4188792782" sldId="275"/>
            <ac:picMk id="6" creationId="{3B8D64B8-FDCA-751D-64FF-2A40213EF69B}"/>
          </ac:picMkLst>
        </pc:picChg>
        <pc:picChg chg="del">
          <ac:chgData name="Abels, Patrick" userId="ba666de4-0d21-43a6-8e66-51a18aae1b4a" providerId="ADAL" clId="{E2FF427B-52ED-4559-AE50-753CE06415C2}" dt="2024-03-05T17:01:03.295" v="245" actId="478"/>
          <ac:picMkLst>
            <pc:docMk/>
            <pc:sldMk cId="4188792782" sldId="275"/>
            <ac:picMk id="9" creationId="{B5096561-D53A-9812-EAA5-5A234E1F430E}"/>
          </ac:picMkLst>
        </pc:picChg>
        <pc:picChg chg="add mod">
          <ac:chgData name="Abels, Patrick" userId="ba666de4-0d21-43a6-8e66-51a18aae1b4a" providerId="ADAL" clId="{E2FF427B-52ED-4559-AE50-753CE06415C2}" dt="2024-03-05T17:06:25.360" v="427" actId="14100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01.158" v="571" actId="1076"/>
        <pc:sldMkLst>
          <pc:docMk/>
          <pc:sldMk cId="2432261518" sldId="276"/>
        </pc:sldMkLst>
        <pc:spChg chg="del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2" creationId="{5DE60DD3-7DC3-D6D3-3823-061FAF5125DF}"/>
          </ac:spMkLst>
        </pc:spChg>
        <pc:spChg chg="add mod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4" creationId="{0266E635-3D3C-B897-17CB-A9383A727F3E}"/>
          </ac:spMkLst>
        </pc:sp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5" creationId="{1B8F38AB-7216-00F3-E422-147E33AD58C9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6" creationId="{48AAAD20-1E5C-BD2F-5977-44F418D9E400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7" creationId="{9F895F07-A4EC-85BB-EF50-3AA54D50415F}"/>
          </ac:picMkLst>
        </pc:picChg>
        <pc:picChg chg="add mod modCrop">
          <ac:chgData name="Abels, Patrick" userId="ba666de4-0d21-43a6-8e66-51a18aae1b4a" providerId="ADAL" clId="{E2FF427B-52ED-4559-AE50-753CE06415C2}" dt="2024-03-05T17:14:59.576" v="570" actId="1076"/>
          <ac:picMkLst>
            <pc:docMk/>
            <pc:sldMk cId="2432261518" sldId="276"/>
            <ac:picMk id="9" creationId="{27CA68AE-BD63-9357-7798-D97D7A0625D1}"/>
          </ac:picMkLst>
        </pc:picChg>
        <pc:picChg chg="add mod modCrop">
          <ac:chgData name="Abels, Patrick" userId="ba666de4-0d21-43a6-8e66-51a18aae1b4a" providerId="ADAL" clId="{E2FF427B-52ED-4559-AE50-753CE06415C2}" dt="2024-03-05T17:15:01.158" v="571" actId="1076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1:20.616" v="552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2FF427B-52ED-4559-AE50-753CE06415C2}" dt="2024-03-05T17:09:25.848" v="543" actId="6549"/>
          <ac:spMkLst>
            <pc:docMk/>
            <pc:sldMk cId="3373920862" sldId="277"/>
            <ac:spMk id="3" creationId="{5C4D9B0F-C905-599E-65D1-AA4305E0852B}"/>
          </ac:spMkLst>
        </pc:spChg>
        <pc:picChg chg="add mod">
          <ac:chgData name="Abels, Patrick" userId="ba666de4-0d21-43a6-8e66-51a18aae1b4a" providerId="ADAL" clId="{E2FF427B-52ED-4559-AE50-753CE06415C2}" dt="2024-03-05T17:11:16.824" v="551" actId="1076"/>
          <ac:picMkLst>
            <pc:docMk/>
            <pc:sldMk cId="3373920862" sldId="277"/>
            <ac:picMk id="4" creationId="{B7B2148E-EB22-7553-C85B-D8DDB9F0378D}"/>
          </ac:picMkLst>
        </pc:picChg>
        <pc:picChg chg="del">
          <ac:chgData name="Abels, Patrick" userId="ba666de4-0d21-43a6-8e66-51a18aae1b4a" providerId="ADAL" clId="{E2FF427B-52ED-4559-AE50-753CE06415C2}" dt="2024-03-05T17:09:29.962" v="544" actId="478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2FF427B-52ED-4559-AE50-753CE06415C2}" dt="2024-03-05T17:09:30.813" v="545" actId="478"/>
          <ac:picMkLst>
            <pc:docMk/>
            <pc:sldMk cId="3373920862" sldId="277"/>
            <ac:picMk id="7" creationId="{F7F2A72A-AA0D-6CFC-236F-9E9380A92D24}"/>
          </ac:picMkLst>
        </pc:picChg>
        <pc:picChg chg="add mod">
          <ac:chgData name="Abels, Patrick" userId="ba666de4-0d21-43a6-8e66-51a18aae1b4a" providerId="ADAL" clId="{E2FF427B-52ED-4559-AE50-753CE06415C2}" dt="2024-03-05T17:11:20.616" v="552" actId="1076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7:31.159" v="592" actId="1076"/>
        <pc:sldMkLst>
          <pc:docMk/>
          <pc:sldMk cId="3317942293" sldId="278"/>
        </pc:sldMkLst>
        <pc:spChg chg="mod">
          <ac:chgData name="Abels, Patrick" userId="ba666de4-0d21-43a6-8e66-51a18aae1b4a" providerId="ADAL" clId="{E2FF427B-52ED-4559-AE50-753CE06415C2}" dt="2024-03-05T17:16:42.156" v="588" actId="20577"/>
          <ac:spMkLst>
            <pc:docMk/>
            <pc:sldMk cId="3317942293" sldId="278"/>
            <ac:spMk id="3" creationId="{4FCB3A07-5B82-9244-2044-2D3EF2B43DC3}"/>
          </ac:spMkLst>
        </pc:spChg>
        <pc:picChg chg="add mod">
          <ac:chgData name="Abels, Patrick" userId="ba666de4-0d21-43a6-8e66-51a18aae1b4a" providerId="ADAL" clId="{E2FF427B-52ED-4559-AE50-753CE06415C2}" dt="2024-03-05T17:17:31.159" v="592" actId="1076"/>
          <ac:picMkLst>
            <pc:docMk/>
            <pc:sldMk cId="3317942293" sldId="278"/>
            <ac:picMk id="5" creationId="{141C490E-DF11-7326-F32F-0E6CAF102964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9:04.968" v="621" actId="1076"/>
        <pc:sldMkLst>
          <pc:docMk/>
          <pc:sldMk cId="1466867817" sldId="279"/>
        </pc:sldMkLst>
        <pc:spChg chg="mod">
          <ac:chgData name="Abels, Patrick" userId="ba666de4-0d21-43a6-8e66-51a18aae1b4a" providerId="ADAL" clId="{E2FF427B-52ED-4559-AE50-753CE06415C2}" dt="2024-03-05T17:17:43.975" v="604" actId="20577"/>
          <ac:spMkLst>
            <pc:docMk/>
            <pc:sldMk cId="1466867817" sldId="279"/>
            <ac:spMk id="3" creationId="{9A668822-B2A9-A99E-7A45-A78167D9FDCB}"/>
          </ac:spMkLst>
        </pc:sp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5" creationId="{24A02B96-BE60-1B9A-FCE3-1D2C7090D50A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6" creationId="{25D16E02-3131-5F60-D655-E53482A90B51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7" creationId="{EA423D21-5AC0-9B8E-1BBE-2B366257480C}"/>
          </ac:picMkLst>
        </pc:picChg>
      </pc:sldChg>
    </pc:docChg>
  </pc:docChgLst>
  <pc:docChgLst>
    <pc:chgData name="Abels, Patrick" userId="ba666de4-0d21-43a6-8e66-51a18aae1b4a" providerId="ADAL" clId="{2EFA4771-93C0-46C4-B840-A5675F23126B}"/>
    <pc:docChg chg="undo custSel addSld delSld modSld">
      <pc:chgData name="Abels, Patrick" userId="ba666de4-0d21-43a6-8e66-51a18aae1b4a" providerId="ADAL" clId="{2EFA4771-93C0-46C4-B840-A5675F23126B}" dt="2024-02-25T18:44:27.988" v="378" actId="20577"/>
      <pc:docMkLst>
        <pc:docMk/>
      </pc:docMkLst>
      <pc:sldChg chg="addSp delSp modSp mod">
        <pc:chgData name="Abels, Patrick" userId="ba666de4-0d21-43a6-8e66-51a18aae1b4a" providerId="ADAL" clId="{2EFA4771-93C0-46C4-B840-A5675F23126B}" dt="2024-02-25T18:44:27.988" v="378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2EFA4771-93C0-46C4-B840-A5675F23126B}" dt="2024-02-25T18:44:27.988" v="378" actId="20577"/>
          <ac:spMkLst>
            <pc:docMk/>
            <pc:sldMk cId="4053142725" sldId="258"/>
            <ac:spMk id="2" creationId="{B07DB424-5D60-EB8E-705E-00413050711F}"/>
          </ac:spMkLst>
        </pc:spChg>
        <pc:picChg chg="del">
          <ac:chgData name="Abels, Patrick" userId="ba666de4-0d21-43a6-8e66-51a18aae1b4a" providerId="ADAL" clId="{2EFA4771-93C0-46C4-B840-A5675F23126B}" dt="2024-02-25T17:59:33.713" v="69" actId="478"/>
          <ac:picMkLst>
            <pc:docMk/>
            <pc:sldMk cId="4053142725" sldId="258"/>
            <ac:picMk id="3" creationId="{13767F93-6B36-D6B7-22C5-344E30A58740}"/>
          </ac:picMkLst>
        </pc:picChg>
        <pc:picChg chg="del">
          <ac:chgData name="Abels, Patrick" userId="ba666de4-0d21-43a6-8e66-51a18aae1b4a" providerId="ADAL" clId="{2EFA4771-93C0-46C4-B840-A5675F23126B}" dt="2024-02-25T17:59:35.443" v="70" actId="478"/>
          <ac:picMkLst>
            <pc:docMk/>
            <pc:sldMk cId="4053142725" sldId="258"/>
            <ac:picMk id="4" creationId="{4B0C3463-D875-380B-5706-BFFADF4AB34C}"/>
          </ac:picMkLst>
        </pc:picChg>
        <pc:picChg chg="del">
          <ac:chgData name="Abels, Patrick" userId="ba666de4-0d21-43a6-8e66-51a18aae1b4a" providerId="ADAL" clId="{2EFA4771-93C0-46C4-B840-A5675F23126B}" dt="2024-02-25T17:59:36.503" v="71" actId="478"/>
          <ac:picMkLst>
            <pc:docMk/>
            <pc:sldMk cId="4053142725" sldId="258"/>
            <ac:picMk id="5" creationId="{FD945F6D-A54A-F150-D8DA-EFB9333AD493}"/>
          </ac:picMkLst>
        </pc:picChg>
        <pc:picChg chg="del">
          <ac:chgData name="Abels, Patrick" userId="ba666de4-0d21-43a6-8e66-51a18aae1b4a" providerId="ADAL" clId="{2EFA4771-93C0-46C4-B840-A5675F23126B}" dt="2024-02-25T17:59:31.953" v="68" actId="478"/>
          <ac:picMkLst>
            <pc:docMk/>
            <pc:sldMk cId="4053142725" sldId="258"/>
            <ac:picMk id="6" creationId="{D942EEBC-53B7-3960-1A5E-48915840DBD6}"/>
          </ac:picMkLst>
        </pc:picChg>
        <pc:picChg chg="add del">
          <ac:chgData name="Abels, Patrick" userId="ba666de4-0d21-43a6-8e66-51a18aae1b4a" providerId="ADAL" clId="{2EFA4771-93C0-46C4-B840-A5675F23126B}" dt="2024-02-25T18:43:14.739" v="342" actId="22"/>
          <ac:picMkLst>
            <pc:docMk/>
            <pc:sldMk cId="4053142725" sldId="258"/>
            <ac:picMk id="8" creationId="{A2C8501F-801D-DA73-470A-57B8D69A5082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2EFA4771-93C0-46C4-B840-A5675F23126B}" dt="2024-02-25T18:41:14.183" v="330" actId="1036"/>
        <pc:sldMkLst>
          <pc:docMk/>
          <pc:sldMk cId="1535252720" sldId="269"/>
        </pc:sldMkLst>
        <pc:spChg chg="mod">
          <ac:chgData name="Abels, Patrick" userId="ba666de4-0d21-43a6-8e66-51a18aae1b4a" providerId="ADAL" clId="{2EFA4771-93C0-46C4-B840-A5675F23126B}" dt="2024-02-25T18:40:45.898" v="312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EFA4771-93C0-46C4-B840-A5675F23126B}" dt="2024-02-25T17:57:50.670" v="11" actId="478"/>
          <ac:picMkLst>
            <pc:docMk/>
            <pc:sldMk cId="1535252720" sldId="269"/>
            <ac:picMk id="4" creationId="{89E77699-7145-6AEE-A24E-6D550881D79C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5" creationId="{5260DF7E-70E3-ACA8-C398-9A8BADB529B6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7" creationId="{4A36B19C-F12C-940C-68A0-B8CC16EF9DEF}"/>
          </ac:picMkLst>
        </pc:picChg>
      </pc:sldChg>
      <pc:sldChg chg="addSp modSp mod">
        <pc:chgData name="Abels, Patrick" userId="ba666de4-0d21-43a6-8e66-51a18aae1b4a" providerId="ADAL" clId="{2EFA4771-93C0-46C4-B840-A5675F23126B}" dt="2024-02-25T18:42:47.188" v="34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EFA4771-93C0-46C4-B840-A5675F23126B}" dt="2024-02-25T18:42:15.934" v="335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2EFA4771-93C0-46C4-B840-A5675F23126B}" dt="2024-02-25T18:42:47.188" v="340" actId="1076"/>
          <ac:picMkLst>
            <pc:docMk/>
            <pc:sldMk cId="1722427942" sldId="273"/>
            <ac:picMk id="4" creationId="{91BDBE79-E13C-48FD-A909-8089C5C6A83A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2066371292" sldId="274"/>
        </pc:sldMkLst>
      </pc:sldChg>
      <pc:sldChg chg="modSp new mod">
        <pc:chgData name="Abels, Patrick" userId="ba666de4-0d21-43a6-8e66-51a18aae1b4a" providerId="ADAL" clId="{2EFA4771-93C0-46C4-B840-A5675F23126B}" dt="2024-02-25T17:58:57.105" v="5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EFA4771-93C0-46C4-B840-A5675F23126B}" dt="2024-02-25T17:58:57.105" v="5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modSp new mod">
        <pc:chgData name="Abels, Patrick" userId="ba666de4-0d21-43a6-8e66-51a18aae1b4a" providerId="ADAL" clId="{2EFA4771-93C0-46C4-B840-A5675F23126B}" dt="2024-02-25T18:28:33.389" v="268" actId="207"/>
        <pc:sldMkLst>
          <pc:docMk/>
          <pc:sldMk cId="4188792782" sldId="275"/>
        </pc:sldMkLst>
        <pc:spChg chg="mod">
          <ac:chgData name="Abels, Patrick" userId="ba666de4-0d21-43a6-8e66-51a18aae1b4a" providerId="ADAL" clId="{2EFA4771-93C0-46C4-B840-A5675F23126B}" dt="2024-02-25T18:28:33.389" v="268" actId="20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EFA4771-93C0-46C4-B840-A5675F23126B}" dt="2024-02-25T17:59:07.760" v="66" actId="20577"/>
          <ac:spMkLst>
            <pc:docMk/>
            <pc:sldMk cId="4188792782" sldId="275"/>
            <ac:spMk id="3" creationId="{DE287186-0EB6-0464-DD2D-E6DDC50BD359}"/>
          </ac:spMkLst>
        </pc:spChg>
        <pc:picChg chg="add mod">
          <ac:chgData name="Abels, Patrick" userId="ba666de4-0d21-43a6-8e66-51a18aae1b4a" providerId="ADAL" clId="{2EFA4771-93C0-46C4-B840-A5675F23126B}" dt="2024-02-25T18:27:13.874" v="260" actId="14100"/>
          <ac:picMkLst>
            <pc:docMk/>
            <pc:sldMk cId="4188792782" sldId="275"/>
            <ac:picMk id="5" creationId="{0EE41387-273D-DBC6-03D8-F9782025512A}"/>
          </ac:picMkLst>
        </pc:picChg>
        <pc:picChg chg="add mod">
          <ac:chgData name="Abels, Patrick" userId="ba666de4-0d21-43a6-8e66-51a18aae1b4a" providerId="ADAL" clId="{2EFA4771-93C0-46C4-B840-A5675F23126B}" dt="2024-02-25T18:28:13.520" v="266" actId="1076"/>
          <ac:picMkLst>
            <pc:docMk/>
            <pc:sldMk cId="4188792782" sldId="275"/>
            <ac:picMk id="7" creationId="{728BE462-0520-44A6-5FF2-3A45D1BF0AEE}"/>
          </ac:picMkLst>
        </pc:picChg>
      </pc:sldChg>
      <pc:sldChg chg="addSp modSp new mod">
        <pc:chgData name="Abels, Patrick" userId="ba666de4-0d21-43a6-8e66-51a18aae1b4a" providerId="ADAL" clId="{2EFA4771-93C0-46C4-B840-A5675F23126B}" dt="2024-02-25T18:35:15.282" v="305" actId="20577"/>
        <pc:sldMkLst>
          <pc:docMk/>
          <pc:sldMk cId="2432261518" sldId="276"/>
        </pc:sldMkLst>
        <pc:spChg chg="mod">
          <ac:chgData name="Abels, Patrick" userId="ba666de4-0d21-43a6-8e66-51a18aae1b4a" providerId="ADAL" clId="{2EFA4771-93C0-46C4-B840-A5675F23126B}" dt="2024-02-25T18:35:15.282" v="305" actId="20577"/>
          <ac:spMkLst>
            <pc:docMk/>
            <pc:sldMk cId="2432261518" sldId="276"/>
            <ac:spMk id="2" creationId="{5DE60DD3-7DC3-D6D3-3823-061FAF5125DF}"/>
          </ac:spMkLst>
        </pc:spChg>
        <pc:picChg chg="add mod ord modCrop">
          <ac:chgData name="Abels, Patrick" userId="ba666de4-0d21-43a6-8e66-51a18aae1b4a" providerId="ADAL" clId="{2EFA4771-93C0-46C4-B840-A5675F23126B}" dt="2024-02-25T18:34:56.790" v="304" actId="1076"/>
          <ac:picMkLst>
            <pc:docMk/>
            <pc:sldMk cId="2432261518" sldId="276"/>
            <ac:picMk id="4" creationId="{4BBA41A8-2C11-A6CC-D4C7-D22507E11549}"/>
          </ac:picMkLst>
        </pc:picChg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564581560" sldId="279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9103015" sldId="280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3364800641" sldId="281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889462947" sldId="282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0066832" sldId="283"/>
        </pc:sldMkLst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41184956" sldId="284"/>
        </pc:sldMkLst>
      </pc:sldChg>
    </pc:docChg>
  </pc:docChgLst>
  <pc:docChgLst>
    <pc:chgData name="Abels, Patrick" userId="ba666de4-0d21-43a6-8e66-51a18aae1b4a" providerId="ADAL" clId="{514C03FD-32BB-43B8-9EE7-F049644D3BA6}"/>
    <pc:docChg chg="custSel delSld modSld">
      <pc:chgData name="Abels, Patrick" userId="ba666de4-0d21-43a6-8e66-51a18aae1b4a" providerId="ADAL" clId="{514C03FD-32BB-43B8-9EE7-F049644D3BA6}" dt="2024-03-05T21:00:47.265" v="269" actId="1036"/>
      <pc:docMkLst>
        <pc:docMk/>
      </pc:docMkLst>
      <pc:sldChg chg="addSp delSp modSp mod">
        <pc:chgData name="Abels, Patrick" userId="ba666de4-0d21-43a6-8e66-51a18aae1b4a" providerId="ADAL" clId="{514C03FD-32BB-43B8-9EE7-F049644D3BA6}" dt="2024-03-05T17:24:00.662" v="15" actId="1076"/>
        <pc:sldMkLst>
          <pc:docMk/>
          <pc:sldMk cId="4053142725" sldId="258"/>
        </pc:sldMkLst>
        <pc:picChg chg="del">
          <ac:chgData name="Abels, Patrick" userId="ba666de4-0d21-43a6-8e66-51a18aae1b4a" providerId="ADAL" clId="{514C03FD-32BB-43B8-9EE7-F049644D3BA6}" dt="2024-03-05T17:23:30.346" v="2" actId="478"/>
          <ac:picMkLst>
            <pc:docMk/>
            <pc:sldMk cId="4053142725" sldId="258"/>
            <ac:picMk id="2" creationId="{6ADC1E77-FB64-6780-FE05-A2798C9C4E7A}"/>
          </ac:picMkLst>
        </pc:picChg>
        <pc:picChg chg="add mod modCrop">
          <ac:chgData name="Abels, Patrick" userId="ba666de4-0d21-43a6-8e66-51a18aae1b4a" providerId="ADAL" clId="{514C03FD-32BB-43B8-9EE7-F049644D3BA6}" dt="2024-03-05T17:23:57.877" v="12" actId="1076"/>
          <ac:picMkLst>
            <pc:docMk/>
            <pc:sldMk cId="4053142725" sldId="258"/>
            <ac:picMk id="3" creationId="{1E8C5E85-8077-E176-24EE-F3D1BD858E8F}"/>
          </ac:picMkLst>
        </pc:picChg>
        <pc:picChg chg="add mod modCrop">
          <ac:chgData name="Abels, Patrick" userId="ba666de4-0d21-43a6-8e66-51a18aae1b4a" providerId="ADAL" clId="{514C03FD-32BB-43B8-9EE7-F049644D3BA6}" dt="2024-03-05T17:24:00.662" v="15" actId="1076"/>
          <ac:picMkLst>
            <pc:docMk/>
            <pc:sldMk cId="4053142725" sldId="258"/>
            <ac:picMk id="5" creationId="{CFDCF565-E262-8911-642A-D1723C36F0B8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42.967" v="241" actId="1076"/>
        <pc:sldMkLst>
          <pc:docMk/>
          <pc:sldMk cId="1535252720" sldId="269"/>
        </pc:sldMkLst>
        <pc:spChg chg="mod">
          <ac:chgData name="Abels, Patrick" userId="ba666de4-0d21-43a6-8e66-51a18aae1b4a" providerId="ADAL" clId="{514C03FD-32BB-43B8-9EE7-F049644D3BA6}" dt="2024-03-05T20:55:54.315" v="199" actId="6549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514C03FD-32BB-43B8-9EE7-F049644D3BA6}" dt="2024-03-05T20:58:32.335" v="237" actId="14100"/>
          <ac:picMkLst>
            <pc:docMk/>
            <pc:sldMk cId="1535252720" sldId="269"/>
            <ac:picMk id="4" creationId="{4FB07E2C-1DB9-195A-E0D7-A9484E15724C}"/>
          </ac:picMkLst>
        </pc:picChg>
        <pc:picChg chg="del">
          <ac:chgData name="Abels, Patrick" userId="ba666de4-0d21-43a6-8e66-51a18aae1b4a" providerId="ADAL" clId="{514C03FD-32BB-43B8-9EE7-F049644D3BA6}" dt="2024-03-05T20:55:33.438" v="181" actId="478"/>
          <ac:picMkLst>
            <pc:docMk/>
            <pc:sldMk cId="1535252720" sldId="269"/>
            <ac:picMk id="5" creationId="{3C391161-7920-C655-A6E6-E4894A8D1ADE}"/>
          </ac:picMkLst>
        </pc:picChg>
        <pc:picChg chg="add mod">
          <ac:chgData name="Abels, Patrick" userId="ba666de4-0d21-43a6-8e66-51a18aae1b4a" providerId="ADAL" clId="{514C03FD-32BB-43B8-9EE7-F049644D3BA6}" dt="2024-03-05T20:58:42.967" v="241" actId="1076"/>
          <ac:picMkLst>
            <pc:docMk/>
            <pc:sldMk cId="1535252720" sldId="269"/>
            <ac:picMk id="6" creationId="{ACD20529-F9AD-FC2B-9693-9630DD880763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19.344" v="233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514C03FD-32BB-43B8-9EE7-F049644D3BA6}" dt="2024-03-05T20:58:19.344" v="233" actId="20577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514C03FD-32BB-43B8-9EE7-F049644D3BA6}" dt="2024-03-05T20:58:06.494" v="220" actId="478"/>
          <ac:picMkLst>
            <pc:docMk/>
            <pc:sldMk cId="1722427942" sldId="273"/>
            <ac:picMk id="4" creationId="{BA3F1C55-78E2-DB4E-4BA5-8C3D65848EEE}"/>
          </ac:picMkLst>
        </pc:picChg>
        <pc:picChg chg="add mod">
          <ac:chgData name="Abels, Patrick" userId="ba666de4-0d21-43a6-8e66-51a18aae1b4a" providerId="ADAL" clId="{514C03FD-32BB-43B8-9EE7-F049644D3BA6}" dt="2024-03-05T20:58:13.045" v="224" actId="1076"/>
          <ac:picMkLst>
            <pc:docMk/>
            <pc:sldMk cId="1722427942" sldId="273"/>
            <ac:picMk id="7" creationId="{C03A38BD-DDD8-BAFD-C94D-286CCB127D6F}"/>
          </ac:picMkLst>
        </pc:picChg>
      </pc:sldChg>
      <pc:sldChg chg="modSp mod">
        <pc:chgData name="Abels, Patrick" userId="ba666de4-0d21-43a6-8e66-51a18aae1b4a" providerId="ADAL" clId="{514C03FD-32BB-43B8-9EE7-F049644D3BA6}" dt="2024-03-05T17:23:12.289" v="1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514C03FD-32BB-43B8-9EE7-F049644D3BA6}" dt="2024-03-05T17:23:12.289" v="1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514C03FD-32BB-43B8-9EE7-F049644D3BA6}" dt="2024-03-05T20:51:15.876" v="172" actId="6549"/>
        <pc:sldMkLst>
          <pc:docMk/>
          <pc:sldMk cId="4188792782" sldId="275"/>
        </pc:sldMkLst>
        <pc:spChg chg="mod">
          <ac:chgData name="Abels, Patrick" userId="ba666de4-0d21-43a6-8e66-51a18aae1b4a" providerId="ADAL" clId="{514C03FD-32BB-43B8-9EE7-F049644D3BA6}" dt="2024-03-05T17:31:02.202" v="50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514C03FD-32BB-43B8-9EE7-F049644D3BA6}" dt="2024-03-05T17:29:48.003" v="17" actId="20577"/>
          <ac:spMkLst>
            <pc:docMk/>
            <pc:sldMk cId="4188792782" sldId="275"/>
            <ac:spMk id="3" creationId="{DE287186-0EB6-0464-DD2D-E6DDC50BD359}"/>
          </ac:spMkLst>
        </pc:spChg>
        <pc:spChg chg="mod ord">
          <ac:chgData name="Abels, Patrick" userId="ba666de4-0d21-43a6-8e66-51a18aae1b4a" providerId="ADAL" clId="{514C03FD-32BB-43B8-9EE7-F049644D3BA6}" dt="2024-03-05T17:36:40.601" v="127" actId="166"/>
          <ac:spMkLst>
            <pc:docMk/>
            <pc:sldMk cId="4188792782" sldId="275"/>
            <ac:spMk id="25" creationId="{45C04E61-B0C0-2A9B-9F90-EF9BE1A7621E}"/>
          </ac:spMkLst>
        </pc:spChg>
        <pc:spChg chg="mod ord">
          <ac:chgData name="Abels, Patrick" userId="ba666de4-0d21-43a6-8e66-51a18aae1b4a" providerId="ADAL" clId="{514C03FD-32BB-43B8-9EE7-F049644D3BA6}" dt="2024-03-05T20:51:02.912" v="166" actId="207"/>
          <ac:spMkLst>
            <pc:docMk/>
            <pc:sldMk cId="4188792782" sldId="275"/>
            <ac:spMk id="26" creationId="{590F2371-B7CF-FF47-D267-D91AF9F4C2DD}"/>
          </ac:spMkLst>
        </pc:spChg>
        <pc:spChg chg="mod ord">
          <ac:chgData name="Abels, Patrick" userId="ba666de4-0d21-43a6-8e66-51a18aae1b4a" providerId="ADAL" clId="{514C03FD-32BB-43B8-9EE7-F049644D3BA6}" dt="2024-03-05T20:51:15.876" v="172" actId="6549"/>
          <ac:spMkLst>
            <pc:docMk/>
            <pc:sldMk cId="4188792782" sldId="275"/>
            <ac:spMk id="27" creationId="{37696E0C-B888-FF26-98EE-DC079F256203}"/>
          </ac:spMkLst>
        </pc:spChg>
        <pc:spChg chg="mod ord">
          <ac:chgData name="Abels, Patrick" userId="ba666de4-0d21-43a6-8e66-51a18aae1b4a" providerId="ADAL" clId="{514C03FD-32BB-43B8-9EE7-F049644D3BA6}" dt="2024-03-05T17:37:31.361" v="140" actId="1035"/>
          <ac:spMkLst>
            <pc:docMk/>
            <pc:sldMk cId="4188792782" sldId="275"/>
            <ac:spMk id="28" creationId="{1FAEBEF0-991A-3A9C-3E67-358CA99C722D}"/>
          </ac:spMkLst>
        </pc:spChg>
        <pc:spChg chg="mod ord">
          <ac:chgData name="Abels, Patrick" userId="ba666de4-0d21-43a6-8e66-51a18aae1b4a" providerId="ADAL" clId="{514C03FD-32BB-43B8-9EE7-F049644D3BA6}" dt="2024-03-05T17:37:34.880" v="148" actId="1036"/>
          <ac:spMkLst>
            <pc:docMk/>
            <pc:sldMk cId="4188792782" sldId="275"/>
            <ac:spMk id="29" creationId="{A68D7E35-29A8-0631-C6D6-58278041B651}"/>
          </ac:spMkLst>
        </pc:spChg>
        <pc:spChg chg="mod ord">
          <ac:chgData name="Abels, Patrick" userId="ba666de4-0d21-43a6-8e66-51a18aae1b4a" providerId="ADAL" clId="{514C03FD-32BB-43B8-9EE7-F049644D3BA6}" dt="2024-03-05T17:37:39.338" v="154" actId="1035"/>
          <ac:spMkLst>
            <pc:docMk/>
            <pc:sldMk cId="4188792782" sldId="275"/>
            <ac:spMk id="30" creationId="{6D19C740-719F-0523-99EF-2F5D04325326}"/>
          </ac:spMkLst>
        </pc:spChg>
        <pc:spChg chg="mod ord">
          <ac:chgData name="Abels, Patrick" userId="ba666de4-0d21-43a6-8e66-51a18aae1b4a" providerId="ADAL" clId="{514C03FD-32BB-43B8-9EE7-F049644D3BA6}" dt="2024-03-05T17:37:22.465" v="134" actId="207"/>
          <ac:spMkLst>
            <pc:docMk/>
            <pc:sldMk cId="4188792782" sldId="275"/>
            <ac:spMk id="31" creationId="{6A25111A-C3F8-5EC7-918E-855E5CFED9CD}"/>
          </ac:spMkLst>
        </pc:spChg>
        <pc:picChg chg="add mod">
          <ac:chgData name="Abels, Patrick" userId="ba666de4-0d21-43a6-8e66-51a18aae1b4a" providerId="ADAL" clId="{514C03FD-32BB-43B8-9EE7-F049644D3BA6}" dt="2024-03-05T17:33:58.095" v="62" actId="1036"/>
          <ac:picMkLst>
            <pc:docMk/>
            <pc:sldMk cId="4188792782" sldId="275"/>
            <ac:picMk id="5" creationId="{1D6C4422-819C-B5DB-EC1E-50C60AE39A65}"/>
          </ac:picMkLst>
        </pc:picChg>
        <pc:picChg chg="del">
          <ac:chgData name="Abels, Patrick" userId="ba666de4-0d21-43a6-8e66-51a18aae1b4a" providerId="ADAL" clId="{514C03FD-32BB-43B8-9EE7-F049644D3BA6}" dt="2024-03-05T17:36:47.227" v="128" actId="478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3:45.633" v="180" actId="1037"/>
        <pc:sldMkLst>
          <pc:docMk/>
          <pc:sldMk cId="2432261518" sldId="276"/>
        </pc:sldMkLst>
        <pc:picChg chg="add mod">
          <ac:chgData name="Abels, Patrick" userId="ba666de4-0d21-43a6-8e66-51a18aae1b4a" providerId="ADAL" clId="{514C03FD-32BB-43B8-9EE7-F049644D3BA6}" dt="2024-03-05T20:53:45.633" v="180" actId="1037"/>
          <ac:picMkLst>
            <pc:docMk/>
            <pc:sldMk cId="2432261518" sldId="276"/>
            <ac:picMk id="3" creationId="{A5B927C9-B994-3D2B-555C-6371581E3BD8}"/>
          </ac:picMkLst>
        </pc:picChg>
        <pc:picChg chg="del">
          <ac:chgData name="Abels, Patrick" userId="ba666de4-0d21-43a6-8e66-51a18aae1b4a" providerId="ADAL" clId="{514C03FD-32BB-43B8-9EE7-F049644D3BA6}" dt="2024-03-05T20:51:45.852" v="173" actId="478"/>
          <ac:picMkLst>
            <pc:docMk/>
            <pc:sldMk cId="2432261518" sldId="276"/>
            <ac:picMk id="9" creationId="{27CA68AE-BD63-9357-7798-D97D7A0625D1}"/>
          </ac:picMkLst>
        </pc:picChg>
        <pc:picChg chg="del">
          <ac:chgData name="Abels, Patrick" userId="ba666de4-0d21-43a6-8e66-51a18aae1b4a" providerId="ADAL" clId="{514C03FD-32BB-43B8-9EE7-F049644D3BA6}" dt="2024-03-05T20:51:47.216" v="174" actId="478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del mod">
        <pc:chgData name="Abels, Patrick" userId="ba666de4-0d21-43a6-8e66-51a18aae1b4a" providerId="ADAL" clId="{514C03FD-32BB-43B8-9EE7-F049644D3BA6}" dt="2024-03-05T20:58:25.491" v="235" actId="47"/>
        <pc:sldMkLst>
          <pc:docMk/>
          <pc:sldMk cId="3373920862" sldId="277"/>
        </pc:sldMkLst>
        <pc:spChg chg="mod">
          <ac:chgData name="Abels, Patrick" userId="ba666de4-0d21-43a6-8e66-51a18aae1b4a" providerId="ADAL" clId="{514C03FD-32BB-43B8-9EE7-F049644D3BA6}" dt="2024-03-05T20:57:01.951" v="215" actId="6549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514C03FD-32BB-43B8-9EE7-F049644D3BA6}" dt="2024-03-05T20:56:54.421" v="200" actId="478"/>
          <ac:picMkLst>
            <pc:docMk/>
            <pc:sldMk cId="3373920862" sldId="277"/>
            <ac:picMk id="4" creationId="{B7B2148E-EB22-7553-C85B-D8DDB9F0378D}"/>
          </ac:picMkLst>
        </pc:picChg>
        <pc:picChg chg="add del">
          <ac:chgData name="Abels, Patrick" userId="ba666de4-0d21-43a6-8e66-51a18aae1b4a" providerId="ADAL" clId="{514C03FD-32BB-43B8-9EE7-F049644D3BA6}" dt="2024-03-05T20:58:23.859" v="234" actId="21"/>
          <ac:picMkLst>
            <pc:docMk/>
            <pc:sldMk cId="3373920862" sldId="277"/>
            <ac:picMk id="5" creationId="{ACD20529-F9AD-FC2B-9693-9630DD880763}"/>
          </ac:picMkLst>
        </pc:picChg>
        <pc:picChg chg="add del mod">
          <ac:chgData name="Abels, Patrick" userId="ba666de4-0d21-43a6-8e66-51a18aae1b4a" providerId="ADAL" clId="{514C03FD-32BB-43B8-9EE7-F049644D3BA6}" dt="2024-03-05T20:58:03.937" v="219" actId="21"/>
          <ac:picMkLst>
            <pc:docMk/>
            <pc:sldMk cId="3373920862" sldId="277"/>
            <ac:picMk id="7" creationId="{C03A38BD-DDD8-BAFD-C94D-286CCB127D6F}"/>
          </ac:picMkLst>
        </pc:picChg>
        <pc:picChg chg="del">
          <ac:chgData name="Abels, Patrick" userId="ba666de4-0d21-43a6-8e66-51a18aae1b4a" providerId="ADAL" clId="{514C03FD-32BB-43B8-9EE7-F049644D3BA6}" dt="2024-03-05T20:56:56.081" v="201" actId="478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1:00:47.265" v="269" actId="1036"/>
        <pc:sldMkLst>
          <pc:docMk/>
          <pc:sldMk cId="3317942293" sldId="278"/>
        </pc:sldMkLst>
        <pc:picChg chg="del">
          <ac:chgData name="Abels, Patrick" userId="ba666de4-0d21-43a6-8e66-51a18aae1b4a" providerId="ADAL" clId="{514C03FD-32BB-43B8-9EE7-F049644D3BA6}" dt="2024-03-05T20:59:42.243" v="242" actId="478"/>
          <ac:picMkLst>
            <pc:docMk/>
            <pc:sldMk cId="3317942293" sldId="278"/>
            <ac:picMk id="5" creationId="{141C490E-DF11-7326-F32F-0E6CAF102964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6" creationId="{7958D677-9CB8-ADAB-A9B4-E9F5654DCF0C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7" creationId="{44F31F0D-2CBA-A11D-EDD5-B5A73AA072C9}"/>
          </ac:picMkLst>
        </pc:picChg>
      </pc:sldChg>
      <pc:sldChg chg="del">
        <pc:chgData name="Abels, Patrick" userId="ba666de4-0d21-43a6-8e66-51a18aae1b4a" providerId="ADAL" clId="{514C03FD-32BB-43B8-9EE7-F049644D3BA6}" dt="2024-03-05T20:58:27.639" v="236" actId="47"/>
        <pc:sldMkLst>
          <pc:docMk/>
          <pc:sldMk cId="1466867817" sldId="279"/>
        </pc:sldMkLst>
      </pc:sldChg>
    </pc:docChg>
  </pc:docChgLst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A540D701-2A5A-444E-B806-8B3114C5BF01}"/>
    <pc:docChg chg="modSld">
      <pc:chgData name="Abels, Patrick" userId="ba666de4-0d21-43a6-8e66-51a18aae1b4a" providerId="ADAL" clId="{A540D701-2A5A-444E-B806-8B3114C5BF01}" dt="2024-04-15T17:22:20.738" v="0"/>
      <pc:docMkLst>
        <pc:docMk/>
      </pc:docMkLst>
      <pc:sldChg chg="modSp">
        <pc:chgData name="Abels, Patrick" userId="ba666de4-0d21-43a6-8e66-51a18aae1b4a" providerId="ADAL" clId="{A540D701-2A5A-444E-B806-8B3114C5BF01}" dt="2024-04-15T17:22:20.738" v="0"/>
        <pc:sldMkLst>
          <pc:docMk/>
          <pc:sldMk cId="2432261518" sldId="276"/>
        </pc:sldMkLst>
        <pc:picChg chg="mod">
          <ac:chgData name="Abels, Patrick" userId="ba666de4-0d21-43a6-8e66-51a18aae1b4a" providerId="ADAL" clId="{A540D701-2A5A-444E-B806-8B3114C5BF01}" dt="2024-04-15T17:22:20.738" v="0"/>
          <ac:picMkLst>
            <pc:docMk/>
            <pc:sldMk cId="2432261518" sldId="276"/>
            <ac:picMk id="1026" creationId="{175B87B6-DFDD-FE3D-8B74-5E346D6FFA11}"/>
          </ac:picMkLst>
        </pc:picChg>
      </pc:sldChg>
    </pc:docChg>
  </pc:docChgLst>
  <pc:docChgLst>
    <pc:chgData name="Abels, Patrick" userId="ba666de4-0d21-43a6-8e66-51a18aae1b4a" providerId="ADAL" clId="{61772F05-A0C1-204F-863A-FC19EE1A43E8}"/>
    <pc:docChg chg="modSld">
      <pc:chgData name="Abels, Patrick" userId="ba666de4-0d21-43a6-8e66-51a18aae1b4a" providerId="ADAL" clId="{61772F05-A0C1-204F-863A-FC19EE1A43E8}" dt="2024-03-04T10:57:18.806" v="1" actId="20577"/>
      <pc:docMkLst>
        <pc:docMk/>
      </pc:docMkLst>
      <pc:sldChg chg="modSp">
        <pc:chgData name="Abels, Patrick" userId="ba666de4-0d21-43a6-8e66-51a18aae1b4a" providerId="ADAL" clId="{61772F05-A0C1-204F-863A-FC19EE1A43E8}" dt="2024-03-04T10:57:18.806" v="1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61772F05-A0C1-204F-863A-FC19EE1A43E8}" dt="2024-03-04T10:57:18.806" v="1" actId="20577"/>
          <ac:spMkLst>
            <pc:docMk/>
            <pc:sldMk cId="4188792782" sldId="275"/>
            <ac:spMk id="3" creationId="{DE287186-0EB6-0464-DD2D-E6DDC50BD359}"/>
          </ac:spMkLst>
        </pc:sp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6D7609DD-601B-0F45-A01D-59DD9F9F9EAA}"/>
    <pc:docChg chg="modSld">
      <pc:chgData name="Abels, Patrick" userId="ba666de4-0d21-43a6-8e66-51a18aae1b4a" providerId="ADAL" clId="{6D7609DD-601B-0F45-A01D-59DD9F9F9EAA}" dt="2024-04-16T07:49:24.260" v="13" actId="20577"/>
      <pc:docMkLst>
        <pc:docMk/>
      </pc:docMkLst>
      <pc:sldChg chg="modSp">
        <pc:chgData name="Abels, Patrick" userId="ba666de4-0d21-43a6-8e66-51a18aae1b4a" providerId="ADAL" clId="{6D7609DD-601B-0F45-A01D-59DD9F9F9EAA}" dt="2024-04-16T07:49:24.260" v="13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6D7609DD-601B-0F45-A01D-59DD9F9F9EAA}" dt="2024-04-16T07:49:24.260" v="13" actId="20577"/>
          <ac:spMkLst>
            <pc:docMk/>
            <pc:sldMk cId="2766537786" sldId="263"/>
            <ac:spMk id="2" creationId="{68E00736-7763-5364-29F5-3973C6BC804D}"/>
          </ac:spMkLst>
        </pc:sp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38D0B57A-A3E4-40F4-9C2E-01EB449AEADD}"/>
    <pc:docChg chg="undo custSel addSld delSld modSld">
      <pc:chgData name="Abels, Patrick" userId="ba666de4-0d21-43a6-8e66-51a18aae1b4a" providerId="ADAL" clId="{38D0B57A-A3E4-40F4-9C2E-01EB449AEADD}" dt="2023-12-05T22:15:08.015" v="737" actId="20577"/>
      <pc:docMkLst>
        <pc:docMk/>
      </pc:docMkLst>
      <pc:sldChg chg="modSp mod">
        <pc:chgData name="Abels, Patrick" userId="ba666de4-0d21-43a6-8e66-51a18aae1b4a" providerId="ADAL" clId="{38D0B57A-A3E4-40F4-9C2E-01EB449AEADD}" dt="2023-12-05T22:03:21.204" v="50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38D0B57A-A3E4-40F4-9C2E-01EB449AEADD}" dt="2023-12-05T22:03:21.204" v="50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1:57:39.969" v="95" actId="14100"/>
        <pc:sldMkLst>
          <pc:docMk/>
          <pc:sldMk cId="3366437632" sldId="259"/>
        </pc:sldMkLst>
        <pc:spChg chg="mod">
          <ac:chgData name="Abels, Patrick" userId="ba666de4-0d21-43a6-8e66-51a18aae1b4a" providerId="ADAL" clId="{38D0B57A-A3E4-40F4-9C2E-01EB449AEADD}" dt="2023-12-05T21:57:07.210" v="87" actId="20577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38D0B57A-A3E4-40F4-9C2E-01EB449AEADD}" dt="2023-12-05T21:54:42.698" v="29" actId="478"/>
          <ac:spMkLst>
            <pc:docMk/>
            <pc:sldMk cId="3366437632" sldId="259"/>
            <ac:spMk id="15" creationId="{A4D9D0DC-EAD2-A663-BD8B-C6426B23B0E3}"/>
          </ac:spMkLst>
        </pc:spChg>
        <pc:spChg chg="del">
          <ac:chgData name="Abels, Patrick" userId="ba666de4-0d21-43a6-8e66-51a18aae1b4a" providerId="ADAL" clId="{38D0B57A-A3E4-40F4-9C2E-01EB449AEADD}" dt="2023-12-05T21:54:47.336" v="31" actId="478"/>
          <ac:spMkLst>
            <pc:docMk/>
            <pc:sldMk cId="3366437632" sldId="259"/>
            <ac:spMk id="16" creationId="{E260A3EA-EF72-2CDB-70B2-03C70EB8ECFC}"/>
          </ac:spMkLst>
        </pc:spChg>
        <pc:spChg chg="del">
          <ac:chgData name="Abels, Patrick" userId="ba666de4-0d21-43a6-8e66-51a18aae1b4a" providerId="ADAL" clId="{38D0B57A-A3E4-40F4-9C2E-01EB449AEADD}" dt="2023-12-05T21:54:45.235" v="30" actId="478"/>
          <ac:spMkLst>
            <pc:docMk/>
            <pc:sldMk cId="3366437632" sldId="259"/>
            <ac:spMk id="17" creationId="{073E519A-F8A0-35C6-E61D-BA250FFD2C38}"/>
          </ac:spMkLst>
        </pc:spChg>
        <pc:spChg chg="del">
          <ac:chgData name="Abels, Patrick" userId="ba666de4-0d21-43a6-8e66-51a18aae1b4a" providerId="ADAL" clId="{38D0B57A-A3E4-40F4-9C2E-01EB449AEADD}" dt="2023-12-05T21:54:49.225" v="32" actId="478"/>
          <ac:spMkLst>
            <pc:docMk/>
            <pc:sldMk cId="3366437632" sldId="259"/>
            <ac:spMk id="20" creationId="{64FCF163-814E-31F5-0010-289B2D1EDD41}"/>
          </ac:spMkLst>
        </pc:spChg>
        <pc:spChg chg="mod">
          <ac:chgData name="Abels, Patrick" userId="ba666de4-0d21-43a6-8e66-51a18aae1b4a" providerId="ADAL" clId="{38D0B57A-A3E4-40F4-9C2E-01EB449AEADD}" dt="2023-12-05T21:57:36.246" v="94" actId="404"/>
          <ac:spMkLst>
            <pc:docMk/>
            <pc:sldMk cId="3366437632" sldId="259"/>
            <ac:spMk id="21" creationId="{6F8CD28C-88F3-BA97-F3F9-0E3257247E78}"/>
          </ac:spMkLst>
        </pc:spChg>
        <pc:picChg chg="add mod">
          <ac:chgData name="Abels, Patrick" userId="ba666de4-0d21-43a6-8e66-51a18aae1b4a" providerId="ADAL" clId="{38D0B57A-A3E4-40F4-9C2E-01EB449AEADD}" dt="2023-12-05T21:57:39.969" v="95" actId="14100"/>
          <ac:picMkLst>
            <pc:docMk/>
            <pc:sldMk cId="3366437632" sldId="259"/>
            <ac:picMk id="4" creationId="{BF77B9AD-FA61-DF66-A3A1-5868CC0212F3}"/>
          </ac:picMkLst>
        </pc:picChg>
      </pc:sldChg>
      <pc:sldChg chg="modSp mod">
        <pc:chgData name="Abels, Patrick" userId="ba666de4-0d21-43a6-8e66-51a18aae1b4a" providerId="ADAL" clId="{38D0B57A-A3E4-40F4-9C2E-01EB449AEADD}" dt="2023-12-05T21:58:05.849" v="99" actId="404"/>
        <pc:sldMkLst>
          <pc:docMk/>
          <pc:sldMk cId="4195507967" sldId="268"/>
        </pc:sldMkLst>
        <pc:spChg chg="mod">
          <ac:chgData name="Abels, Patrick" userId="ba666de4-0d21-43a6-8e66-51a18aae1b4a" providerId="ADAL" clId="{38D0B57A-A3E4-40F4-9C2E-01EB449AEADD}" dt="2023-12-05T21:58:05.849" v="99" actId="404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2:06:31.447" v="608" actId="1076"/>
        <pc:sldMkLst>
          <pc:docMk/>
          <pc:sldMk cId="1535252720" sldId="269"/>
        </pc:sldMkLst>
        <pc:spChg chg="mod">
          <ac:chgData name="Abels, Patrick" userId="ba666de4-0d21-43a6-8e66-51a18aae1b4a" providerId="ADAL" clId="{38D0B57A-A3E4-40F4-9C2E-01EB449AEADD}" dt="2023-12-05T22:05:24.849" v="561" actId="6549"/>
          <ac:spMkLst>
            <pc:docMk/>
            <pc:sldMk cId="1535252720" sldId="269"/>
            <ac:spMk id="3" creationId="{01ECBF5A-FC38-589B-9B3F-519D1EC2FC51}"/>
          </ac:spMkLst>
        </pc:spChg>
        <pc:picChg chg="add del">
          <ac:chgData name="Abels, Patrick" userId="ba666de4-0d21-43a6-8e66-51a18aae1b4a" providerId="ADAL" clId="{38D0B57A-A3E4-40F4-9C2E-01EB449AEADD}" dt="2023-12-05T22:06:03.271" v="596" actId="478"/>
          <ac:picMkLst>
            <pc:docMk/>
            <pc:sldMk cId="1535252720" sldId="269"/>
            <ac:picMk id="4" creationId="{C7EE97BD-188C-61BE-4ACA-72A4E26396AA}"/>
          </ac:picMkLst>
        </pc:picChg>
        <pc:picChg chg="del">
          <ac:chgData name="Abels, Patrick" userId="ba666de4-0d21-43a6-8e66-51a18aae1b4a" providerId="ADAL" clId="{38D0B57A-A3E4-40F4-9C2E-01EB449AEADD}" dt="2023-12-05T22:04:13.491" v="510" actId="478"/>
          <ac:picMkLst>
            <pc:docMk/>
            <pc:sldMk cId="1535252720" sldId="269"/>
            <ac:picMk id="5" creationId="{A55768DE-1B32-730B-D638-4AA69C68A07E}"/>
          </ac:picMkLst>
        </pc:picChg>
        <pc:picChg chg="del">
          <ac:chgData name="Abels, Patrick" userId="ba666de4-0d21-43a6-8e66-51a18aae1b4a" providerId="ADAL" clId="{38D0B57A-A3E4-40F4-9C2E-01EB449AEADD}" dt="2023-12-05T22:04:14.615" v="512" actId="478"/>
          <ac:picMkLst>
            <pc:docMk/>
            <pc:sldMk cId="1535252720" sldId="269"/>
            <ac:picMk id="6" creationId="{E8AAABB1-4D17-AEFF-D432-E227BB806A55}"/>
          </ac:picMkLst>
        </pc:picChg>
        <pc:picChg chg="del">
          <ac:chgData name="Abels, Patrick" userId="ba666de4-0d21-43a6-8e66-51a18aae1b4a" providerId="ADAL" clId="{38D0B57A-A3E4-40F4-9C2E-01EB449AEADD}" dt="2023-12-05T22:04:14.078" v="511" actId="478"/>
          <ac:picMkLst>
            <pc:docMk/>
            <pc:sldMk cId="1535252720" sldId="269"/>
            <ac:picMk id="8" creationId="{6D3D9D43-53AE-659C-10CA-0077B713189A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9" creationId="{E10B7917-1E06-CE03-12D1-7EC242F7119C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10" creationId="{6D4551A1-C824-BD42-9E40-FBD50BB31E9E}"/>
          </ac:picMkLst>
        </pc:picChg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322635273" sldId="271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2650891004" sldId="272"/>
        </pc:sldMkLst>
      </pc:sldChg>
      <pc:sldChg chg="modSp mod">
        <pc:chgData name="Abels, Patrick" userId="ba666de4-0d21-43a6-8e66-51a18aae1b4a" providerId="ADAL" clId="{38D0B57A-A3E4-40F4-9C2E-01EB449AEADD}" dt="2023-12-05T22:15:08.015" v="7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38D0B57A-A3E4-40F4-9C2E-01EB449AEADD}" dt="2023-12-05T22:15:08.015" v="7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38D0B57A-A3E4-40F4-9C2E-01EB449AEADD}" dt="2023-12-05T21:59:08.213" v="143" actId="5793"/>
        <pc:sldMkLst>
          <pc:docMk/>
          <pc:sldMk cId="2066371292" sldId="274"/>
        </pc:sldMkLst>
        <pc:spChg chg="mod">
          <ac:chgData name="Abels, Patrick" userId="ba666de4-0d21-43a6-8e66-51a18aae1b4a" providerId="ADAL" clId="{38D0B57A-A3E4-40F4-9C2E-01EB449AEADD}" dt="2023-12-05T21:59:08.213" v="143" actId="5793"/>
          <ac:spMkLst>
            <pc:docMk/>
            <pc:sldMk cId="2066371292" sldId="274"/>
            <ac:spMk id="2" creationId="{819E8F8D-31D9-B7B0-30D7-BC7419B3BDAB}"/>
          </ac:spMkLst>
        </pc:spChg>
      </pc:sldChg>
      <pc:sldChg chg="addSp modSp add mod">
        <pc:chgData name="Abels, Patrick" userId="ba666de4-0d21-43a6-8e66-51a18aae1b4a" providerId="ADAL" clId="{38D0B57A-A3E4-40F4-9C2E-01EB449AEADD}" dt="2023-12-05T22:08:15.047" v="639" actId="14100"/>
        <pc:sldMkLst>
          <pc:docMk/>
          <pc:sldMk cId="3360065460" sldId="275"/>
        </pc:sldMkLst>
        <pc:spChg chg="mod">
          <ac:chgData name="Abels, Patrick" userId="ba666de4-0d21-43a6-8e66-51a18aae1b4a" providerId="ADAL" clId="{38D0B57A-A3E4-40F4-9C2E-01EB449AEADD}" dt="2023-12-05T22:05:16.442" v="546" actId="20577"/>
          <ac:spMkLst>
            <pc:docMk/>
            <pc:sldMk cId="3360065460" sldId="275"/>
            <ac:spMk id="3" creationId="{01ECBF5A-FC38-589B-9B3F-519D1EC2FC51}"/>
          </ac:spMkLst>
        </pc:spChg>
        <pc:picChg chg="add mod ord modCrop">
          <ac:chgData name="Abels, Patrick" userId="ba666de4-0d21-43a6-8e66-51a18aae1b4a" providerId="ADAL" clId="{38D0B57A-A3E4-40F4-9C2E-01EB449AEADD}" dt="2023-12-05T22:08:15.047" v="639" actId="14100"/>
          <ac:picMkLst>
            <pc:docMk/>
            <pc:sldMk cId="3360065460" sldId="275"/>
            <ac:picMk id="4" creationId="{BE8257F2-0E0D-83F7-3008-6619FD7ADD1B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6" creationId="{ACFB12F1-8174-0C73-3315-56DF8EBA3BF3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7" creationId="{9FB62549-DD90-1328-32B0-D8A753ECC3E7}"/>
          </ac:picMkLst>
        </pc:picChg>
      </pc:sldChg>
      <pc:sldChg chg="addSp delSp modSp add mod">
        <pc:chgData name="Abels, Patrick" userId="ba666de4-0d21-43a6-8e66-51a18aae1b4a" providerId="ADAL" clId="{38D0B57A-A3E4-40F4-9C2E-01EB449AEADD}" dt="2023-12-05T22:14:53.313" v="734" actId="1076"/>
        <pc:sldMkLst>
          <pc:docMk/>
          <pc:sldMk cId="102192478" sldId="276"/>
        </pc:sldMkLst>
        <pc:spChg chg="mod">
          <ac:chgData name="Abels, Patrick" userId="ba666de4-0d21-43a6-8e66-51a18aae1b4a" providerId="ADAL" clId="{38D0B57A-A3E4-40F4-9C2E-01EB449AEADD}" dt="2023-12-05T22:05:33.061" v="577" actId="20577"/>
          <ac:spMkLst>
            <pc:docMk/>
            <pc:sldMk cId="102192478" sldId="276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38D0B57A-A3E4-40F4-9C2E-01EB449AEADD}" dt="2023-12-05T22:12:40.064" v="704" actId="1076"/>
          <ac:picMkLst>
            <pc:docMk/>
            <pc:sldMk cId="102192478" sldId="276"/>
            <ac:picMk id="4" creationId="{C5EEC06A-C691-D3B3-73A9-5FB414202CE7}"/>
          </ac:picMkLst>
        </pc:picChg>
        <pc:picChg chg="add mod modCrop">
          <ac:chgData name="Abels, Patrick" userId="ba666de4-0d21-43a6-8e66-51a18aae1b4a" providerId="ADAL" clId="{38D0B57A-A3E4-40F4-9C2E-01EB449AEADD}" dt="2023-12-05T22:12:57.232" v="708" actId="1076"/>
          <ac:picMkLst>
            <pc:docMk/>
            <pc:sldMk cId="102192478" sldId="276"/>
            <ac:picMk id="5" creationId="{9003E2E2-91B8-39FE-C09B-47CDC2B52DE0}"/>
          </ac:picMkLst>
        </pc:picChg>
        <pc:picChg chg="add mod modCrop">
          <ac:chgData name="Abels, Patrick" userId="ba666de4-0d21-43a6-8e66-51a18aae1b4a" providerId="ADAL" clId="{38D0B57A-A3E4-40F4-9C2E-01EB449AEADD}" dt="2023-12-05T22:13:09.041" v="714" actId="14100"/>
          <ac:picMkLst>
            <pc:docMk/>
            <pc:sldMk cId="102192478" sldId="276"/>
            <ac:picMk id="6" creationId="{BF11479B-5BAC-FA45-438C-357FB58ACD7D}"/>
          </ac:picMkLst>
        </pc:picChg>
        <pc:picChg chg="add del mod">
          <ac:chgData name="Abels, Patrick" userId="ba666de4-0d21-43a6-8e66-51a18aae1b4a" providerId="ADAL" clId="{38D0B57A-A3E4-40F4-9C2E-01EB449AEADD}" dt="2023-12-05T22:10:02.013" v="656" actId="478"/>
          <ac:picMkLst>
            <pc:docMk/>
            <pc:sldMk cId="102192478" sldId="276"/>
            <ac:picMk id="8" creationId="{5AFB25F3-F956-E299-0641-8A184831C22D}"/>
          </ac:picMkLst>
        </pc:picChg>
        <pc:picChg chg="add mod modCrop">
          <ac:chgData name="Abels, Patrick" userId="ba666de4-0d21-43a6-8e66-51a18aae1b4a" providerId="ADAL" clId="{38D0B57A-A3E4-40F4-9C2E-01EB449AEADD}" dt="2023-12-05T22:13:02.288" v="710" actId="1076"/>
          <ac:picMkLst>
            <pc:docMk/>
            <pc:sldMk cId="102192478" sldId="276"/>
            <ac:picMk id="10" creationId="{E98A64E1-6D15-1515-6797-992181CE7DCF}"/>
          </ac:picMkLst>
        </pc:picChg>
        <pc:picChg chg="add del mod modCrop">
          <ac:chgData name="Abels, Patrick" userId="ba666de4-0d21-43a6-8e66-51a18aae1b4a" providerId="ADAL" clId="{38D0B57A-A3E4-40F4-9C2E-01EB449AEADD}" dt="2023-12-05T22:14:29.189" v="727" actId="478"/>
          <ac:picMkLst>
            <pc:docMk/>
            <pc:sldMk cId="102192478" sldId="276"/>
            <ac:picMk id="11" creationId="{5AC3DADB-FCF9-ECF2-64FC-78052F0F8409}"/>
          </ac:picMkLst>
        </pc:picChg>
        <pc:picChg chg="add mod">
          <ac:chgData name="Abels, Patrick" userId="ba666de4-0d21-43a6-8e66-51a18aae1b4a" providerId="ADAL" clId="{38D0B57A-A3E4-40F4-9C2E-01EB449AEADD}" dt="2023-12-05T22:14:53.313" v="734" actId="1076"/>
          <ac:picMkLst>
            <pc:docMk/>
            <pc:sldMk cId="102192478" sldId="276"/>
            <ac:picMk id="13" creationId="{83F23F44-94F4-AA4C-D760-4237CC012F03}"/>
          </ac:picMkLst>
        </pc:picChg>
      </pc:sldChg>
      <pc:sldChg chg="addSp modSp add mod">
        <pc:chgData name="Abels, Patrick" userId="ba666de4-0d21-43a6-8e66-51a18aae1b4a" providerId="ADAL" clId="{38D0B57A-A3E4-40F4-9C2E-01EB449AEADD}" dt="2023-12-05T22:14:03.552" v="726" actId="1076"/>
        <pc:sldMkLst>
          <pc:docMk/>
          <pc:sldMk cId="4227723690" sldId="277"/>
        </pc:sldMkLst>
        <pc:spChg chg="mod">
          <ac:chgData name="Abels, Patrick" userId="ba666de4-0d21-43a6-8e66-51a18aae1b4a" providerId="ADAL" clId="{38D0B57A-A3E4-40F4-9C2E-01EB449AEADD}" dt="2023-12-05T22:05:42.498" v="59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38D0B57A-A3E4-40F4-9C2E-01EB449AEADD}" dt="2023-12-05T22:13:42.638" v="720" actId="1076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38D0B57A-A3E4-40F4-9C2E-01EB449AEADD}" dt="2023-12-05T22:14:03.552" v="726" actId="1076"/>
          <ac:picMkLst>
            <pc:docMk/>
            <pc:sldMk cId="4227723690" sldId="277"/>
            <ac:picMk id="6" creationId="{B982B1F7-E00A-73E9-5564-9834685284A1}"/>
          </ac:picMkLst>
        </pc:picChg>
      </pc:sldChg>
    </pc:docChg>
  </pc:docChgLst>
  <pc:docChgLst>
    <pc:chgData name="Abels, Patrick" userId="ba666de4-0d21-43a6-8e66-51a18aae1b4a" providerId="ADAL" clId="{17E8D0EE-3537-4DDB-8AEA-212BB9C61B42}"/>
    <pc:docChg chg="undo custSel addSld delSld modSld modMainMaster">
      <pc:chgData name="Abels, Patrick" userId="ba666de4-0d21-43a6-8e66-51a18aae1b4a" providerId="ADAL" clId="{17E8D0EE-3537-4DDB-8AEA-212BB9C61B42}" dt="2024-02-22T20:33:11.980" v="793"/>
      <pc:docMkLst>
        <pc:docMk/>
      </pc:docMkLst>
      <pc:sldChg chg="addSp modSp mod">
        <pc:chgData name="Abels, Patrick" userId="ba666de4-0d21-43a6-8e66-51a18aae1b4a" providerId="ADAL" clId="{17E8D0EE-3537-4DDB-8AEA-212BB9C61B42}" dt="2024-02-22T20:30:42.918" v="730" actId="1076"/>
        <pc:sldMkLst>
          <pc:docMk/>
          <pc:sldMk cId="4053142725" sldId="258"/>
        </pc:sldMkLst>
        <pc:spChg chg="mod">
          <ac:chgData name="Abels, Patrick" userId="ba666de4-0d21-43a6-8e66-51a18aae1b4a" providerId="ADAL" clId="{17E8D0EE-3537-4DDB-8AEA-212BB9C61B42}" dt="2024-02-22T20:30:39.775" v="729" actId="20577"/>
          <ac:spMkLst>
            <pc:docMk/>
            <pc:sldMk cId="4053142725" sldId="258"/>
            <ac:spMk id="2" creationId="{B07DB424-5D60-EB8E-705E-00413050711F}"/>
          </ac:spMkLst>
        </pc:spChg>
        <pc:picChg chg="add mod modCrop">
          <ac:chgData name="Abels, Patrick" userId="ba666de4-0d21-43a6-8e66-51a18aae1b4a" providerId="ADAL" clId="{17E8D0EE-3537-4DDB-8AEA-212BB9C61B42}" dt="2024-02-22T20:30:23.648" v="708" actId="1076"/>
          <ac:picMkLst>
            <pc:docMk/>
            <pc:sldMk cId="4053142725" sldId="258"/>
            <ac:picMk id="3" creationId="{13767F93-6B36-D6B7-22C5-344E30A58740}"/>
          </ac:picMkLst>
        </pc:picChg>
        <pc:picChg chg="add mod modCrop">
          <ac:chgData name="Abels, Patrick" userId="ba666de4-0d21-43a6-8e66-51a18aae1b4a" providerId="ADAL" clId="{17E8D0EE-3537-4DDB-8AEA-212BB9C61B42}" dt="2024-02-22T20:30:25.404" v="709" actId="1076"/>
          <ac:picMkLst>
            <pc:docMk/>
            <pc:sldMk cId="4053142725" sldId="258"/>
            <ac:picMk id="4" creationId="{4B0C3463-D875-380B-5706-BFFADF4AB34C}"/>
          </ac:picMkLst>
        </pc:picChg>
        <pc:picChg chg="add mod modCrop">
          <ac:chgData name="Abels, Patrick" userId="ba666de4-0d21-43a6-8e66-51a18aae1b4a" providerId="ADAL" clId="{17E8D0EE-3537-4DDB-8AEA-212BB9C61B42}" dt="2024-02-22T20:30:27.454" v="710" actId="1076"/>
          <ac:picMkLst>
            <pc:docMk/>
            <pc:sldMk cId="4053142725" sldId="258"/>
            <ac:picMk id="5" creationId="{FD945F6D-A54A-F150-D8DA-EFB9333AD493}"/>
          </ac:picMkLst>
        </pc:picChg>
        <pc:picChg chg="add mod">
          <ac:chgData name="Abels, Patrick" userId="ba666de4-0d21-43a6-8e66-51a18aae1b4a" providerId="ADAL" clId="{17E8D0EE-3537-4DDB-8AEA-212BB9C61B42}" dt="2024-02-22T20:30:42.918" v="730" actId="1076"/>
          <ac:picMkLst>
            <pc:docMk/>
            <pc:sldMk cId="4053142725" sldId="258"/>
            <ac:picMk id="6" creationId="{D942EEBC-53B7-3960-1A5E-48915840DBD6}"/>
          </ac:picMkLst>
        </pc:picChg>
      </pc:sldChg>
      <pc:sldChg chg="addSp delSp modSp mod">
        <pc:chgData name="Abels, Patrick" userId="ba666de4-0d21-43a6-8e66-51a18aae1b4a" providerId="ADAL" clId="{17E8D0EE-3537-4DDB-8AEA-212BB9C61B42}" dt="2024-02-22T20:32:52.664" v="772" actId="2710"/>
        <pc:sldMkLst>
          <pc:docMk/>
          <pc:sldMk cId="3366437632" sldId="259"/>
        </pc:sldMkLst>
        <pc:spChg chg="mod">
          <ac:chgData name="Abels, Patrick" userId="ba666de4-0d21-43a6-8e66-51a18aae1b4a" providerId="ADAL" clId="{17E8D0EE-3537-4DDB-8AEA-212BB9C61B42}" dt="2024-02-22T20:32:52.664" v="772" actId="2710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17E8D0EE-3537-4DDB-8AEA-212BB9C61B42}" dt="2024-02-22T20:04:25.897" v="148" actId="478"/>
          <ac:spMkLst>
            <pc:docMk/>
            <pc:sldMk cId="3366437632" sldId="259"/>
            <ac:spMk id="21" creationId="{6F8CD28C-88F3-BA97-F3F9-0E3257247E78}"/>
          </ac:spMkLst>
        </pc:spChg>
        <pc:picChg chg="del">
          <ac:chgData name="Abels, Patrick" userId="ba666de4-0d21-43a6-8e66-51a18aae1b4a" providerId="ADAL" clId="{17E8D0EE-3537-4DDB-8AEA-212BB9C61B42}" dt="2024-02-22T20:04:30.062" v="149" actId="478"/>
          <ac:picMkLst>
            <pc:docMk/>
            <pc:sldMk cId="3366437632" sldId="259"/>
            <ac:picMk id="4" creationId="{BF77B9AD-FA61-DF66-A3A1-5868CC0212F3}"/>
          </ac:picMkLst>
        </pc:picChg>
        <pc:picChg chg="add mod ord modCrop">
          <ac:chgData name="Abels, Patrick" userId="ba666de4-0d21-43a6-8e66-51a18aae1b4a" providerId="ADAL" clId="{17E8D0EE-3537-4DDB-8AEA-212BB9C61B42}" dt="2024-02-22T20:05:32.667" v="159" actId="167"/>
          <ac:picMkLst>
            <pc:docMk/>
            <pc:sldMk cId="3366437632" sldId="259"/>
            <ac:picMk id="5" creationId="{B8EE926C-E9D8-0985-5182-6051BD6A616B}"/>
          </ac:picMkLst>
        </pc:picChg>
      </pc:sldChg>
      <pc:sldChg chg="modSp del mod">
        <pc:chgData name="Abels, Patrick" userId="ba666de4-0d21-43a6-8e66-51a18aae1b4a" providerId="ADAL" clId="{17E8D0EE-3537-4DDB-8AEA-212BB9C61B42}" dt="2024-02-22T20:06:34.838" v="187" actId="47"/>
        <pc:sldMkLst>
          <pc:docMk/>
          <pc:sldMk cId="4195507967" sldId="268"/>
        </pc:sldMkLst>
        <pc:spChg chg="mod">
          <ac:chgData name="Abels, Patrick" userId="ba666de4-0d21-43a6-8e66-51a18aae1b4a" providerId="ADAL" clId="{17E8D0EE-3537-4DDB-8AEA-212BB9C61B42}" dt="2024-02-22T20:06:30.235" v="185" actId="207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8:43.719" v="577" actId="20577"/>
        <pc:sldMkLst>
          <pc:docMk/>
          <pc:sldMk cId="1535252720" sldId="269"/>
        </pc:sldMkLst>
        <pc:spChg chg="mod">
          <ac:chgData name="Abels, Patrick" userId="ba666de4-0d21-43a6-8e66-51a18aae1b4a" providerId="ADAL" clId="{17E8D0EE-3537-4DDB-8AEA-212BB9C61B42}" dt="2024-02-22T20:18:43.719" v="577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17E8D0EE-3537-4DDB-8AEA-212BB9C61B42}" dt="2024-02-22T20:10:54.342" v="345" actId="1076"/>
          <ac:picMkLst>
            <pc:docMk/>
            <pc:sldMk cId="1535252720" sldId="269"/>
            <ac:picMk id="4" creationId="{89E77699-7145-6AEE-A24E-6D550881D79C}"/>
          </ac:picMkLst>
        </pc:picChg>
        <pc:picChg chg="del">
          <ac:chgData name="Abels, Patrick" userId="ba666de4-0d21-43a6-8e66-51a18aae1b4a" providerId="ADAL" clId="{17E8D0EE-3537-4DDB-8AEA-212BB9C61B42}" dt="2024-02-22T20:09:30.583" v="327" actId="478"/>
          <ac:picMkLst>
            <pc:docMk/>
            <pc:sldMk cId="1535252720" sldId="269"/>
            <ac:picMk id="9" creationId="{E10B7917-1E06-CE03-12D1-7EC242F7119C}"/>
          </ac:picMkLst>
        </pc:picChg>
        <pc:picChg chg="del">
          <ac:chgData name="Abels, Patrick" userId="ba666de4-0d21-43a6-8e66-51a18aae1b4a" providerId="ADAL" clId="{17E8D0EE-3537-4DDB-8AEA-212BB9C61B42}" dt="2024-02-22T20:09:29.206" v="326" actId="478"/>
          <ac:picMkLst>
            <pc:docMk/>
            <pc:sldMk cId="1535252720" sldId="269"/>
            <ac:picMk id="10" creationId="{6D4551A1-C824-BD42-9E40-FBD50BB31E9E}"/>
          </ac:picMkLst>
        </pc:picChg>
      </pc:sldChg>
      <pc:sldChg chg="modSp mod">
        <pc:chgData name="Abels, Patrick" userId="ba666de4-0d21-43a6-8e66-51a18aae1b4a" providerId="ADAL" clId="{17E8D0EE-3537-4DDB-8AEA-212BB9C61B42}" dt="2024-02-22T20:09:44.399" v="330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17E8D0EE-3537-4DDB-8AEA-212BB9C61B42}" dt="2024-02-22T20:09:44.399" v="330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7:43.031" v="497" actId="14100"/>
        <pc:sldMkLst>
          <pc:docMk/>
          <pc:sldMk cId="2066371292" sldId="274"/>
        </pc:sldMkLst>
        <pc:spChg chg="mod">
          <ac:chgData name="Abels, Patrick" userId="ba666de4-0d21-43a6-8e66-51a18aae1b4a" providerId="ADAL" clId="{17E8D0EE-3537-4DDB-8AEA-212BB9C61B42}" dt="2024-02-22T20:17:43.031" v="497" actId="14100"/>
          <ac:spMkLst>
            <pc:docMk/>
            <pc:sldMk cId="2066371292" sldId="274"/>
            <ac:spMk id="2" creationId="{819E8F8D-31D9-B7B0-30D7-BC7419B3BDA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4" creationId="{7351B586-6B87-52D6-5ABF-CCA0AE7A333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5" creationId="{BFF8A199-73CC-2C7F-8F91-FEA0E7AE842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6" creationId="{2681FE15-00BB-D7F4-698F-26685367A2B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7" creationId="{EC6712EA-8236-CC4C-2DE0-5DEA71AEE5E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8" creationId="{91E54009-C231-39EA-DF1B-7C3F05D692A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0" creationId="{1E4A0B40-6446-335C-268B-1D3CF952F7B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1" creationId="{1D804C96-EC7D-3517-05F2-467EC6F962F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2" creationId="{E1528EC1-E914-EAE5-5472-0D352C2516E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3" creationId="{905660C6-B838-952A-BEDC-540F826E7BA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4" creationId="{84903ED2-AD7B-47E6-7B61-A6B14AF96F2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6" creationId="{136C568E-9678-51E9-1ACB-769A70E7285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7" creationId="{5A54CC06-CD2C-06FD-0284-3D5AF319A11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8" creationId="{E871413C-EF6E-9D25-47DF-287F528D992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9" creationId="{B926EDD1-66D0-28E8-9FD9-AE1307A5EFF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0" creationId="{C04196CB-6030-4CC9-6AE3-3591E2598BF4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2" creationId="{5FC087FB-AB0B-8616-C829-FDF1FBFE8A48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3" creationId="{73D5F4DB-7DCC-AB87-E313-0D1562CB47BA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4" creationId="{6E883ED4-AF8E-661A-B375-14FA5BAAFB9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5" creationId="{F3FB2F66-5723-5A4E-62E9-C897F379F18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6" creationId="{EECBBC7A-75D4-E230-0E5F-E01CC15A176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8" creationId="{8B095276-86C6-E401-C07E-50ECACEEA09E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9" creationId="{DF0D1614-2189-7CF9-A828-DE61AE6FFAE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0" creationId="{A301B3D4-1E83-8DE2-8F87-C646C4E7942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1" creationId="{CAF18F44-1C61-DA1D-9836-DBF0FAAC595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2" creationId="{4C8A81C5-9305-33F9-736F-C1873B56F61B}"/>
          </ac:spMkLst>
        </pc:s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3" creationId="{6E2669C7-B48A-C21E-B145-D6687B8984A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9" creationId="{C9BD44CA-7DAE-79DF-E1EC-E644A71836C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15" creationId="{97449E22-6BC9-BBD8-FCE7-DB3B329F76A7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1" creationId="{A54DE072-1ACE-7B47-8B6F-3F5318761405}"/>
          </ac:grpSpMkLst>
        </pc:grpChg>
        <pc:grpChg chg="add 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7" creationId="{9C447D1F-C5D8-53D8-996C-C422FA438A0C}"/>
          </ac:grpSpMkLst>
        </pc:grpChg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3360065460" sldId="275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102192478" sldId="276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4227723690" sldId="277"/>
        </pc:sldMkLst>
      </pc:sldChg>
      <pc:sldChg chg="modSp add del mod">
        <pc:chgData name="Abels, Patrick" userId="ba666de4-0d21-43a6-8e66-51a18aae1b4a" providerId="ADAL" clId="{17E8D0EE-3537-4DDB-8AEA-212BB9C61B42}" dt="2024-02-22T20:33:05.141" v="791" actId="47"/>
        <pc:sldMkLst>
          <pc:docMk/>
          <pc:sldMk cId="3025747269" sldId="278"/>
        </pc:sldMkLst>
        <pc:spChg chg="mod">
          <ac:chgData name="Abels, Patrick" userId="ba666de4-0d21-43a6-8e66-51a18aae1b4a" providerId="ADAL" clId="{17E8D0EE-3537-4DDB-8AEA-212BB9C61B42}" dt="2024-02-22T20:06:48.027" v="205" actId="113"/>
          <ac:spMkLst>
            <pc:docMk/>
            <pc:sldMk cId="3025747269" sldId="278"/>
            <ac:spMk id="2" creationId="{E3179B8B-ACF0-819A-3238-20ACDAFB6E83}"/>
          </ac:spMkLst>
        </pc:spChg>
      </pc:sldChg>
      <pc:sldChg chg="addSp modSp add mod">
        <pc:chgData name="Abels, Patrick" userId="ba666de4-0d21-43a6-8e66-51a18aae1b4a" providerId="ADAL" clId="{17E8D0EE-3537-4DDB-8AEA-212BB9C61B42}" dt="2024-02-22T20:18:14.773" v="541" actId="14100"/>
        <pc:sldMkLst>
          <pc:docMk/>
          <pc:sldMk cId="1564581560" sldId="279"/>
        </pc:sldMkLst>
        <pc:spChg chg="mod">
          <ac:chgData name="Abels, Patrick" userId="ba666de4-0d21-43a6-8e66-51a18aae1b4a" providerId="ADAL" clId="{17E8D0EE-3537-4DDB-8AEA-212BB9C61B42}" dt="2024-02-22T20:18:14.773" v="541" actId="14100"/>
          <ac:spMkLst>
            <pc:docMk/>
            <pc:sldMk cId="1564581560" sldId="279"/>
            <ac:spMk id="3" creationId="{AD1C64F5-E96B-27D6-567C-AD3E6ECCD11E}"/>
          </ac:spMkLst>
        </pc:spChg>
        <pc:spChg chg="add mod">
          <ac:chgData name="Abels, Patrick" userId="ba666de4-0d21-43a6-8e66-51a18aae1b4a" providerId="ADAL" clId="{17E8D0EE-3537-4DDB-8AEA-212BB9C61B42}" dt="2024-02-22T20:11:48.032" v="352" actId="13822"/>
          <ac:spMkLst>
            <pc:docMk/>
            <pc:sldMk cId="1564581560" sldId="279"/>
            <ac:spMk id="5" creationId="{50213B59-FFE7-7409-6A84-5D4EBD29503A}"/>
          </ac:spMkLst>
        </pc:spChg>
        <pc:picChg chg="add mod">
          <ac:chgData name="Abels, Patrick" userId="ba666de4-0d21-43a6-8e66-51a18aae1b4a" providerId="ADAL" clId="{17E8D0EE-3537-4DDB-8AEA-212BB9C61B42}" dt="2024-02-22T20:11:33.322" v="350" actId="1076"/>
          <ac:picMkLst>
            <pc:docMk/>
            <pc:sldMk cId="1564581560" sldId="279"/>
            <ac:picMk id="4" creationId="{CDFA682C-5155-A3F9-866F-79C0EB8F1910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8:03.170" v="519" actId="14100"/>
        <pc:sldMkLst>
          <pc:docMk/>
          <pc:sldMk cId="1389103015" sldId="280"/>
        </pc:sldMkLst>
        <pc:spChg chg="mod">
          <ac:chgData name="Abels, Patrick" userId="ba666de4-0d21-43a6-8e66-51a18aae1b4a" providerId="ADAL" clId="{17E8D0EE-3537-4DDB-8AEA-212BB9C61B42}" dt="2024-02-22T20:18:03.170" v="519" actId="14100"/>
          <ac:spMkLst>
            <pc:docMk/>
            <pc:sldMk cId="1389103015" sldId="280"/>
            <ac:spMk id="3" creationId="{F3DC49C2-DF23-58EE-F142-3AAB8DEE3F0A}"/>
          </ac:spMkLst>
        </pc:spChg>
        <pc:spChg chg="add mod">
          <ac:chgData name="Abels, Patrick" userId="ba666de4-0d21-43a6-8e66-51a18aae1b4a" providerId="ADAL" clId="{17E8D0EE-3537-4DDB-8AEA-212BB9C61B42}" dt="2024-02-22T20:12:42.331" v="373" actId="1035"/>
          <ac:spMkLst>
            <pc:docMk/>
            <pc:sldMk cId="1389103015" sldId="280"/>
            <ac:spMk id="5" creationId="{454F860F-890C-CAF6-D277-3E8D65C5272C}"/>
          </ac:spMkLst>
        </pc:spChg>
        <pc:picChg chg="add mod">
          <ac:chgData name="Abels, Patrick" userId="ba666de4-0d21-43a6-8e66-51a18aae1b4a" providerId="ADAL" clId="{17E8D0EE-3537-4DDB-8AEA-212BB9C61B42}" dt="2024-02-22T20:12:29.227" v="368" actId="1035"/>
          <ac:picMkLst>
            <pc:docMk/>
            <pc:sldMk cId="1389103015" sldId="280"/>
            <ac:picMk id="4" creationId="{EDD7FC97-1BC6-52E0-9AC5-260E470A6C07}"/>
          </ac:picMkLst>
        </pc:picChg>
      </pc:sldChg>
      <pc:sldChg chg="addSp delSp modSp add mod">
        <pc:chgData name="Abels, Patrick" userId="ba666de4-0d21-43a6-8e66-51a18aae1b4a" providerId="ADAL" clId="{17E8D0EE-3537-4DDB-8AEA-212BB9C61B42}" dt="2024-02-22T20:17:07.269" v="453" actId="14100"/>
        <pc:sldMkLst>
          <pc:docMk/>
          <pc:sldMk cId="3364800641" sldId="281"/>
        </pc:sldMkLst>
        <pc:spChg chg="mod">
          <ac:chgData name="Abels, Patrick" userId="ba666de4-0d21-43a6-8e66-51a18aae1b4a" providerId="ADAL" clId="{17E8D0EE-3537-4DDB-8AEA-212BB9C61B42}" dt="2024-02-22T20:17:07.269" v="453" actId="14100"/>
          <ac:spMkLst>
            <pc:docMk/>
            <pc:sldMk cId="3364800641" sldId="281"/>
            <ac:spMk id="3" creationId="{CAD7CF88-4BE3-68A5-8D3D-BA5FDC4D17F5}"/>
          </ac:spMkLst>
        </pc:spChg>
        <pc:spChg chg="add mod">
          <ac:chgData name="Abels, Patrick" userId="ba666de4-0d21-43a6-8e66-51a18aae1b4a" providerId="ADAL" clId="{17E8D0EE-3537-4DDB-8AEA-212BB9C61B42}" dt="2024-02-22T20:15:03.307" v="420" actId="14100"/>
          <ac:spMkLst>
            <pc:docMk/>
            <pc:sldMk cId="3364800641" sldId="281"/>
            <ac:spMk id="8" creationId="{1174AA33-1AD2-0B14-4759-54FB11A31D50}"/>
          </ac:spMkLst>
        </pc:spChg>
        <pc:picChg chg="add del mod">
          <ac:chgData name="Abels, Patrick" userId="ba666de4-0d21-43a6-8e66-51a18aae1b4a" providerId="ADAL" clId="{17E8D0EE-3537-4DDB-8AEA-212BB9C61B42}" dt="2024-02-22T20:13:13.310" v="379" actId="21"/>
          <ac:picMkLst>
            <pc:docMk/>
            <pc:sldMk cId="3364800641" sldId="281"/>
            <ac:picMk id="4" creationId="{20889974-2006-1D58-EA98-939BD56AA4D3}"/>
          </ac:picMkLst>
        </pc:picChg>
        <pc:picChg chg="add mod modCrop">
          <ac:chgData name="Abels, Patrick" userId="ba666de4-0d21-43a6-8e66-51a18aae1b4a" providerId="ADAL" clId="{17E8D0EE-3537-4DDB-8AEA-212BB9C61B42}" dt="2024-02-22T20:14:26.485" v="390" actId="1076"/>
          <ac:picMkLst>
            <pc:docMk/>
            <pc:sldMk cId="3364800641" sldId="281"/>
            <ac:picMk id="6" creationId="{E14525D0-08B6-2568-7D17-E7D8327F3FBF}"/>
          </ac:picMkLst>
        </pc:picChg>
        <pc:picChg chg="add mod modCrop">
          <ac:chgData name="Abels, Patrick" userId="ba666de4-0d21-43a6-8e66-51a18aae1b4a" providerId="ADAL" clId="{17E8D0EE-3537-4DDB-8AEA-212BB9C61B42}" dt="2024-02-22T20:14:43.720" v="410" actId="1036"/>
          <ac:picMkLst>
            <pc:docMk/>
            <pc:sldMk cId="3364800641" sldId="281"/>
            <ac:picMk id="7" creationId="{5EBA2D59-E651-BBFD-ECFD-8BBE58511CC0}"/>
          </ac:picMkLst>
        </pc:picChg>
        <pc:picChg chg="add mod modCrop">
          <ac:chgData name="Abels, Patrick" userId="ba666de4-0d21-43a6-8e66-51a18aae1b4a" providerId="ADAL" clId="{17E8D0EE-3537-4DDB-8AEA-212BB9C61B42}" dt="2024-02-22T20:16:37.343" v="434" actId="14100"/>
          <ac:picMkLst>
            <pc:docMk/>
            <pc:sldMk cId="3364800641" sldId="281"/>
            <ac:picMk id="10" creationId="{904E1CD7-BEF9-522D-2104-134445B29361}"/>
          </ac:picMkLst>
        </pc:picChg>
        <pc:picChg chg="add mod modCrop">
          <ac:chgData name="Abels, Patrick" userId="ba666de4-0d21-43a6-8e66-51a18aae1b4a" providerId="ADAL" clId="{17E8D0EE-3537-4DDB-8AEA-212BB9C61B42}" dt="2024-02-22T20:16:28.688" v="432" actId="1076"/>
          <ac:picMkLst>
            <pc:docMk/>
            <pc:sldMk cId="3364800641" sldId="281"/>
            <ac:picMk id="11" creationId="{7261B59E-81D3-551C-29B0-6A4FA7E22419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7:13.963" v="464" actId="20577"/>
        <pc:sldMkLst>
          <pc:docMk/>
          <pc:sldMk cId="889462947" sldId="282"/>
        </pc:sldMkLst>
        <pc:spChg chg="mod">
          <ac:chgData name="Abels, Patrick" userId="ba666de4-0d21-43a6-8e66-51a18aae1b4a" providerId="ADAL" clId="{17E8D0EE-3537-4DDB-8AEA-212BB9C61B42}" dt="2024-02-22T20:17:13.963" v="464" actId="20577"/>
          <ac:spMkLst>
            <pc:docMk/>
            <pc:sldMk cId="889462947" sldId="282"/>
            <ac:spMk id="3" creationId="{D6BD4429-DA39-AAFB-FB17-29C6796AFF30}"/>
          </ac:spMkLst>
        </pc:spChg>
        <pc:picChg chg="add mod">
          <ac:chgData name="Abels, Patrick" userId="ba666de4-0d21-43a6-8e66-51a18aae1b4a" providerId="ADAL" clId="{17E8D0EE-3537-4DDB-8AEA-212BB9C61B42}" dt="2024-02-22T20:13:14.645" v="380"/>
          <ac:picMkLst>
            <pc:docMk/>
            <pc:sldMk cId="889462947" sldId="282"/>
            <ac:picMk id="4" creationId="{20889974-2006-1D58-EA98-939BD56AA4D3}"/>
          </ac:picMkLst>
        </pc:picChg>
      </pc:sldChg>
      <pc:sldChg chg="addSp delSp modSp new mod">
        <pc:chgData name="Abels, Patrick" userId="ba666de4-0d21-43a6-8e66-51a18aae1b4a" providerId="ADAL" clId="{17E8D0EE-3537-4DDB-8AEA-212BB9C61B42}" dt="2024-02-22T20:26:02.038" v="628" actId="732"/>
        <pc:sldMkLst>
          <pc:docMk/>
          <pc:sldMk cId="1380066832" sldId="283"/>
        </pc:sldMkLst>
        <pc:spChg chg="del">
          <ac:chgData name="Abels, Patrick" userId="ba666de4-0d21-43a6-8e66-51a18aae1b4a" providerId="ADAL" clId="{17E8D0EE-3537-4DDB-8AEA-212BB9C61B42}" dt="2024-02-22T20:23:29.369" v="587" actId="478"/>
          <ac:spMkLst>
            <pc:docMk/>
            <pc:sldMk cId="1380066832" sldId="283"/>
            <ac:spMk id="2" creationId="{94EF92D2-E61C-748E-353F-54D0983790AF}"/>
          </ac:spMkLst>
        </pc:spChg>
        <pc:spChg chg="mod">
          <ac:chgData name="Abels, Patrick" userId="ba666de4-0d21-43a6-8e66-51a18aae1b4a" providerId="ADAL" clId="{17E8D0EE-3537-4DDB-8AEA-212BB9C61B42}" dt="2024-02-22T20:19:02.980" v="586" actId="20577"/>
          <ac:spMkLst>
            <pc:docMk/>
            <pc:sldMk cId="1380066832" sldId="283"/>
            <ac:spMk id="3" creationId="{2B8B045A-356B-29BD-5526-FD0A81D425C2}"/>
          </ac:spMkLst>
        </pc:spChg>
        <pc:picChg chg="add mod modCrop">
          <ac:chgData name="Abels, Patrick" userId="ba666de4-0d21-43a6-8e66-51a18aae1b4a" providerId="ADAL" clId="{17E8D0EE-3537-4DDB-8AEA-212BB9C61B42}" dt="2024-02-22T20:25:29.608" v="613" actId="14100"/>
          <ac:picMkLst>
            <pc:docMk/>
            <pc:sldMk cId="1380066832" sldId="283"/>
            <ac:picMk id="5" creationId="{144D2CB3-574C-48BF-B88D-C7F727B76390}"/>
          </ac:picMkLst>
        </pc:picChg>
        <pc:picChg chg="add mod">
          <ac:chgData name="Abels, Patrick" userId="ba666de4-0d21-43a6-8e66-51a18aae1b4a" providerId="ADAL" clId="{17E8D0EE-3537-4DDB-8AEA-212BB9C61B42}" dt="2024-02-22T20:25:39.755" v="626" actId="1038"/>
          <ac:picMkLst>
            <pc:docMk/>
            <pc:sldMk cId="1380066832" sldId="283"/>
            <ac:picMk id="7" creationId="{38BD16F3-FCFA-023C-64EE-517E4D7CE80C}"/>
          </ac:picMkLst>
        </pc:picChg>
        <pc:picChg chg="add mod modCrop">
          <ac:chgData name="Abels, Patrick" userId="ba666de4-0d21-43a6-8e66-51a18aae1b4a" providerId="ADAL" clId="{17E8D0EE-3537-4DDB-8AEA-212BB9C61B42}" dt="2024-02-22T20:24:50.780" v="603" actId="14100"/>
          <ac:picMkLst>
            <pc:docMk/>
            <pc:sldMk cId="1380066832" sldId="283"/>
            <ac:picMk id="8" creationId="{AFAD554C-9964-ED04-7ABB-F5A26039E01D}"/>
          </ac:picMkLst>
        </pc:picChg>
        <pc:picChg chg="add mod modCrop">
          <ac:chgData name="Abels, Patrick" userId="ba666de4-0d21-43a6-8e66-51a18aae1b4a" providerId="ADAL" clId="{17E8D0EE-3537-4DDB-8AEA-212BB9C61B42}" dt="2024-02-22T20:26:02.038" v="628" actId="732"/>
          <ac:picMkLst>
            <pc:docMk/>
            <pc:sldMk cId="1380066832" sldId="283"/>
            <ac:picMk id="9" creationId="{973B63C9-0961-E5F6-4F96-4BC663B4B34A}"/>
          </ac:picMkLst>
        </pc:picChg>
      </pc:sldChg>
      <pc:sldChg chg="addSp modSp new mod modTransition">
        <pc:chgData name="Abels, Patrick" userId="ba666de4-0d21-43a6-8e66-51a18aae1b4a" providerId="ADAL" clId="{17E8D0EE-3537-4DDB-8AEA-212BB9C61B42}" dt="2024-02-22T20:33:11.980" v="793"/>
        <pc:sldMkLst>
          <pc:docMk/>
          <pc:sldMk cId="3341184956" sldId="284"/>
        </pc:sldMkLst>
        <pc:spChg chg="add mod">
          <ac:chgData name="Abels, Patrick" userId="ba666de4-0d21-43a6-8e66-51a18aae1b4a" providerId="ADAL" clId="{17E8D0EE-3537-4DDB-8AEA-212BB9C61B42}" dt="2024-02-22T20:33:00.789" v="790" actId="113"/>
          <ac:spMkLst>
            <pc:docMk/>
            <pc:sldMk cId="3341184956" sldId="284"/>
            <ac:spMk id="5" creationId="{76484AD1-4FA7-FF54-6C96-43806B14DED9}"/>
          </ac:spMkLst>
        </pc:spChg>
        <pc:picChg chg="add mod">
          <ac:chgData name="Abels, Patrick" userId="ba666de4-0d21-43a6-8e66-51a18aae1b4a" providerId="ADAL" clId="{17E8D0EE-3537-4DDB-8AEA-212BB9C61B42}" dt="2024-02-22T20:31:29.961" v="732"/>
          <ac:picMkLst>
            <pc:docMk/>
            <pc:sldMk cId="3341184956" sldId="284"/>
            <ac:picMk id="3" creationId="{4A21F08B-E8E8-E2D2-7E08-DD35C5EF8CE1}"/>
          </ac:picMkLst>
        </pc:picChg>
      </pc:sldChg>
      <pc:sldMasterChg chg="delSldLayout modSldLayout">
        <pc:chgData name="Abels, Patrick" userId="ba666de4-0d21-43a6-8e66-51a18aae1b4a" providerId="ADAL" clId="{17E8D0EE-3537-4DDB-8AEA-212BB9C61B42}" dt="2024-02-22T20:03:10.400" v="120" actId="2711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17E8D0EE-3537-4DDB-8AEA-212BB9C61B42}" dt="2024-02-22T20:03:01.844" v="119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17E8D0EE-3537-4DDB-8AEA-212BB9C61B42}" dt="2024-02-22T20:03:01.844" v="119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17E8D0EE-3537-4DDB-8AEA-212BB9C61B42}" dt="2024-02-22T20:02:31.149" v="111" actId="2696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">
          <pc:chgData name="Abels, Patrick" userId="ba666de4-0d21-43a6-8e66-51a18aae1b4a" providerId="ADAL" clId="{17E8D0EE-3537-4DDB-8AEA-212BB9C61B42}" dt="2024-02-22T20:02:31.173" v="112" actId="2696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delSp modSp mod">
          <pc:chgData name="Abels, Patrick" userId="ba666de4-0d21-43a6-8e66-51a18aae1b4a" providerId="ADAL" clId="{17E8D0EE-3537-4DDB-8AEA-212BB9C61B42}" dt="2024-02-22T20:02:25.379" v="110" actId="2711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17E8D0EE-3537-4DDB-8AEA-212BB9C61B42}" dt="2024-02-22T20:00:10.481" v="60" actId="207"/>
            <ac:spMkLst>
              <pc:docMk/>
              <pc:sldMasterMk cId="1043764218" sldId="2147483660"/>
              <pc:sldLayoutMk cId="815804911" sldId="2147483665"/>
              <ac:spMk id="2" creationId="{B18B71B7-806B-9352-368A-C1E2F1A3B961}"/>
            </ac:spMkLst>
          </pc:spChg>
          <pc:spChg chg="del">
            <ac:chgData name="Abels, Patrick" userId="ba666de4-0d21-43a6-8e66-51a18aae1b4a" providerId="ADAL" clId="{17E8D0EE-3537-4DDB-8AEA-212BB9C61B42}" dt="2024-02-22T20:00:00.344" v="58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21.046" v="109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25.379" v="110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  <pc:picChg chg="mod ord">
            <ac:chgData name="Abels, Patrick" userId="ba666de4-0d21-43a6-8e66-51a18aae1b4a" providerId="ADAL" clId="{17E8D0EE-3537-4DDB-8AEA-212BB9C61B42}" dt="2024-02-22T20:00:29.961" v="95" actId="1037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</pc:sldLayoutChg>
        <pc:sldLayoutChg chg="del">
          <pc:chgData name="Abels, Patrick" userId="ba666de4-0d21-43a6-8e66-51a18aae1b4a" providerId="ADAL" clId="{17E8D0EE-3537-4DDB-8AEA-212BB9C61B42}" dt="2024-02-22T19:59:32.488" v="56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17E8D0EE-3537-4DDB-8AEA-212BB9C61B42}" dt="2024-02-22T19:59:38.720" v="57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17E8D0EE-3537-4DDB-8AEA-212BB9C61B42}" dt="2024-02-22T20:02:51.118" v="117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17E8D0EE-3537-4DDB-8AEA-212BB9C61B42}" dt="2024-02-22T20:02:38.517" v="114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17E8D0EE-3537-4DDB-8AEA-212BB9C61B42}" dt="2024-02-22T20:02:51.118" v="117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12.680" v="107" actId="2711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7E8D0EE-3537-4DDB-8AEA-212BB9C61B42}" dt="2024-02-22T19:59:15.913" v="55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7E8D0EE-3537-4DDB-8AEA-212BB9C61B42}" dt="2024-02-22T19:57:37.474" v="36" actId="1035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7E8D0EE-3537-4DDB-8AEA-212BB9C61B42}" dt="2024-02-22T19:57:28.615" v="6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08.995" v="106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12.680" v="107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00.447" v="104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17E8D0EE-3537-4DDB-8AEA-212BB9C61B42}" dt="2024-02-22T20:02:00.447" v="104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44.125" v="101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1:38.570" v="100" actId="2711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17E8D0EE-3537-4DDB-8AEA-212BB9C61B42}" dt="2024-02-22T20:01:38.570" v="100" actId="2711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33.290" v="99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2:56.893" v="118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17E8D0EE-3537-4DDB-8AEA-212BB9C61B42}" dt="2024-02-22T20:02:56.893" v="118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3:10.400" v="120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7E8D0EE-3537-4DDB-8AEA-212BB9C61B42}" dt="2024-02-22T20:03:10.400" v="120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E5B0E031-C36D-4DFC-998B-461A9A2E11E9}"/>
    <pc:docChg chg="custSel addSld modSld">
      <pc:chgData name="Abels, Patrick" userId="ba666de4-0d21-43a6-8e66-51a18aae1b4a" providerId="ADAL" clId="{E5B0E031-C36D-4DFC-998B-461A9A2E11E9}" dt="2024-03-03T14:12:04.033" v="852"/>
      <pc:docMkLst>
        <pc:docMk/>
      </pc:docMkLst>
      <pc:sldChg chg="addSp delSp modSp mod">
        <pc:chgData name="Abels, Patrick" userId="ba666de4-0d21-43a6-8e66-51a18aae1b4a" providerId="ADAL" clId="{E5B0E031-C36D-4DFC-998B-461A9A2E11E9}" dt="2024-03-03T13:28:58.072" v="83" actId="1076"/>
        <pc:sldMkLst>
          <pc:docMk/>
          <pc:sldMk cId="4053142725" sldId="258"/>
        </pc:sldMkLst>
        <pc:spChg chg="del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4" creationId="{AA96C211-51D6-48C2-A9CD-AC4BFD66C881}"/>
          </ac:spMkLst>
        </pc:spChg>
        <pc:picChg chg="add mod modCrop">
          <ac:chgData name="Abels, Patrick" userId="ba666de4-0d21-43a6-8e66-51a18aae1b4a" providerId="ADAL" clId="{E5B0E031-C36D-4DFC-998B-461A9A2E11E9}" dt="2024-03-03T13:28:58.072" v="83" actId="1076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5:40.587" v="736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5B0E031-C36D-4DFC-998B-461A9A2E11E9}" dt="2024-03-03T13:58:07.785" v="667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E5B0E031-C36D-4DFC-998B-461A9A2E11E9}" dt="2024-03-03T14:05:38.035" v="735" actId="1076"/>
          <ac:picMkLst>
            <pc:docMk/>
            <pc:sldMk cId="1535252720" sldId="269"/>
            <ac:picMk id="4" creationId="{13AFFD38-1EA8-0052-214D-CC729C82F923}"/>
          </ac:picMkLst>
        </pc:picChg>
        <pc:picChg chg="del">
          <ac:chgData name="Abels, Patrick" userId="ba666de4-0d21-43a6-8e66-51a18aae1b4a" providerId="ADAL" clId="{E5B0E031-C36D-4DFC-998B-461A9A2E11E9}" dt="2024-03-03T13:58:03.704" v="665" actId="478"/>
          <ac:picMkLst>
            <pc:docMk/>
            <pc:sldMk cId="1535252720" sldId="269"/>
            <ac:picMk id="5" creationId="{5260DF7E-70E3-ACA8-C398-9A8BADB529B6}"/>
          </ac:picMkLst>
        </pc:picChg>
        <pc:picChg chg="add mod modCrop">
          <ac:chgData name="Abels, Patrick" userId="ba666de4-0d21-43a6-8e66-51a18aae1b4a" providerId="ADAL" clId="{E5B0E031-C36D-4DFC-998B-461A9A2E11E9}" dt="2024-03-03T14:05:40.587" v="736" actId="1076"/>
          <ac:picMkLst>
            <pc:docMk/>
            <pc:sldMk cId="1535252720" sldId="269"/>
            <ac:picMk id="6" creationId="{F4E1AFE9-75F0-D81E-6983-6FA61F01D761}"/>
          </ac:picMkLst>
        </pc:picChg>
        <pc:picChg chg="del">
          <ac:chgData name="Abels, Patrick" userId="ba666de4-0d21-43a6-8e66-51a18aae1b4a" providerId="ADAL" clId="{E5B0E031-C36D-4DFC-998B-461A9A2E11E9}" dt="2024-03-03T13:58:02.165" v="664" actId="478"/>
          <ac:picMkLst>
            <pc:docMk/>
            <pc:sldMk cId="1535252720" sldId="269"/>
            <ac:picMk id="7" creationId="{4A36B19C-F12C-940C-68A0-B8CC16EF9DEF}"/>
          </ac:picMkLst>
        </pc:picChg>
        <pc:picChg chg="add del mod">
          <ac:chgData name="Abels, Patrick" userId="ba666de4-0d21-43a6-8e66-51a18aae1b4a" providerId="ADAL" clId="{E5B0E031-C36D-4DFC-998B-461A9A2E11E9}" dt="2024-03-03T14:04:50.851" v="718" actId="21"/>
          <ac:picMkLst>
            <pc:docMk/>
            <pc:sldMk cId="1535252720" sldId="269"/>
            <ac:picMk id="9" creationId="{F7F2A72A-AA0D-6CFC-236F-9E9380A92D24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4:31.695" v="717" actId="11530"/>
        <pc:sldMkLst>
          <pc:docMk/>
          <pc:sldMk cId="1722427942" sldId="273"/>
        </pc:sldMkLst>
        <pc:spChg chg="mod">
          <ac:chgData name="Abels, Patrick" userId="ba666de4-0d21-43a6-8e66-51a18aae1b4a" providerId="ADAL" clId="{E5B0E031-C36D-4DFC-998B-461A9A2E11E9}" dt="2024-03-03T14:03:46.396" v="699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E5B0E031-C36D-4DFC-998B-461A9A2E11E9}" dt="2024-03-03T14:03:47.877" v="700" actId="478"/>
          <ac:picMkLst>
            <pc:docMk/>
            <pc:sldMk cId="1722427942" sldId="273"/>
            <ac:picMk id="4" creationId="{91BDBE79-E13C-48FD-A909-8089C5C6A83A}"/>
          </ac:picMkLst>
        </pc:picChg>
        <pc:picChg chg="add mod modCrop">
          <ac:chgData name="Abels, Patrick" userId="ba666de4-0d21-43a6-8e66-51a18aae1b4a" providerId="ADAL" clId="{E5B0E031-C36D-4DFC-998B-461A9A2E11E9}" dt="2024-03-03T14:04:00.084" v="707" actId="732"/>
          <ac:picMkLst>
            <pc:docMk/>
            <pc:sldMk cId="1722427942" sldId="273"/>
            <ac:picMk id="5" creationId="{1A33A33E-9A95-5D15-8EFC-4F5F81BE4435}"/>
          </ac:picMkLst>
        </pc:picChg>
        <pc:picChg chg="add mod modCrop">
          <ac:chgData name="Abels, Patrick" userId="ba666de4-0d21-43a6-8e66-51a18aae1b4a" providerId="ADAL" clId="{E5B0E031-C36D-4DFC-998B-461A9A2E11E9}" dt="2024-03-03T14:04:31.695" v="717" actId="11530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5B0E031-C36D-4DFC-998B-461A9A2E11E9}" dt="2024-03-03T13:27:59.935" v="77" actId="207"/>
        <pc:sldMkLst>
          <pc:docMk/>
          <pc:sldMk cId="3461349593" sldId="274"/>
        </pc:sldMkLst>
        <pc:spChg chg="mod">
          <ac:chgData name="Abels, Patrick" userId="ba666de4-0d21-43a6-8e66-51a18aae1b4a" providerId="ADAL" clId="{E5B0E031-C36D-4DFC-998B-461A9A2E11E9}" dt="2024-03-03T13:27:59.935" v="77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5B0E031-C36D-4DFC-998B-461A9A2E11E9}" dt="2024-03-03T13:57:09.096" v="663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E5B0E031-C36D-4DFC-998B-461A9A2E11E9}" dt="2024-03-03T13:57:09.096" v="663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5B0E031-C36D-4DFC-998B-461A9A2E11E9}" dt="2024-03-03T13:35:02.009" v="123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0" creationId="{58FFDCFD-D97D-D8C5-99C1-EFC7FB9E6A54}"/>
          </ac:spMkLst>
        </pc:spChg>
        <pc:spChg chg="add del mod">
          <ac:chgData name="Abels, Patrick" userId="ba666de4-0d21-43a6-8e66-51a18aae1b4a" providerId="ADAL" clId="{E5B0E031-C36D-4DFC-998B-461A9A2E11E9}" dt="2024-03-03T13:47:39.016" v="407" actId="478"/>
          <ac:spMkLst>
            <pc:docMk/>
            <pc:sldMk cId="4188792782" sldId="275"/>
            <ac:spMk id="11" creationId="{91442EF6-9701-94B5-B2A2-27F13A52B69F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2" creationId="{CD7F8586-2E22-245B-BF34-3B944470B9FA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3" creationId="{6CCDD5BA-D8EA-AF40-4494-3BD7CA30019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4" creationId="{ADC0C82A-DF6C-9783-4EAB-9649EC8A5B4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5" creationId="{B60DCD50-7350-9B46-AA68-876856811366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6" creationId="{FCAFE31E-94F7-156F-FA33-73D03F0A2E3D}"/>
          </ac:spMkLst>
        </pc:spChg>
        <pc:spChg chg="add mod">
          <ac:chgData name="Abels, Patrick" userId="ba666de4-0d21-43a6-8e66-51a18aae1b4a" providerId="ADAL" clId="{E5B0E031-C36D-4DFC-998B-461A9A2E11E9}" dt="2024-03-03T13:56:50.411" v="655" actId="1037"/>
          <ac:spMkLst>
            <pc:docMk/>
            <pc:sldMk cId="4188792782" sldId="275"/>
            <ac:spMk id="17" creationId="{C4088CE9-3EB8-AE4E-6B3F-9EE1D8A9AA6D}"/>
          </ac:spMkLst>
        </pc:spChg>
        <pc:spChg chg="add mod">
          <ac:chgData name="Abels, Patrick" userId="ba666de4-0d21-43a6-8e66-51a18aae1b4a" providerId="ADAL" clId="{E5B0E031-C36D-4DFC-998B-461A9A2E11E9}" dt="2024-03-03T13:55:22.672" v="564" actId="1037"/>
          <ac:spMkLst>
            <pc:docMk/>
            <pc:sldMk cId="4188792782" sldId="275"/>
            <ac:spMk id="18" creationId="{B219E0CF-57BD-F8FA-B831-BCEFD8D7D4F0}"/>
          </ac:spMkLst>
        </pc:spChg>
        <pc:spChg chg="add mod">
          <ac:chgData name="Abels, Patrick" userId="ba666de4-0d21-43a6-8e66-51a18aae1b4a" providerId="ADAL" clId="{E5B0E031-C36D-4DFC-998B-461A9A2E11E9}" dt="2024-03-03T13:55:45.507" v="576" actId="1037"/>
          <ac:spMkLst>
            <pc:docMk/>
            <pc:sldMk cId="4188792782" sldId="275"/>
            <ac:spMk id="19" creationId="{7D6167A3-6A3F-07BF-D1CB-B10880CFA4F5}"/>
          </ac:spMkLst>
        </pc:spChg>
        <pc:spChg chg="add mod">
          <ac:chgData name="Abels, Patrick" userId="ba666de4-0d21-43a6-8e66-51a18aae1b4a" providerId="ADAL" clId="{E5B0E031-C36D-4DFC-998B-461A9A2E11E9}" dt="2024-03-03T13:55:52.966" v="608" actId="1036"/>
          <ac:spMkLst>
            <pc:docMk/>
            <pc:sldMk cId="4188792782" sldId="275"/>
            <ac:spMk id="20" creationId="{FC91B308-911B-68D3-222F-420F5961975A}"/>
          </ac:spMkLst>
        </pc:spChg>
        <pc:spChg chg="add mod">
          <ac:chgData name="Abels, Patrick" userId="ba666de4-0d21-43a6-8e66-51a18aae1b4a" providerId="ADAL" clId="{E5B0E031-C36D-4DFC-998B-461A9A2E11E9}" dt="2024-03-03T13:56:06.781" v="633" actId="1076"/>
          <ac:spMkLst>
            <pc:docMk/>
            <pc:sldMk cId="4188792782" sldId="275"/>
            <ac:spMk id="21" creationId="{0F205503-F544-E1B2-2C95-663B98ED1A98}"/>
          </ac:spMkLst>
        </pc:spChg>
        <pc:spChg chg="add mod">
          <ac:chgData name="Abels, Patrick" userId="ba666de4-0d21-43a6-8e66-51a18aae1b4a" providerId="ADAL" clId="{E5B0E031-C36D-4DFC-998B-461A9A2E11E9}" dt="2024-03-03T13:56:11.107" v="637" actId="1038"/>
          <ac:spMkLst>
            <pc:docMk/>
            <pc:sldMk cId="4188792782" sldId="275"/>
            <ac:spMk id="22" creationId="{70A336FE-4189-2D5F-5509-EDAAE657E45D}"/>
          </ac:spMkLst>
        </pc:spChg>
        <pc:spChg chg="add mod">
          <ac:chgData name="Abels, Patrick" userId="ba666de4-0d21-43a6-8e66-51a18aae1b4a" providerId="ADAL" clId="{E5B0E031-C36D-4DFC-998B-461A9A2E11E9}" dt="2024-03-03T13:56:03.985" v="632" actId="1035"/>
          <ac:spMkLst>
            <pc:docMk/>
            <pc:sldMk cId="4188792782" sldId="275"/>
            <ac:spMk id="23" creationId="{AB15D82B-90C8-886B-8D24-4384CEEBC084}"/>
          </ac:spMkLst>
        </pc:spChg>
        <pc:picChg chg="del">
          <ac:chgData name="Abels, Patrick" userId="ba666de4-0d21-43a6-8e66-51a18aae1b4a" providerId="ADAL" clId="{E5B0E031-C36D-4DFC-998B-461A9A2E11E9}" dt="2024-03-03T13:39:56.542" v="375" actId="478"/>
          <ac:picMkLst>
            <pc:docMk/>
            <pc:sldMk cId="4188792782" sldId="275"/>
            <ac:picMk id="5" creationId="{0EE41387-273D-DBC6-03D8-F9782025512A}"/>
          </ac:picMkLst>
        </pc:picChg>
        <pc:picChg chg="add del mod">
          <ac:chgData name="Abels, Patrick" userId="ba666de4-0d21-43a6-8e66-51a18aae1b4a" providerId="ADAL" clId="{E5B0E031-C36D-4DFC-998B-461A9A2E11E9}" dt="2024-03-03T13:46:39.549" v="387" actId="478"/>
          <ac:picMkLst>
            <pc:docMk/>
            <pc:sldMk cId="4188792782" sldId="275"/>
            <ac:picMk id="6" creationId="{59F2C71A-E8FF-62F0-3C0D-5E6BC60F5C87}"/>
          </ac:picMkLst>
        </pc:picChg>
        <pc:picChg chg="del">
          <ac:chgData name="Abels, Patrick" userId="ba666de4-0d21-43a6-8e66-51a18aae1b4a" providerId="ADAL" clId="{E5B0E031-C36D-4DFC-998B-461A9A2E11E9}" dt="2024-03-03T13:39:50.155" v="374" actId="478"/>
          <ac:picMkLst>
            <pc:docMk/>
            <pc:sldMk cId="4188792782" sldId="275"/>
            <ac:picMk id="7" creationId="{728BE462-0520-44A6-5FF2-3A45D1BF0AEE}"/>
          </ac:picMkLst>
        </pc:picChg>
        <pc:picChg chg="add mod">
          <ac:chgData name="Abels, Patrick" userId="ba666de4-0d21-43a6-8e66-51a18aae1b4a" providerId="ADAL" clId="{E5B0E031-C36D-4DFC-998B-461A9A2E11E9}" dt="2024-03-03T13:53:09.148" v="534" actId="1036"/>
          <ac:picMkLst>
            <pc:docMk/>
            <pc:sldMk cId="4188792782" sldId="275"/>
            <ac:picMk id="9" creationId="{B5096561-D53A-9812-EAA5-5A234E1F430E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12:04.033" v="852"/>
        <pc:sldMkLst>
          <pc:docMk/>
          <pc:sldMk cId="2432261518" sldId="276"/>
        </pc:sldMkLst>
        <pc:spChg chg="mod">
          <ac:chgData name="Abels, Patrick" userId="ba666de4-0d21-43a6-8e66-51a18aae1b4a" providerId="ADAL" clId="{E5B0E031-C36D-4DFC-998B-461A9A2E11E9}" dt="2024-03-03T14:11:30.955" v="827" actId="1035"/>
          <ac:spMkLst>
            <pc:docMk/>
            <pc:sldMk cId="2432261518" sldId="276"/>
            <ac:spMk id="2" creationId="{5DE60DD3-7DC3-D6D3-3823-061FAF5125DF}"/>
          </ac:spMkLst>
        </pc:spChg>
        <pc:picChg chg="del">
          <ac:chgData name="Abels, Patrick" userId="ba666de4-0d21-43a6-8e66-51a18aae1b4a" providerId="ADAL" clId="{E5B0E031-C36D-4DFC-998B-461A9A2E11E9}" dt="2024-03-03T14:06:29.266" v="753" actId="478"/>
          <ac:picMkLst>
            <pc:docMk/>
            <pc:sldMk cId="2432261518" sldId="276"/>
            <ac:picMk id="4" creationId="{4BBA41A8-2C11-A6CC-D4C7-D22507E1154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5" creationId="{1B8F38AB-7216-00F3-E422-147E33AD58C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6" creationId="{48AAAD20-1E5C-BD2F-5977-44F418D9E400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7" creationId="{9F895F07-A4EC-85BB-EF50-3AA54D50415F}"/>
          </ac:picMkLst>
        </pc:picChg>
        <pc:picChg chg="add mod">
          <ac:chgData name="Abels, Patrick" userId="ba666de4-0d21-43a6-8e66-51a18aae1b4a" providerId="ADAL" clId="{E5B0E031-C36D-4DFC-998B-461A9A2E11E9}" dt="2024-03-03T14:12:04.033" v="852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add mod">
        <pc:chgData name="Abels, Patrick" userId="ba666de4-0d21-43a6-8e66-51a18aae1b4a" providerId="ADAL" clId="{E5B0E031-C36D-4DFC-998B-461A9A2E11E9}" dt="2024-03-03T14:05:18.988" v="729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5B0E031-C36D-4DFC-998B-461A9A2E11E9}" dt="2024-03-03T14:04:56.526" v="722" actId="20577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4" creationId="{505973E3-68C0-FC84-914B-2F551F2897DA}"/>
          </ac:picMkLst>
        </pc:picChg>
        <pc:picChg chg="add mod">
          <ac:chgData name="Abels, Patrick" userId="ba666de4-0d21-43a6-8e66-51a18aae1b4a" providerId="ADAL" clId="{E5B0E031-C36D-4DFC-998B-461A9A2E11E9}" dt="2024-03-03T14:05:18.988" v="729" actId="1076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6" creationId="{54B39842-2CA5-F368-A67F-EACAD4A035F5}"/>
          </ac:picMkLst>
        </pc:picChg>
        <pc:picChg chg="add mod">
          <ac:chgData name="Abels, Patrick" userId="ba666de4-0d21-43a6-8e66-51a18aae1b4a" providerId="ADAL" clId="{E5B0E031-C36D-4DFC-998B-461A9A2E11E9}" dt="2024-03-03T14:05:12.308" v="728" actId="1076"/>
          <ac:picMkLst>
            <pc:docMk/>
            <pc:sldMk cId="3373920862" sldId="277"/>
            <ac:picMk id="7" creationId="{F7F2A72A-AA0D-6CFC-236F-9E9380A92D24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9" creationId="{F1FF98ED-0D62-FB2D-F9CA-D716B807D4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39632" cy="4387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46855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24554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B18B71B7-806B-9352-368A-C1E2F1A3B961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36723" y="40396"/>
            <a:ext cx="12118554" cy="67790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764027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212845" y="241414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8" y="2036617"/>
            <a:ext cx="11291012" cy="437561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271698" cy="43641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71" r:id="rId5"/>
    <p:sldLayoutId id="2147483665" r:id="rId6"/>
    <p:sldLayoutId id="2147483672" r:id="rId7"/>
    <p:sldLayoutId id="2147483673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eogebra.org/m/h7fzhcq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9 </a:t>
            </a:r>
            <a:r>
              <a:rPr lang="de-DE" dirty="0"/>
              <a:t>Stückmann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6C211-51D6-48C2-A9CD-AC4BFD66C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C5E85-8077-E176-24EE-F3D1BD858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" t="1" r="37015" b="60304"/>
          <a:stretch/>
        </p:blipFill>
        <p:spPr>
          <a:xfrm>
            <a:off x="650142" y="2111262"/>
            <a:ext cx="5906278" cy="2250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DCF565-E262-8911-642A-D1723C36F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14" b="33563"/>
          <a:stretch/>
        </p:blipFill>
        <p:spPr>
          <a:xfrm>
            <a:off x="6556420" y="1591145"/>
            <a:ext cx="4313743" cy="48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2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666F4-B345-DCF6-D8B1-21FB535B0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Wie kann ich die </a:t>
            </a:r>
            <a:r>
              <a:rPr lang="en-GB" dirty="0" err="1"/>
              <a:t>Normalparabel</a:t>
            </a:r>
            <a:r>
              <a:rPr lang="en-GB" dirty="0"/>
              <a:t> </a:t>
            </a:r>
            <a:r>
              <a:rPr lang="en-GB" dirty="0">
                <a:solidFill>
                  <a:srgbClr val="FFC000"/>
                </a:solidFill>
              </a:rPr>
              <a:t>in x-</a:t>
            </a:r>
            <a:r>
              <a:rPr lang="en-GB" dirty="0" err="1">
                <a:solidFill>
                  <a:srgbClr val="FFC000"/>
                </a:solidFill>
              </a:rPr>
              <a:t>Richtung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 err="1">
                <a:solidFill>
                  <a:srgbClr val="FFC000"/>
                </a:solidFill>
              </a:rPr>
              <a:t>verschieben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613495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.wikimedia.org/wikipedia/commons/thumb/5/57/...">
            <a:hlinkClick r:id="rId2"/>
            <a:extLst>
              <a:ext uri="{FF2B5EF4-FFF2-40B4-BE49-F238E27FC236}">
                <a16:creationId xmlns:a16="http://schemas.microsoft.com/office/drawing/2014/main" id="{175B87B6-DFDD-FE3D-8B74-5E346D6FF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123" y="5524500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6E635-3D3C-B897-17CB-A9383A727F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927C9-B994-3D2B-555C-6371581E3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65" y="1765005"/>
            <a:ext cx="11853736" cy="334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15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6CB9500-4BEA-2A30-524B-25C09D1F320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589327" y="2036616"/>
                <a:ext cx="6977800" cy="4288141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GB" dirty="0"/>
                  <a:t>Der Graph der </a:t>
                </a:r>
                <a:r>
                  <a:rPr lang="en-GB" dirty="0" err="1"/>
                  <a:t>Funktion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mit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FFC000"/>
                    </a:solidFill>
                  </a:rPr>
                  <a:t> </a:t>
                </a:r>
                <a:r>
                  <a:rPr lang="en-GB" dirty="0" err="1"/>
                  <a:t>entsteht</a:t>
                </a:r>
                <a:r>
                  <a:rPr lang="en-GB" dirty="0"/>
                  <a:t> durch </a:t>
                </a:r>
                <a:r>
                  <a:rPr lang="en-GB" dirty="0" err="1"/>
                  <a:t>Verschiebung</a:t>
                </a:r>
                <a:r>
                  <a:rPr lang="en-GB" dirty="0"/>
                  <a:t> </a:t>
                </a:r>
                <a:r>
                  <a:rPr lang="en-GB" dirty="0" err="1"/>
                  <a:t>entlang</a:t>
                </a:r>
                <a:r>
                  <a:rPr lang="en-GB" dirty="0"/>
                  <a:t> der x-</a:t>
                </a:r>
                <a:r>
                  <a:rPr lang="en-GB" dirty="0" err="1"/>
                  <a:t>Achse</a:t>
                </a:r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00000"/>
                  </a:lnSpc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dirty="0"/>
                  <a:t> 	</a:t>
                </a:r>
                <a:r>
                  <a:rPr lang="en-GB" dirty="0" err="1"/>
                  <a:t>Verschiebung</a:t>
                </a:r>
                <a:r>
                  <a:rPr lang="en-GB" dirty="0"/>
                  <a:t> nach links</a:t>
                </a:r>
              </a:p>
              <a:p>
                <a:pPr marL="342900" indent="-342900">
                  <a:lnSpc>
                    <a:spcPct val="100000"/>
                  </a:lnSpc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	</a:t>
                </a:r>
                <a:r>
                  <a:rPr lang="en-GB" dirty="0" err="1"/>
                  <a:t>keine</a:t>
                </a:r>
                <a:r>
                  <a:rPr lang="en-GB" dirty="0"/>
                  <a:t> </a:t>
                </a:r>
                <a:r>
                  <a:rPr lang="en-GB" dirty="0" err="1"/>
                  <a:t>Verschiebung</a:t>
                </a:r>
                <a:endParaRPr lang="en-GB" dirty="0"/>
              </a:p>
              <a:p>
                <a:pPr marL="342900" indent="-342900">
                  <a:lnSpc>
                    <a:spcPct val="100000"/>
                  </a:lnSpc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	</a:t>
                </a:r>
                <a:r>
                  <a:rPr lang="en-GB" dirty="0" err="1"/>
                  <a:t>Verschiebung</a:t>
                </a:r>
                <a:r>
                  <a:rPr lang="en-GB" dirty="0"/>
                  <a:t> nach </a:t>
                </a:r>
                <a:r>
                  <a:rPr lang="en-GB" dirty="0" err="1"/>
                  <a:t>rechts</a:t>
                </a:r>
                <a:endParaRPr lang="en-DE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6CB9500-4BEA-2A30-524B-25C09D1F3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589327" y="2036616"/>
                <a:ext cx="6977800" cy="4288141"/>
              </a:xfrm>
              <a:blipFill>
                <a:blip r:embed="rId2"/>
                <a:stretch>
                  <a:fillRect l="-1399" t="-994" r="-52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7186-0EB6-0464-DD2D-E6DDC50BD3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err="1"/>
              <a:t>Verschiebung</a:t>
            </a:r>
            <a:r>
              <a:rPr lang="en-GB" dirty="0"/>
              <a:t> in x-</a:t>
            </a:r>
            <a:r>
              <a:rPr lang="en-GB" dirty="0" err="1"/>
              <a:t>Richtung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C4422-819C-B5DB-EC1E-50C60AE39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224" y="2959188"/>
            <a:ext cx="4878301" cy="3816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C04E61-B0C0-2A9B-9F90-EF9BE1A7621E}"/>
                  </a:ext>
                </a:extLst>
              </p:cNvPr>
              <p:cNvSpPr txBox="1"/>
              <p:nvPr/>
            </p:nvSpPr>
            <p:spPr>
              <a:xfrm>
                <a:off x="7253966" y="3249149"/>
                <a:ext cx="105304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DE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5C04E61-B0C0-2A9B-9F90-EF9BE1A76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966" y="3249149"/>
                <a:ext cx="1053044" cy="276999"/>
              </a:xfrm>
              <a:prstGeom prst="rect">
                <a:avLst/>
              </a:prstGeom>
              <a:blipFill>
                <a:blip r:embed="rId4"/>
                <a:stretch>
                  <a:fillRect l="-7514" t="-4444" r="-1156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0F2371-B7CF-FF47-D267-D91AF9F4C2DD}"/>
                  </a:ext>
                </a:extLst>
              </p:cNvPr>
              <p:cNvSpPr txBox="1"/>
              <p:nvPr/>
            </p:nvSpPr>
            <p:spPr>
              <a:xfrm>
                <a:off x="7247162" y="2974863"/>
                <a:ext cx="169501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D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0F2371-B7CF-FF47-D267-D91AF9F4C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162" y="2974863"/>
                <a:ext cx="1695016" cy="276999"/>
              </a:xfrm>
              <a:prstGeom prst="rect">
                <a:avLst/>
              </a:prstGeom>
              <a:blipFill>
                <a:blip r:embed="rId5"/>
                <a:stretch>
                  <a:fillRect l="-2878" t="-4444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696E0C-B888-FF26-98EE-DC079F256203}"/>
                  </a:ext>
                </a:extLst>
              </p:cNvPr>
              <p:cNvSpPr txBox="1"/>
              <p:nvPr/>
            </p:nvSpPr>
            <p:spPr>
              <a:xfrm>
                <a:off x="7253577" y="3515974"/>
                <a:ext cx="164371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DE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7696E0C-B888-FF26-98EE-DC079F256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577" y="3515974"/>
                <a:ext cx="1643719" cy="276999"/>
              </a:xfrm>
              <a:prstGeom prst="rect">
                <a:avLst/>
              </a:prstGeom>
              <a:blipFill>
                <a:blip r:embed="rId6"/>
                <a:stretch>
                  <a:fillRect l="-4444" t="-4444" r="-741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>
            <a:extLst>
              <a:ext uri="{FF2B5EF4-FFF2-40B4-BE49-F238E27FC236}">
                <a16:creationId xmlns:a16="http://schemas.microsoft.com/office/drawing/2014/main" id="{1FAEBEF0-991A-3A9C-3E67-358CA99C722D}"/>
              </a:ext>
            </a:extLst>
          </p:cNvPr>
          <p:cNvSpPr/>
          <p:nvPr/>
        </p:nvSpPr>
        <p:spPr>
          <a:xfrm>
            <a:off x="8845237" y="6173239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68D7E35-29A8-0631-C6D6-58278041B651}"/>
              </a:ext>
            </a:extLst>
          </p:cNvPr>
          <p:cNvSpPr/>
          <p:nvPr/>
        </p:nvSpPr>
        <p:spPr>
          <a:xfrm>
            <a:off x="9616374" y="6179434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D19C740-719F-0523-99EF-2F5D04325326}"/>
              </a:ext>
            </a:extLst>
          </p:cNvPr>
          <p:cNvSpPr/>
          <p:nvPr/>
        </p:nvSpPr>
        <p:spPr>
          <a:xfrm>
            <a:off x="11174741" y="617010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25111A-C3F8-5EC7-918E-855E5CFED9CD}"/>
                  </a:ext>
                </a:extLst>
              </p:cNvPr>
              <p:cNvSpPr txBox="1"/>
              <p:nvPr/>
            </p:nvSpPr>
            <p:spPr>
              <a:xfrm>
                <a:off x="10153737" y="4077702"/>
                <a:ext cx="71391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|0)</m:t>
                      </m:r>
                    </m:oMath>
                  </m:oMathPara>
                </a14:m>
                <a:endParaRPr lang="en-D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A25111A-C3F8-5EC7-918E-855E5CFED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737" y="4077702"/>
                <a:ext cx="713913" cy="276999"/>
              </a:xfrm>
              <a:prstGeom prst="rect">
                <a:avLst/>
              </a:prstGeom>
              <a:blipFill>
                <a:blip r:embed="rId7"/>
                <a:stretch>
                  <a:fillRect l="-7692" t="-2222" r="-11966" b="-3555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879278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8" y="781533"/>
            <a:ext cx="10247138" cy="646112"/>
          </a:xfrm>
        </p:spPr>
        <p:txBody>
          <a:bodyPr/>
          <a:lstStyle/>
          <a:p>
            <a:r>
              <a:rPr lang="en-GB" dirty="0"/>
              <a:t>Fun99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07E2C-1DB9-195A-E0D7-A9484E157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172" y="254305"/>
            <a:ext cx="7137649" cy="5380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D20529-F9AD-FC2B-9693-9630DD880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172" y="5506753"/>
            <a:ext cx="7137649" cy="88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27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1BD613-ADD8-17D4-9F67-687E1755E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3A07-5B82-9244-2044-2D3EF2B43D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Fun96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8D677-9CB8-ADAB-A9B4-E9F5654DC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83"/>
          <a:stretch/>
        </p:blipFill>
        <p:spPr>
          <a:xfrm>
            <a:off x="1275743" y="1701269"/>
            <a:ext cx="9694570" cy="44519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F31F0D-2CBA-A11D-EDD5-B5A73AA07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79"/>
          <a:stretch/>
        </p:blipFill>
        <p:spPr>
          <a:xfrm>
            <a:off x="1275742" y="6101386"/>
            <a:ext cx="9694571" cy="54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42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4A751-8F07-093D-AF8D-F931909DA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Fun100</a:t>
            </a:r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3A38BD-DDD8-BAFD-C94D-286CCB127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29" y="2744111"/>
            <a:ext cx="10531541" cy="290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2794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Breitbild</PresentationFormat>
  <Paragraphs>14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Youtube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218</cp:revision>
  <dcterms:created xsi:type="dcterms:W3CDTF">2022-12-22T20:26:39Z</dcterms:created>
  <dcterms:modified xsi:type="dcterms:W3CDTF">2024-04-16T07:49:31Z</dcterms:modified>
</cp:coreProperties>
</file>