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4" r:id="rId4"/>
    <p:sldId id="276" r:id="rId5"/>
    <p:sldId id="275" r:id="rId6"/>
    <p:sldId id="269" r:id="rId7"/>
    <p:sldId id="278" r:id="rId8"/>
    <p:sldId id="273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428"/>
    <a:srgbClr val="00B050"/>
    <a:srgbClr val="00B0F0"/>
    <a:srgbClr val="00000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7171CF-37D3-4DBA-A109-317B6A36A7F4}" v="138" dt="2024-03-16T20:15:53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2FF427B-52ED-4559-AE50-753CE06415C2}"/>
    <pc:docChg chg="custSel addSld modSld">
      <pc:chgData name="Abels, Patrick" userId="ba666de4-0d21-43a6-8e66-51a18aae1b4a" providerId="ADAL" clId="{E2FF427B-52ED-4559-AE50-753CE06415C2}" dt="2024-03-05T17:19:04.968" v="621" actId="1076"/>
      <pc:docMkLst>
        <pc:docMk/>
      </pc:docMkLst>
      <pc:sldChg chg="addSp delSp modSp mod">
        <pc:chgData name="Abels, Patrick" userId="ba666de4-0d21-43a6-8e66-51a18aae1b4a" providerId="ADAL" clId="{E2FF427B-52ED-4559-AE50-753CE06415C2}" dt="2024-03-05T16:54:44.047" v="6" actId="1076"/>
        <pc:sldMkLst>
          <pc:docMk/>
          <pc:sldMk cId="4053142725" sldId="258"/>
        </pc:sldMkLst>
        <pc:picChg chg="add mod modCrop">
          <ac:chgData name="Abels, Patrick" userId="ba666de4-0d21-43a6-8e66-51a18aae1b4a" providerId="ADAL" clId="{E2FF427B-52ED-4559-AE50-753CE06415C2}" dt="2024-03-05T16:54:44.047" v="6" actId="1076"/>
          <ac:picMkLst>
            <pc:docMk/>
            <pc:sldMk cId="4053142725" sldId="258"/>
            <ac:picMk id="2" creationId="{6ADC1E77-FB64-6780-FE05-A2798C9C4E7A}"/>
          </ac:picMkLst>
        </pc:picChg>
        <pc:picChg chg="del">
          <ac:chgData name="Abels, Patrick" userId="ba666de4-0d21-43a6-8e66-51a18aae1b4a" providerId="ADAL" clId="{E2FF427B-52ED-4559-AE50-753CE06415C2}" dt="2024-03-05T16:54:28.800" v="0" actId="478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09:00.968" v="535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2FF427B-52ED-4559-AE50-753CE06415C2}" dt="2024-03-05T17:08:31.498" v="528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E2FF427B-52ED-4559-AE50-753CE06415C2}" dt="2024-03-05T17:08:33.768" v="529" actId="478"/>
          <ac:picMkLst>
            <pc:docMk/>
            <pc:sldMk cId="1535252720" sldId="269"/>
            <ac:picMk id="4" creationId="{13AFFD38-1EA8-0052-214D-CC729C82F923}"/>
          </ac:picMkLst>
        </pc:picChg>
        <pc:picChg chg="add mod">
          <ac:chgData name="Abels, Patrick" userId="ba666de4-0d21-43a6-8e66-51a18aae1b4a" providerId="ADAL" clId="{E2FF427B-52ED-4559-AE50-753CE06415C2}" dt="2024-03-05T17:09:00.968" v="535" actId="1076"/>
          <ac:picMkLst>
            <pc:docMk/>
            <pc:sldMk cId="1535252720" sldId="269"/>
            <ac:picMk id="5" creationId="{3C391161-7920-C655-A6E6-E4894A8D1ADE}"/>
          </ac:picMkLst>
        </pc:picChg>
        <pc:picChg chg="del">
          <ac:chgData name="Abels, Patrick" userId="ba666de4-0d21-43a6-8e66-51a18aae1b4a" providerId="ADAL" clId="{E2FF427B-52ED-4559-AE50-753CE06415C2}" dt="2024-03-05T17:08:34.433" v="530" actId="478"/>
          <ac:picMkLst>
            <pc:docMk/>
            <pc:sldMk cId="1535252720" sldId="269"/>
            <ac:picMk id="6" creationId="{F4E1AFE9-75F0-D81E-6983-6FA61F01D761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43.048" v="577" actId="1076"/>
        <pc:sldMkLst>
          <pc:docMk/>
          <pc:sldMk cId="1722427942" sldId="273"/>
        </pc:sldMkLst>
        <pc:spChg chg="mod">
          <ac:chgData name="Abels, Patrick" userId="ba666de4-0d21-43a6-8e66-51a18aae1b4a" providerId="ADAL" clId="{E2FF427B-52ED-4559-AE50-753CE06415C2}" dt="2024-03-05T17:15:25.019" v="573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E2FF427B-52ED-4559-AE50-753CE06415C2}" dt="2024-03-05T17:15:43.048" v="577" actId="1076"/>
          <ac:picMkLst>
            <pc:docMk/>
            <pc:sldMk cId="1722427942" sldId="273"/>
            <ac:picMk id="4" creationId="{BA3F1C55-78E2-DB4E-4BA5-8C3D65848EEE}"/>
          </ac:picMkLst>
        </pc:picChg>
        <pc:picChg chg="del">
          <ac:chgData name="Abels, Patrick" userId="ba666de4-0d21-43a6-8e66-51a18aae1b4a" providerId="ADAL" clId="{E2FF427B-52ED-4559-AE50-753CE06415C2}" dt="2024-03-05T17:11:30.627" v="553" actId="478"/>
          <ac:picMkLst>
            <pc:docMk/>
            <pc:sldMk cId="1722427942" sldId="273"/>
            <ac:picMk id="5" creationId="{1A33A33E-9A95-5D15-8EFC-4F5F81BE4435}"/>
          </ac:picMkLst>
        </pc:picChg>
        <pc:picChg chg="del">
          <ac:chgData name="Abels, Patrick" userId="ba666de4-0d21-43a6-8e66-51a18aae1b4a" providerId="ADAL" clId="{E2FF427B-52ED-4559-AE50-753CE06415C2}" dt="2024-03-05T17:11:31.261" v="554" actId="478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2FF427B-52ED-4559-AE50-753CE06415C2}" dt="2024-03-05T16:54:59.818" v="32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E2FF427B-52ED-4559-AE50-753CE06415C2}" dt="2024-03-05T16:54:59.818" v="32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2FF427B-52ED-4559-AE50-753CE06415C2}" dt="2024-03-05T17:06:57.622" v="526" actId="1035"/>
        <pc:sldMkLst>
          <pc:docMk/>
          <pc:sldMk cId="4188792782" sldId="275"/>
        </pc:sldMkLst>
        <pc:spChg chg="mod">
          <ac:chgData name="Abels, Patrick" userId="ba666de4-0d21-43a6-8e66-51a18aae1b4a" providerId="ADAL" clId="{E2FF427B-52ED-4559-AE50-753CE06415C2}" dt="2024-03-05T17:06:17.208" v="426" actId="14100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2FF427B-52ED-4559-AE50-753CE06415C2}" dt="2024-03-05T16:56:36.953" v="61" actId="20577"/>
          <ac:spMkLst>
            <pc:docMk/>
            <pc:sldMk cId="4188792782" sldId="275"/>
            <ac:spMk id="3" creationId="{DE287186-0EB6-0464-DD2D-E6DDC50BD359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7" creationId="{C4088CE9-3EB8-AE4E-6B3F-9EE1D8A9AA6D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8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0" creationId="{58FFDCFD-D97D-D8C5-99C1-EFC7FB9E6A54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2" creationId="{CD7F8586-2E22-245B-BF34-3B944470B9F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3" creationId="{6CCDD5BA-D8EA-AF40-4494-3BD7CA30019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4" creationId="{ADC0C82A-DF6C-9783-4EAB-9649EC8A5B4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5" creationId="{B60DCD50-7350-9B46-AA68-876856811366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6" creationId="{FCAFE31E-94F7-156F-FA33-73D03F0A2E3D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17" creationId="{C4088CE9-3EB8-AE4E-6B3F-9EE1D8A9AA6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8" creationId="{B219E0CF-57BD-F8FA-B831-BCEFD8D7D4F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9" creationId="{7D6167A3-6A3F-07BF-D1CB-B10880CFA4F5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20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1" creationId="{0F205503-F544-E1B2-2C95-663B98ED1A98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2" creationId="{70A336FE-4189-2D5F-5509-EDAAE657E45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3" creationId="{AB15D82B-90C8-886B-8D24-4384CEEBC084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5" creationId="{45C04E61-B0C0-2A9B-9F90-EF9BE1A7621E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6" creationId="{590F2371-B7CF-FF47-D267-D91AF9F4C2DD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7" creationId="{37696E0C-B888-FF26-98EE-DC079F256203}"/>
          </ac:spMkLst>
        </pc:spChg>
        <pc:spChg chg="add mod">
          <ac:chgData name="Abels, Patrick" userId="ba666de4-0d21-43a6-8e66-51a18aae1b4a" providerId="ADAL" clId="{E2FF427B-52ED-4559-AE50-753CE06415C2}" dt="2024-03-05T17:06:52.308" v="509" actId="1035"/>
          <ac:spMkLst>
            <pc:docMk/>
            <pc:sldMk cId="4188792782" sldId="275"/>
            <ac:spMk id="28" creationId="{1FAEBEF0-991A-3A9C-3E67-358CA99C722D}"/>
          </ac:spMkLst>
        </pc:spChg>
        <pc:spChg chg="add mod">
          <ac:chgData name="Abels, Patrick" userId="ba666de4-0d21-43a6-8e66-51a18aae1b4a" providerId="ADAL" clId="{E2FF427B-52ED-4559-AE50-753CE06415C2}" dt="2024-03-05T17:06:47.317" v="501" actId="1036"/>
          <ac:spMkLst>
            <pc:docMk/>
            <pc:sldMk cId="4188792782" sldId="275"/>
            <ac:spMk id="29" creationId="{A68D7E35-29A8-0631-C6D6-58278041B651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0" creationId="{6D19C740-719F-0523-99EF-2F5D04325326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1" creationId="{6A25111A-C3F8-5EC7-918E-855E5CFED9CD}"/>
          </ac:spMkLst>
        </pc:spChg>
        <pc:picChg chg="add del mod modCrop">
          <ac:chgData name="Abels, Patrick" userId="ba666de4-0d21-43a6-8e66-51a18aae1b4a" providerId="ADAL" clId="{E2FF427B-52ED-4559-AE50-753CE06415C2}" dt="2024-03-05T17:02:13.215" v="267" actId="478"/>
          <ac:picMkLst>
            <pc:docMk/>
            <pc:sldMk cId="4188792782" sldId="275"/>
            <ac:picMk id="5" creationId="{8B2EF9DE-0F27-7E68-6915-E66C5737BCE8}"/>
          </ac:picMkLst>
        </pc:picChg>
        <pc:picChg chg="add del mod modCrop">
          <ac:chgData name="Abels, Patrick" userId="ba666de4-0d21-43a6-8e66-51a18aae1b4a" providerId="ADAL" clId="{E2FF427B-52ED-4559-AE50-753CE06415C2}" dt="2024-03-05T17:02:13.897" v="268" actId="478"/>
          <ac:picMkLst>
            <pc:docMk/>
            <pc:sldMk cId="4188792782" sldId="275"/>
            <ac:picMk id="6" creationId="{3B8D64B8-FDCA-751D-64FF-2A40213EF69B}"/>
          </ac:picMkLst>
        </pc:picChg>
        <pc:picChg chg="del">
          <ac:chgData name="Abels, Patrick" userId="ba666de4-0d21-43a6-8e66-51a18aae1b4a" providerId="ADAL" clId="{E2FF427B-52ED-4559-AE50-753CE06415C2}" dt="2024-03-05T17:01:03.295" v="245" actId="478"/>
          <ac:picMkLst>
            <pc:docMk/>
            <pc:sldMk cId="4188792782" sldId="275"/>
            <ac:picMk id="9" creationId="{B5096561-D53A-9812-EAA5-5A234E1F430E}"/>
          </ac:picMkLst>
        </pc:picChg>
        <pc:picChg chg="add mod">
          <ac:chgData name="Abels, Patrick" userId="ba666de4-0d21-43a6-8e66-51a18aae1b4a" providerId="ADAL" clId="{E2FF427B-52ED-4559-AE50-753CE06415C2}" dt="2024-03-05T17:06:25.360" v="427" actId="14100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01.158" v="571" actId="1076"/>
        <pc:sldMkLst>
          <pc:docMk/>
          <pc:sldMk cId="2432261518" sldId="276"/>
        </pc:sldMkLst>
        <pc:spChg chg="del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2" creationId="{5DE60DD3-7DC3-D6D3-3823-061FAF5125DF}"/>
          </ac:spMkLst>
        </pc:spChg>
        <pc:spChg chg="add mod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4" creationId="{0266E635-3D3C-B897-17CB-A9383A727F3E}"/>
          </ac:spMkLst>
        </pc:sp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5" creationId="{1B8F38AB-7216-00F3-E422-147E33AD58C9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6" creationId="{48AAAD20-1E5C-BD2F-5977-44F418D9E400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7" creationId="{9F895F07-A4EC-85BB-EF50-3AA54D50415F}"/>
          </ac:picMkLst>
        </pc:picChg>
        <pc:picChg chg="add mod modCrop">
          <ac:chgData name="Abels, Patrick" userId="ba666de4-0d21-43a6-8e66-51a18aae1b4a" providerId="ADAL" clId="{E2FF427B-52ED-4559-AE50-753CE06415C2}" dt="2024-03-05T17:14:59.576" v="570" actId="1076"/>
          <ac:picMkLst>
            <pc:docMk/>
            <pc:sldMk cId="2432261518" sldId="276"/>
            <ac:picMk id="9" creationId="{27CA68AE-BD63-9357-7798-D97D7A0625D1}"/>
          </ac:picMkLst>
        </pc:picChg>
        <pc:picChg chg="add mod modCrop">
          <ac:chgData name="Abels, Patrick" userId="ba666de4-0d21-43a6-8e66-51a18aae1b4a" providerId="ADAL" clId="{E2FF427B-52ED-4559-AE50-753CE06415C2}" dt="2024-03-05T17:15:01.158" v="571" actId="1076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1:20.616" v="552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2FF427B-52ED-4559-AE50-753CE06415C2}" dt="2024-03-05T17:09:25.848" v="543" actId="6549"/>
          <ac:spMkLst>
            <pc:docMk/>
            <pc:sldMk cId="3373920862" sldId="277"/>
            <ac:spMk id="3" creationId="{5C4D9B0F-C905-599E-65D1-AA4305E0852B}"/>
          </ac:spMkLst>
        </pc:spChg>
        <pc:picChg chg="add mod">
          <ac:chgData name="Abels, Patrick" userId="ba666de4-0d21-43a6-8e66-51a18aae1b4a" providerId="ADAL" clId="{E2FF427B-52ED-4559-AE50-753CE06415C2}" dt="2024-03-05T17:11:16.824" v="551" actId="1076"/>
          <ac:picMkLst>
            <pc:docMk/>
            <pc:sldMk cId="3373920862" sldId="277"/>
            <ac:picMk id="4" creationId="{B7B2148E-EB22-7553-C85B-D8DDB9F0378D}"/>
          </ac:picMkLst>
        </pc:picChg>
        <pc:picChg chg="del">
          <ac:chgData name="Abels, Patrick" userId="ba666de4-0d21-43a6-8e66-51a18aae1b4a" providerId="ADAL" clId="{E2FF427B-52ED-4559-AE50-753CE06415C2}" dt="2024-03-05T17:09:29.962" v="544" actId="478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2FF427B-52ED-4559-AE50-753CE06415C2}" dt="2024-03-05T17:09:30.813" v="545" actId="478"/>
          <ac:picMkLst>
            <pc:docMk/>
            <pc:sldMk cId="3373920862" sldId="277"/>
            <ac:picMk id="7" creationId="{F7F2A72A-AA0D-6CFC-236F-9E9380A92D24}"/>
          </ac:picMkLst>
        </pc:picChg>
        <pc:picChg chg="add mod">
          <ac:chgData name="Abels, Patrick" userId="ba666de4-0d21-43a6-8e66-51a18aae1b4a" providerId="ADAL" clId="{E2FF427B-52ED-4559-AE50-753CE06415C2}" dt="2024-03-05T17:11:20.616" v="552" actId="1076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7:31.159" v="592" actId="1076"/>
        <pc:sldMkLst>
          <pc:docMk/>
          <pc:sldMk cId="3317942293" sldId="278"/>
        </pc:sldMkLst>
        <pc:spChg chg="mod">
          <ac:chgData name="Abels, Patrick" userId="ba666de4-0d21-43a6-8e66-51a18aae1b4a" providerId="ADAL" clId="{E2FF427B-52ED-4559-AE50-753CE06415C2}" dt="2024-03-05T17:16:42.156" v="588" actId="20577"/>
          <ac:spMkLst>
            <pc:docMk/>
            <pc:sldMk cId="3317942293" sldId="278"/>
            <ac:spMk id="3" creationId="{4FCB3A07-5B82-9244-2044-2D3EF2B43DC3}"/>
          </ac:spMkLst>
        </pc:spChg>
        <pc:picChg chg="add mod">
          <ac:chgData name="Abels, Patrick" userId="ba666de4-0d21-43a6-8e66-51a18aae1b4a" providerId="ADAL" clId="{E2FF427B-52ED-4559-AE50-753CE06415C2}" dt="2024-03-05T17:17:31.159" v="592" actId="1076"/>
          <ac:picMkLst>
            <pc:docMk/>
            <pc:sldMk cId="3317942293" sldId="278"/>
            <ac:picMk id="5" creationId="{141C490E-DF11-7326-F32F-0E6CAF102964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9:04.968" v="621" actId="1076"/>
        <pc:sldMkLst>
          <pc:docMk/>
          <pc:sldMk cId="1466867817" sldId="279"/>
        </pc:sldMkLst>
        <pc:spChg chg="mod">
          <ac:chgData name="Abels, Patrick" userId="ba666de4-0d21-43a6-8e66-51a18aae1b4a" providerId="ADAL" clId="{E2FF427B-52ED-4559-AE50-753CE06415C2}" dt="2024-03-05T17:17:43.975" v="604" actId="20577"/>
          <ac:spMkLst>
            <pc:docMk/>
            <pc:sldMk cId="1466867817" sldId="279"/>
            <ac:spMk id="3" creationId="{9A668822-B2A9-A99E-7A45-A78167D9FDCB}"/>
          </ac:spMkLst>
        </pc:sp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5" creationId="{24A02B96-BE60-1B9A-FCE3-1D2C7090D50A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6" creationId="{25D16E02-3131-5F60-D655-E53482A90B51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7" creationId="{EA423D21-5AC0-9B8E-1BBE-2B366257480C}"/>
          </ac:picMkLst>
        </pc:picChg>
      </pc:sldChg>
    </pc:docChg>
  </pc:docChgLst>
  <pc:docChgLst>
    <pc:chgData name="Abels, Patrick" userId="ba666de4-0d21-43a6-8e66-51a18aae1b4a" providerId="ADAL" clId="{2EFA4771-93C0-46C4-B840-A5675F23126B}"/>
    <pc:docChg chg="undo custSel addSld delSld modSld">
      <pc:chgData name="Abels, Patrick" userId="ba666de4-0d21-43a6-8e66-51a18aae1b4a" providerId="ADAL" clId="{2EFA4771-93C0-46C4-B840-A5675F23126B}" dt="2024-02-25T18:44:27.988" v="378" actId="20577"/>
      <pc:docMkLst>
        <pc:docMk/>
      </pc:docMkLst>
      <pc:sldChg chg="addSp delSp modSp mod">
        <pc:chgData name="Abels, Patrick" userId="ba666de4-0d21-43a6-8e66-51a18aae1b4a" providerId="ADAL" clId="{2EFA4771-93C0-46C4-B840-A5675F23126B}" dt="2024-02-25T18:44:27.988" v="378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2EFA4771-93C0-46C4-B840-A5675F23126B}" dt="2024-02-25T18:44:27.988" v="378" actId="20577"/>
          <ac:spMkLst>
            <pc:docMk/>
            <pc:sldMk cId="4053142725" sldId="258"/>
            <ac:spMk id="2" creationId="{B07DB424-5D60-EB8E-705E-00413050711F}"/>
          </ac:spMkLst>
        </pc:spChg>
        <pc:picChg chg="del">
          <ac:chgData name="Abels, Patrick" userId="ba666de4-0d21-43a6-8e66-51a18aae1b4a" providerId="ADAL" clId="{2EFA4771-93C0-46C4-B840-A5675F23126B}" dt="2024-02-25T17:59:33.713" v="69" actId="478"/>
          <ac:picMkLst>
            <pc:docMk/>
            <pc:sldMk cId="4053142725" sldId="258"/>
            <ac:picMk id="3" creationId="{13767F93-6B36-D6B7-22C5-344E30A58740}"/>
          </ac:picMkLst>
        </pc:picChg>
        <pc:picChg chg="del">
          <ac:chgData name="Abels, Patrick" userId="ba666de4-0d21-43a6-8e66-51a18aae1b4a" providerId="ADAL" clId="{2EFA4771-93C0-46C4-B840-A5675F23126B}" dt="2024-02-25T17:59:35.443" v="70" actId="478"/>
          <ac:picMkLst>
            <pc:docMk/>
            <pc:sldMk cId="4053142725" sldId="258"/>
            <ac:picMk id="4" creationId="{4B0C3463-D875-380B-5706-BFFADF4AB34C}"/>
          </ac:picMkLst>
        </pc:picChg>
        <pc:picChg chg="del">
          <ac:chgData name="Abels, Patrick" userId="ba666de4-0d21-43a6-8e66-51a18aae1b4a" providerId="ADAL" clId="{2EFA4771-93C0-46C4-B840-A5675F23126B}" dt="2024-02-25T17:59:36.503" v="71" actId="478"/>
          <ac:picMkLst>
            <pc:docMk/>
            <pc:sldMk cId="4053142725" sldId="258"/>
            <ac:picMk id="5" creationId="{FD945F6D-A54A-F150-D8DA-EFB9333AD493}"/>
          </ac:picMkLst>
        </pc:picChg>
        <pc:picChg chg="del">
          <ac:chgData name="Abels, Patrick" userId="ba666de4-0d21-43a6-8e66-51a18aae1b4a" providerId="ADAL" clId="{2EFA4771-93C0-46C4-B840-A5675F23126B}" dt="2024-02-25T17:59:31.953" v="68" actId="478"/>
          <ac:picMkLst>
            <pc:docMk/>
            <pc:sldMk cId="4053142725" sldId="258"/>
            <ac:picMk id="6" creationId="{D942EEBC-53B7-3960-1A5E-48915840DBD6}"/>
          </ac:picMkLst>
        </pc:picChg>
        <pc:picChg chg="add del">
          <ac:chgData name="Abels, Patrick" userId="ba666de4-0d21-43a6-8e66-51a18aae1b4a" providerId="ADAL" clId="{2EFA4771-93C0-46C4-B840-A5675F23126B}" dt="2024-02-25T18:43:14.739" v="342" actId="22"/>
          <ac:picMkLst>
            <pc:docMk/>
            <pc:sldMk cId="4053142725" sldId="258"/>
            <ac:picMk id="8" creationId="{A2C8501F-801D-DA73-470A-57B8D69A5082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2EFA4771-93C0-46C4-B840-A5675F23126B}" dt="2024-02-25T18:41:14.183" v="330" actId="1036"/>
        <pc:sldMkLst>
          <pc:docMk/>
          <pc:sldMk cId="1535252720" sldId="269"/>
        </pc:sldMkLst>
        <pc:spChg chg="mod">
          <ac:chgData name="Abels, Patrick" userId="ba666de4-0d21-43a6-8e66-51a18aae1b4a" providerId="ADAL" clId="{2EFA4771-93C0-46C4-B840-A5675F23126B}" dt="2024-02-25T18:40:45.898" v="312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EFA4771-93C0-46C4-B840-A5675F23126B}" dt="2024-02-25T17:57:50.670" v="11" actId="478"/>
          <ac:picMkLst>
            <pc:docMk/>
            <pc:sldMk cId="1535252720" sldId="269"/>
            <ac:picMk id="4" creationId="{89E77699-7145-6AEE-A24E-6D550881D79C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5" creationId="{5260DF7E-70E3-ACA8-C398-9A8BADB529B6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7" creationId="{4A36B19C-F12C-940C-68A0-B8CC16EF9DEF}"/>
          </ac:picMkLst>
        </pc:picChg>
      </pc:sldChg>
      <pc:sldChg chg="addSp modSp mod">
        <pc:chgData name="Abels, Patrick" userId="ba666de4-0d21-43a6-8e66-51a18aae1b4a" providerId="ADAL" clId="{2EFA4771-93C0-46C4-B840-A5675F23126B}" dt="2024-02-25T18:42:47.188" v="34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EFA4771-93C0-46C4-B840-A5675F23126B}" dt="2024-02-25T18:42:15.934" v="335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2EFA4771-93C0-46C4-B840-A5675F23126B}" dt="2024-02-25T18:42:47.188" v="340" actId="1076"/>
          <ac:picMkLst>
            <pc:docMk/>
            <pc:sldMk cId="1722427942" sldId="273"/>
            <ac:picMk id="4" creationId="{91BDBE79-E13C-48FD-A909-8089C5C6A83A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2066371292" sldId="274"/>
        </pc:sldMkLst>
      </pc:sldChg>
      <pc:sldChg chg="modSp new mod">
        <pc:chgData name="Abels, Patrick" userId="ba666de4-0d21-43a6-8e66-51a18aae1b4a" providerId="ADAL" clId="{2EFA4771-93C0-46C4-B840-A5675F23126B}" dt="2024-02-25T17:58:57.105" v="5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EFA4771-93C0-46C4-B840-A5675F23126B}" dt="2024-02-25T17:58:57.105" v="5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modSp new mod">
        <pc:chgData name="Abels, Patrick" userId="ba666de4-0d21-43a6-8e66-51a18aae1b4a" providerId="ADAL" clId="{2EFA4771-93C0-46C4-B840-A5675F23126B}" dt="2024-02-25T18:28:33.389" v="268" actId="207"/>
        <pc:sldMkLst>
          <pc:docMk/>
          <pc:sldMk cId="4188792782" sldId="275"/>
        </pc:sldMkLst>
        <pc:spChg chg="mod">
          <ac:chgData name="Abels, Patrick" userId="ba666de4-0d21-43a6-8e66-51a18aae1b4a" providerId="ADAL" clId="{2EFA4771-93C0-46C4-B840-A5675F23126B}" dt="2024-02-25T18:28:33.389" v="268" actId="20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EFA4771-93C0-46C4-B840-A5675F23126B}" dt="2024-02-25T17:59:07.760" v="66" actId="20577"/>
          <ac:spMkLst>
            <pc:docMk/>
            <pc:sldMk cId="4188792782" sldId="275"/>
            <ac:spMk id="3" creationId="{DE287186-0EB6-0464-DD2D-E6DDC50BD359}"/>
          </ac:spMkLst>
        </pc:spChg>
        <pc:picChg chg="add mod">
          <ac:chgData name="Abels, Patrick" userId="ba666de4-0d21-43a6-8e66-51a18aae1b4a" providerId="ADAL" clId="{2EFA4771-93C0-46C4-B840-A5675F23126B}" dt="2024-02-25T18:27:13.874" v="260" actId="14100"/>
          <ac:picMkLst>
            <pc:docMk/>
            <pc:sldMk cId="4188792782" sldId="275"/>
            <ac:picMk id="5" creationId="{0EE41387-273D-DBC6-03D8-F9782025512A}"/>
          </ac:picMkLst>
        </pc:picChg>
        <pc:picChg chg="add mod">
          <ac:chgData name="Abels, Patrick" userId="ba666de4-0d21-43a6-8e66-51a18aae1b4a" providerId="ADAL" clId="{2EFA4771-93C0-46C4-B840-A5675F23126B}" dt="2024-02-25T18:28:13.520" v="266" actId="1076"/>
          <ac:picMkLst>
            <pc:docMk/>
            <pc:sldMk cId="4188792782" sldId="275"/>
            <ac:picMk id="7" creationId="{728BE462-0520-44A6-5FF2-3A45D1BF0AEE}"/>
          </ac:picMkLst>
        </pc:picChg>
      </pc:sldChg>
      <pc:sldChg chg="addSp modSp new mod">
        <pc:chgData name="Abels, Patrick" userId="ba666de4-0d21-43a6-8e66-51a18aae1b4a" providerId="ADAL" clId="{2EFA4771-93C0-46C4-B840-A5675F23126B}" dt="2024-02-25T18:35:15.282" v="305" actId="20577"/>
        <pc:sldMkLst>
          <pc:docMk/>
          <pc:sldMk cId="2432261518" sldId="276"/>
        </pc:sldMkLst>
        <pc:spChg chg="mod">
          <ac:chgData name="Abels, Patrick" userId="ba666de4-0d21-43a6-8e66-51a18aae1b4a" providerId="ADAL" clId="{2EFA4771-93C0-46C4-B840-A5675F23126B}" dt="2024-02-25T18:35:15.282" v="305" actId="20577"/>
          <ac:spMkLst>
            <pc:docMk/>
            <pc:sldMk cId="2432261518" sldId="276"/>
            <ac:spMk id="2" creationId="{5DE60DD3-7DC3-D6D3-3823-061FAF5125DF}"/>
          </ac:spMkLst>
        </pc:spChg>
        <pc:picChg chg="add mod ord modCrop">
          <ac:chgData name="Abels, Patrick" userId="ba666de4-0d21-43a6-8e66-51a18aae1b4a" providerId="ADAL" clId="{2EFA4771-93C0-46C4-B840-A5675F23126B}" dt="2024-02-25T18:34:56.790" v="304" actId="1076"/>
          <ac:picMkLst>
            <pc:docMk/>
            <pc:sldMk cId="2432261518" sldId="276"/>
            <ac:picMk id="4" creationId="{4BBA41A8-2C11-A6CC-D4C7-D22507E11549}"/>
          </ac:picMkLst>
        </pc:picChg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564581560" sldId="279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9103015" sldId="280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3364800641" sldId="281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889462947" sldId="282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0066832" sldId="283"/>
        </pc:sldMkLst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41184956" sldId="284"/>
        </pc:sldMkLst>
      </pc:sldChg>
    </pc:docChg>
  </pc:docChgLst>
  <pc:docChgLst>
    <pc:chgData name="Abels, Patrick" userId="ba666de4-0d21-43a6-8e66-51a18aae1b4a" providerId="ADAL" clId="{514C03FD-32BB-43B8-9EE7-F049644D3BA6}"/>
    <pc:docChg chg="custSel delSld modSld">
      <pc:chgData name="Abels, Patrick" userId="ba666de4-0d21-43a6-8e66-51a18aae1b4a" providerId="ADAL" clId="{514C03FD-32BB-43B8-9EE7-F049644D3BA6}" dt="2024-03-05T21:00:47.265" v="269" actId="1036"/>
      <pc:docMkLst>
        <pc:docMk/>
      </pc:docMkLst>
      <pc:sldChg chg="addSp delSp modSp mod">
        <pc:chgData name="Abels, Patrick" userId="ba666de4-0d21-43a6-8e66-51a18aae1b4a" providerId="ADAL" clId="{514C03FD-32BB-43B8-9EE7-F049644D3BA6}" dt="2024-03-05T17:24:00.662" v="15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514C03FD-32BB-43B8-9EE7-F049644D3BA6}" dt="2024-03-05T17:23:30.346" v="2" actId="478"/>
          <ac:picMkLst>
            <pc:docMk/>
            <pc:sldMk cId="4053142725" sldId="258"/>
            <ac:picMk id="2" creationId="{6ADC1E77-FB64-6780-FE05-A2798C9C4E7A}"/>
          </ac:picMkLst>
        </pc:picChg>
        <pc:picChg chg="add mod modCrop">
          <ac:chgData name="Abels, Patrick" userId="ba666de4-0d21-43a6-8e66-51a18aae1b4a" providerId="ADAL" clId="{514C03FD-32BB-43B8-9EE7-F049644D3BA6}" dt="2024-03-05T17:23:57.877" v="12" actId="1076"/>
          <ac:picMkLst>
            <pc:docMk/>
            <pc:sldMk cId="4053142725" sldId="258"/>
            <ac:picMk id="3" creationId="{1E8C5E85-8077-E176-24EE-F3D1BD858E8F}"/>
          </ac:picMkLst>
        </pc:picChg>
        <pc:picChg chg="add mod modCrop">
          <ac:chgData name="Abels, Patrick" userId="ba666de4-0d21-43a6-8e66-51a18aae1b4a" providerId="ADAL" clId="{514C03FD-32BB-43B8-9EE7-F049644D3BA6}" dt="2024-03-05T17:24:00.662" v="15" actId="1076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42.967" v="241" actId="1076"/>
        <pc:sldMkLst>
          <pc:docMk/>
          <pc:sldMk cId="1535252720" sldId="269"/>
        </pc:sldMkLst>
        <pc:spChg chg="mod">
          <ac:chgData name="Abels, Patrick" userId="ba666de4-0d21-43a6-8e66-51a18aae1b4a" providerId="ADAL" clId="{514C03FD-32BB-43B8-9EE7-F049644D3BA6}" dt="2024-03-05T20:55:54.315" v="199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514C03FD-32BB-43B8-9EE7-F049644D3BA6}" dt="2024-03-05T20:58:32.335" v="237" actId="14100"/>
          <ac:picMkLst>
            <pc:docMk/>
            <pc:sldMk cId="1535252720" sldId="269"/>
            <ac:picMk id="4" creationId="{4FB07E2C-1DB9-195A-E0D7-A9484E15724C}"/>
          </ac:picMkLst>
        </pc:picChg>
        <pc:picChg chg="del">
          <ac:chgData name="Abels, Patrick" userId="ba666de4-0d21-43a6-8e66-51a18aae1b4a" providerId="ADAL" clId="{514C03FD-32BB-43B8-9EE7-F049644D3BA6}" dt="2024-03-05T20:55:33.438" v="181" actId="478"/>
          <ac:picMkLst>
            <pc:docMk/>
            <pc:sldMk cId="1535252720" sldId="269"/>
            <ac:picMk id="5" creationId="{3C391161-7920-C655-A6E6-E4894A8D1ADE}"/>
          </ac:picMkLst>
        </pc:picChg>
        <pc:picChg chg="add mod">
          <ac:chgData name="Abels, Patrick" userId="ba666de4-0d21-43a6-8e66-51a18aae1b4a" providerId="ADAL" clId="{514C03FD-32BB-43B8-9EE7-F049644D3BA6}" dt="2024-03-05T20:58:42.967" v="241" actId="1076"/>
          <ac:picMkLst>
            <pc:docMk/>
            <pc:sldMk cId="1535252720" sldId="269"/>
            <ac:picMk id="6" creationId="{ACD20529-F9AD-FC2B-9693-9630DD880763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19.344" v="233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514C03FD-32BB-43B8-9EE7-F049644D3BA6}" dt="2024-03-05T20:58:19.344" v="233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514C03FD-32BB-43B8-9EE7-F049644D3BA6}" dt="2024-03-05T20:58:06.494" v="220" actId="478"/>
          <ac:picMkLst>
            <pc:docMk/>
            <pc:sldMk cId="1722427942" sldId="273"/>
            <ac:picMk id="4" creationId="{BA3F1C55-78E2-DB4E-4BA5-8C3D65848EEE}"/>
          </ac:picMkLst>
        </pc:picChg>
        <pc:picChg chg="add mod">
          <ac:chgData name="Abels, Patrick" userId="ba666de4-0d21-43a6-8e66-51a18aae1b4a" providerId="ADAL" clId="{514C03FD-32BB-43B8-9EE7-F049644D3BA6}" dt="2024-03-05T20:58:13.045" v="224" actId="1076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514C03FD-32BB-43B8-9EE7-F049644D3BA6}" dt="2024-03-05T17:23:12.289" v="1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514C03FD-32BB-43B8-9EE7-F049644D3BA6}" dt="2024-03-05T17:23:12.289" v="1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514C03FD-32BB-43B8-9EE7-F049644D3BA6}" dt="2024-03-05T20:51:15.876" v="172" actId="6549"/>
        <pc:sldMkLst>
          <pc:docMk/>
          <pc:sldMk cId="4188792782" sldId="275"/>
        </pc:sldMkLst>
        <pc:spChg chg="mod">
          <ac:chgData name="Abels, Patrick" userId="ba666de4-0d21-43a6-8e66-51a18aae1b4a" providerId="ADAL" clId="{514C03FD-32BB-43B8-9EE7-F049644D3BA6}" dt="2024-03-05T17:31:02.202" v="50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514C03FD-32BB-43B8-9EE7-F049644D3BA6}" dt="2024-03-05T17:29:48.003" v="17" actId="20577"/>
          <ac:spMkLst>
            <pc:docMk/>
            <pc:sldMk cId="4188792782" sldId="275"/>
            <ac:spMk id="3" creationId="{DE287186-0EB6-0464-DD2D-E6DDC50BD359}"/>
          </ac:spMkLst>
        </pc:spChg>
        <pc:spChg chg="mod ord">
          <ac:chgData name="Abels, Patrick" userId="ba666de4-0d21-43a6-8e66-51a18aae1b4a" providerId="ADAL" clId="{514C03FD-32BB-43B8-9EE7-F049644D3BA6}" dt="2024-03-05T17:36:40.601" v="127" actId="166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514C03FD-32BB-43B8-9EE7-F049644D3BA6}" dt="2024-03-05T20:51:02.912" v="166" actId="207"/>
          <ac:spMkLst>
            <pc:docMk/>
            <pc:sldMk cId="4188792782" sldId="275"/>
            <ac:spMk id="26" creationId="{590F2371-B7CF-FF47-D267-D91AF9F4C2DD}"/>
          </ac:spMkLst>
        </pc:spChg>
        <pc:spChg chg="mod ord">
          <ac:chgData name="Abels, Patrick" userId="ba666de4-0d21-43a6-8e66-51a18aae1b4a" providerId="ADAL" clId="{514C03FD-32BB-43B8-9EE7-F049644D3BA6}" dt="2024-03-05T20:51:15.876" v="172" actId="6549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514C03FD-32BB-43B8-9EE7-F049644D3BA6}" dt="2024-03-05T17:37:31.361" v="140" actId="1035"/>
          <ac:spMkLst>
            <pc:docMk/>
            <pc:sldMk cId="4188792782" sldId="275"/>
            <ac:spMk id="28" creationId="{1FAEBEF0-991A-3A9C-3E67-358CA99C722D}"/>
          </ac:spMkLst>
        </pc:spChg>
        <pc:spChg chg="mod ord">
          <ac:chgData name="Abels, Patrick" userId="ba666de4-0d21-43a6-8e66-51a18aae1b4a" providerId="ADAL" clId="{514C03FD-32BB-43B8-9EE7-F049644D3BA6}" dt="2024-03-05T17:37:34.880" v="148" actId="1036"/>
          <ac:spMkLst>
            <pc:docMk/>
            <pc:sldMk cId="4188792782" sldId="275"/>
            <ac:spMk id="29" creationId="{A68D7E35-29A8-0631-C6D6-58278041B651}"/>
          </ac:spMkLst>
        </pc:spChg>
        <pc:spChg chg="mod ord">
          <ac:chgData name="Abels, Patrick" userId="ba666de4-0d21-43a6-8e66-51a18aae1b4a" providerId="ADAL" clId="{514C03FD-32BB-43B8-9EE7-F049644D3BA6}" dt="2024-03-05T17:37:39.338" v="154" actId="1035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514C03FD-32BB-43B8-9EE7-F049644D3BA6}" dt="2024-03-05T17:37:22.465" v="134" actId="207"/>
          <ac:spMkLst>
            <pc:docMk/>
            <pc:sldMk cId="4188792782" sldId="275"/>
            <ac:spMk id="31" creationId="{6A25111A-C3F8-5EC7-918E-855E5CFED9CD}"/>
          </ac:spMkLst>
        </pc:spChg>
        <pc:picChg chg="add mod">
          <ac:chgData name="Abels, Patrick" userId="ba666de4-0d21-43a6-8e66-51a18aae1b4a" providerId="ADAL" clId="{514C03FD-32BB-43B8-9EE7-F049644D3BA6}" dt="2024-03-05T17:33:58.095" v="62" actId="1036"/>
          <ac:picMkLst>
            <pc:docMk/>
            <pc:sldMk cId="4188792782" sldId="275"/>
            <ac:picMk id="5" creationId="{1D6C4422-819C-B5DB-EC1E-50C60AE39A65}"/>
          </ac:picMkLst>
        </pc:picChg>
        <pc:picChg chg="del">
          <ac:chgData name="Abels, Patrick" userId="ba666de4-0d21-43a6-8e66-51a18aae1b4a" providerId="ADAL" clId="{514C03FD-32BB-43B8-9EE7-F049644D3BA6}" dt="2024-03-05T17:36:47.227" v="128" actId="478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3:45.633" v="180" actId="1037"/>
        <pc:sldMkLst>
          <pc:docMk/>
          <pc:sldMk cId="2432261518" sldId="276"/>
        </pc:sldMkLst>
        <pc:picChg chg="add mod">
          <ac:chgData name="Abels, Patrick" userId="ba666de4-0d21-43a6-8e66-51a18aae1b4a" providerId="ADAL" clId="{514C03FD-32BB-43B8-9EE7-F049644D3BA6}" dt="2024-03-05T20:53:45.633" v="180" actId="1037"/>
          <ac:picMkLst>
            <pc:docMk/>
            <pc:sldMk cId="2432261518" sldId="276"/>
            <ac:picMk id="3" creationId="{A5B927C9-B994-3D2B-555C-6371581E3BD8}"/>
          </ac:picMkLst>
        </pc:picChg>
        <pc:picChg chg="del">
          <ac:chgData name="Abels, Patrick" userId="ba666de4-0d21-43a6-8e66-51a18aae1b4a" providerId="ADAL" clId="{514C03FD-32BB-43B8-9EE7-F049644D3BA6}" dt="2024-03-05T20:51:45.852" v="173" actId="478"/>
          <ac:picMkLst>
            <pc:docMk/>
            <pc:sldMk cId="2432261518" sldId="276"/>
            <ac:picMk id="9" creationId="{27CA68AE-BD63-9357-7798-D97D7A0625D1}"/>
          </ac:picMkLst>
        </pc:picChg>
        <pc:picChg chg="del">
          <ac:chgData name="Abels, Patrick" userId="ba666de4-0d21-43a6-8e66-51a18aae1b4a" providerId="ADAL" clId="{514C03FD-32BB-43B8-9EE7-F049644D3BA6}" dt="2024-03-05T20:51:47.216" v="174" actId="478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del mod">
        <pc:chgData name="Abels, Patrick" userId="ba666de4-0d21-43a6-8e66-51a18aae1b4a" providerId="ADAL" clId="{514C03FD-32BB-43B8-9EE7-F049644D3BA6}" dt="2024-03-05T20:58:25.491" v="235" actId="47"/>
        <pc:sldMkLst>
          <pc:docMk/>
          <pc:sldMk cId="3373920862" sldId="277"/>
        </pc:sldMkLst>
        <pc:spChg chg="mod">
          <ac:chgData name="Abels, Patrick" userId="ba666de4-0d21-43a6-8e66-51a18aae1b4a" providerId="ADAL" clId="{514C03FD-32BB-43B8-9EE7-F049644D3BA6}" dt="2024-03-05T20:57:01.951" v="215" actId="6549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514C03FD-32BB-43B8-9EE7-F049644D3BA6}" dt="2024-03-05T20:56:54.421" v="200" actId="478"/>
          <ac:picMkLst>
            <pc:docMk/>
            <pc:sldMk cId="3373920862" sldId="277"/>
            <ac:picMk id="4" creationId="{B7B2148E-EB22-7553-C85B-D8DDB9F0378D}"/>
          </ac:picMkLst>
        </pc:picChg>
        <pc:picChg chg="add del">
          <ac:chgData name="Abels, Patrick" userId="ba666de4-0d21-43a6-8e66-51a18aae1b4a" providerId="ADAL" clId="{514C03FD-32BB-43B8-9EE7-F049644D3BA6}" dt="2024-03-05T20:58:23.859" v="234" actId="21"/>
          <ac:picMkLst>
            <pc:docMk/>
            <pc:sldMk cId="3373920862" sldId="277"/>
            <ac:picMk id="5" creationId="{ACD20529-F9AD-FC2B-9693-9630DD880763}"/>
          </ac:picMkLst>
        </pc:picChg>
        <pc:picChg chg="add del mod">
          <ac:chgData name="Abels, Patrick" userId="ba666de4-0d21-43a6-8e66-51a18aae1b4a" providerId="ADAL" clId="{514C03FD-32BB-43B8-9EE7-F049644D3BA6}" dt="2024-03-05T20:58:03.937" v="219" actId="21"/>
          <ac:picMkLst>
            <pc:docMk/>
            <pc:sldMk cId="3373920862" sldId="277"/>
            <ac:picMk id="7" creationId="{C03A38BD-DDD8-BAFD-C94D-286CCB127D6F}"/>
          </ac:picMkLst>
        </pc:picChg>
        <pc:picChg chg="del">
          <ac:chgData name="Abels, Patrick" userId="ba666de4-0d21-43a6-8e66-51a18aae1b4a" providerId="ADAL" clId="{514C03FD-32BB-43B8-9EE7-F049644D3BA6}" dt="2024-03-05T20:56:56.081" v="201" actId="478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1:00:47.265" v="269" actId="1036"/>
        <pc:sldMkLst>
          <pc:docMk/>
          <pc:sldMk cId="3317942293" sldId="278"/>
        </pc:sldMkLst>
        <pc:picChg chg="del">
          <ac:chgData name="Abels, Patrick" userId="ba666de4-0d21-43a6-8e66-51a18aae1b4a" providerId="ADAL" clId="{514C03FD-32BB-43B8-9EE7-F049644D3BA6}" dt="2024-03-05T20:59:42.243" v="242" actId="478"/>
          <ac:picMkLst>
            <pc:docMk/>
            <pc:sldMk cId="3317942293" sldId="278"/>
            <ac:picMk id="5" creationId="{141C490E-DF11-7326-F32F-0E6CAF102964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6" creationId="{7958D677-9CB8-ADAB-A9B4-E9F5654DCF0C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7" creationId="{44F31F0D-2CBA-A11D-EDD5-B5A73AA072C9}"/>
          </ac:picMkLst>
        </pc:picChg>
      </pc:sldChg>
      <pc:sldChg chg="del">
        <pc:chgData name="Abels, Patrick" userId="ba666de4-0d21-43a6-8e66-51a18aae1b4a" providerId="ADAL" clId="{514C03FD-32BB-43B8-9EE7-F049644D3BA6}" dt="2024-03-05T20:58:27.639" v="236" actId="47"/>
        <pc:sldMkLst>
          <pc:docMk/>
          <pc:sldMk cId="1466867817" sldId="279"/>
        </pc:sldMkLst>
      </pc:sld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61772F05-A0C1-204F-863A-FC19EE1A43E8}"/>
    <pc:docChg chg="modSld">
      <pc:chgData name="Abels, Patrick" userId="ba666de4-0d21-43a6-8e66-51a18aae1b4a" providerId="ADAL" clId="{61772F05-A0C1-204F-863A-FC19EE1A43E8}" dt="2024-03-04T10:57:18.806" v="1" actId="20577"/>
      <pc:docMkLst>
        <pc:docMk/>
      </pc:docMkLst>
      <pc:sldChg chg="modSp">
        <pc:chgData name="Abels, Patrick" userId="ba666de4-0d21-43a6-8e66-51a18aae1b4a" providerId="ADAL" clId="{61772F05-A0C1-204F-863A-FC19EE1A43E8}" dt="2024-03-04T10:57:18.806" v="1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61772F05-A0C1-204F-863A-FC19EE1A43E8}" dt="2024-03-04T10:57:18.806" v="1" actId="20577"/>
          <ac:spMkLst>
            <pc:docMk/>
            <pc:sldMk cId="4188792782" sldId="275"/>
            <ac:spMk id="3" creationId="{DE287186-0EB6-0464-DD2D-E6DDC50BD359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  <pc:docChgLst>
    <pc:chgData name="Abels, Patrick" userId="ba666de4-0d21-43a6-8e66-51a18aae1b4a" providerId="ADAL" clId="{17E8D0EE-3537-4DDB-8AEA-212BB9C61B42}"/>
    <pc:docChg chg="undo custSel addSld delSld modSld modMainMaster">
      <pc:chgData name="Abels, Patrick" userId="ba666de4-0d21-43a6-8e66-51a18aae1b4a" providerId="ADAL" clId="{17E8D0EE-3537-4DDB-8AEA-212BB9C61B42}" dt="2024-02-22T20:33:11.980" v="793"/>
      <pc:docMkLst>
        <pc:docMk/>
      </pc:docMkLst>
      <pc:sldChg chg="addSp modSp mod">
        <pc:chgData name="Abels, Patrick" userId="ba666de4-0d21-43a6-8e66-51a18aae1b4a" providerId="ADAL" clId="{17E8D0EE-3537-4DDB-8AEA-212BB9C61B42}" dt="2024-02-22T20:30:42.918" v="73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7E8D0EE-3537-4DDB-8AEA-212BB9C61B42}" dt="2024-02-22T20:30:39.775" v="729" actId="20577"/>
          <ac:spMkLst>
            <pc:docMk/>
            <pc:sldMk cId="4053142725" sldId="258"/>
            <ac:spMk id="2" creationId="{B07DB424-5D60-EB8E-705E-00413050711F}"/>
          </ac:spMkLst>
        </pc:spChg>
        <pc:picChg chg="add mod modCrop">
          <ac:chgData name="Abels, Patrick" userId="ba666de4-0d21-43a6-8e66-51a18aae1b4a" providerId="ADAL" clId="{17E8D0EE-3537-4DDB-8AEA-212BB9C61B42}" dt="2024-02-22T20:30:23.648" v="708" actId="1076"/>
          <ac:picMkLst>
            <pc:docMk/>
            <pc:sldMk cId="4053142725" sldId="258"/>
            <ac:picMk id="3" creationId="{13767F93-6B36-D6B7-22C5-344E30A58740}"/>
          </ac:picMkLst>
        </pc:picChg>
        <pc:picChg chg="add mod modCrop">
          <ac:chgData name="Abels, Patrick" userId="ba666de4-0d21-43a6-8e66-51a18aae1b4a" providerId="ADAL" clId="{17E8D0EE-3537-4DDB-8AEA-212BB9C61B42}" dt="2024-02-22T20:30:25.404" v="709" actId="1076"/>
          <ac:picMkLst>
            <pc:docMk/>
            <pc:sldMk cId="4053142725" sldId="258"/>
            <ac:picMk id="4" creationId="{4B0C3463-D875-380B-5706-BFFADF4AB34C}"/>
          </ac:picMkLst>
        </pc:picChg>
        <pc:picChg chg="add mod modCrop">
          <ac:chgData name="Abels, Patrick" userId="ba666de4-0d21-43a6-8e66-51a18aae1b4a" providerId="ADAL" clId="{17E8D0EE-3537-4DDB-8AEA-212BB9C61B42}" dt="2024-02-22T20:30:27.454" v="710" actId="1076"/>
          <ac:picMkLst>
            <pc:docMk/>
            <pc:sldMk cId="4053142725" sldId="258"/>
            <ac:picMk id="5" creationId="{FD945F6D-A54A-F150-D8DA-EFB9333AD493}"/>
          </ac:picMkLst>
        </pc:picChg>
        <pc:picChg chg="add mod">
          <ac:chgData name="Abels, Patrick" userId="ba666de4-0d21-43a6-8e66-51a18aae1b4a" providerId="ADAL" clId="{17E8D0EE-3537-4DDB-8AEA-212BB9C61B42}" dt="2024-02-22T20:30:42.918" v="730" actId="1076"/>
          <ac:picMkLst>
            <pc:docMk/>
            <pc:sldMk cId="4053142725" sldId="258"/>
            <ac:picMk id="6" creationId="{D942EEBC-53B7-3960-1A5E-48915840DBD6}"/>
          </ac:picMkLst>
        </pc:picChg>
      </pc:sldChg>
      <pc:sldChg chg="addSp delSp modSp mod">
        <pc:chgData name="Abels, Patrick" userId="ba666de4-0d21-43a6-8e66-51a18aae1b4a" providerId="ADAL" clId="{17E8D0EE-3537-4DDB-8AEA-212BB9C61B42}" dt="2024-02-22T20:32:52.664" v="772" actId="2710"/>
        <pc:sldMkLst>
          <pc:docMk/>
          <pc:sldMk cId="3366437632" sldId="259"/>
        </pc:sldMkLst>
        <pc:spChg chg="mod">
          <ac:chgData name="Abels, Patrick" userId="ba666de4-0d21-43a6-8e66-51a18aae1b4a" providerId="ADAL" clId="{17E8D0EE-3537-4DDB-8AEA-212BB9C61B42}" dt="2024-02-22T20:32:52.664" v="772" actId="2710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17E8D0EE-3537-4DDB-8AEA-212BB9C61B42}" dt="2024-02-22T20:04:25.897" v="148" actId="478"/>
          <ac:spMkLst>
            <pc:docMk/>
            <pc:sldMk cId="3366437632" sldId="259"/>
            <ac:spMk id="21" creationId="{6F8CD28C-88F3-BA97-F3F9-0E3257247E78}"/>
          </ac:spMkLst>
        </pc:spChg>
        <pc:picChg chg="del">
          <ac:chgData name="Abels, Patrick" userId="ba666de4-0d21-43a6-8e66-51a18aae1b4a" providerId="ADAL" clId="{17E8D0EE-3537-4DDB-8AEA-212BB9C61B42}" dt="2024-02-22T20:04:30.062" v="149" actId="478"/>
          <ac:picMkLst>
            <pc:docMk/>
            <pc:sldMk cId="3366437632" sldId="259"/>
            <ac:picMk id="4" creationId="{BF77B9AD-FA61-DF66-A3A1-5868CC0212F3}"/>
          </ac:picMkLst>
        </pc:picChg>
        <pc:picChg chg="add mod ord modCrop">
          <ac:chgData name="Abels, Patrick" userId="ba666de4-0d21-43a6-8e66-51a18aae1b4a" providerId="ADAL" clId="{17E8D0EE-3537-4DDB-8AEA-212BB9C61B42}" dt="2024-02-22T20:05:32.667" v="159" actId="167"/>
          <ac:picMkLst>
            <pc:docMk/>
            <pc:sldMk cId="3366437632" sldId="259"/>
            <ac:picMk id="5" creationId="{B8EE926C-E9D8-0985-5182-6051BD6A616B}"/>
          </ac:picMkLst>
        </pc:picChg>
      </pc:sldChg>
      <pc:sldChg chg="modSp del mod">
        <pc:chgData name="Abels, Patrick" userId="ba666de4-0d21-43a6-8e66-51a18aae1b4a" providerId="ADAL" clId="{17E8D0EE-3537-4DDB-8AEA-212BB9C61B42}" dt="2024-02-22T20:06:34.838" v="187" actId="47"/>
        <pc:sldMkLst>
          <pc:docMk/>
          <pc:sldMk cId="4195507967" sldId="268"/>
        </pc:sldMkLst>
        <pc:spChg chg="mod">
          <ac:chgData name="Abels, Patrick" userId="ba666de4-0d21-43a6-8e66-51a18aae1b4a" providerId="ADAL" clId="{17E8D0EE-3537-4DDB-8AEA-212BB9C61B42}" dt="2024-02-22T20:06:30.235" v="185" actId="207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8:43.719" v="577" actId="20577"/>
        <pc:sldMkLst>
          <pc:docMk/>
          <pc:sldMk cId="1535252720" sldId="269"/>
        </pc:sldMkLst>
        <pc:spChg chg="mod">
          <ac:chgData name="Abels, Patrick" userId="ba666de4-0d21-43a6-8e66-51a18aae1b4a" providerId="ADAL" clId="{17E8D0EE-3537-4DDB-8AEA-212BB9C61B42}" dt="2024-02-22T20:18:43.719" v="577" actId="2057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17E8D0EE-3537-4DDB-8AEA-212BB9C61B42}" dt="2024-02-22T20:10:54.342" v="345" actId="1076"/>
          <ac:picMkLst>
            <pc:docMk/>
            <pc:sldMk cId="1535252720" sldId="269"/>
            <ac:picMk id="4" creationId="{89E77699-7145-6AEE-A24E-6D550881D79C}"/>
          </ac:picMkLst>
        </pc:picChg>
        <pc:picChg chg="del">
          <ac:chgData name="Abels, Patrick" userId="ba666de4-0d21-43a6-8e66-51a18aae1b4a" providerId="ADAL" clId="{17E8D0EE-3537-4DDB-8AEA-212BB9C61B42}" dt="2024-02-22T20:09:30.583" v="327" actId="478"/>
          <ac:picMkLst>
            <pc:docMk/>
            <pc:sldMk cId="1535252720" sldId="269"/>
            <ac:picMk id="9" creationId="{E10B7917-1E06-CE03-12D1-7EC242F7119C}"/>
          </ac:picMkLst>
        </pc:picChg>
        <pc:picChg chg="del">
          <ac:chgData name="Abels, Patrick" userId="ba666de4-0d21-43a6-8e66-51a18aae1b4a" providerId="ADAL" clId="{17E8D0EE-3537-4DDB-8AEA-212BB9C61B42}" dt="2024-02-22T20:09:29.206" v="326" actId="478"/>
          <ac:picMkLst>
            <pc:docMk/>
            <pc:sldMk cId="1535252720" sldId="269"/>
            <ac:picMk id="10" creationId="{6D4551A1-C824-BD42-9E40-FBD50BB31E9E}"/>
          </ac:picMkLst>
        </pc:picChg>
      </pc:sldChg>
      <pc:sldChg chg="modSp mod">
        <pc:chgData name="Abels, Patrick" userId="ba666de4-0d21-43a6-8e66-51a18aae1b4a" providerId="ADAL" clId="{17E8D0EE-3537-4DDB-8AEA-212BB9C61B42}" dt="2024-02-22T20:09:44.399" v="330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17E8D0EE-3537-4DDB-8AEA-212BB9C61B42}" dt="2024-02-22T20:09:44.399" v="330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7:43.031" v="497" actId="14100"/>
        <pc:sldMkLst>
          <pc:docMk/>
          <pc:sldMk cId="2066371292" sldId="274"/>
        </pc:sldMkLst>
        <pc:spChg chg="mod">
          <ac:chgData name="Abels, Patrick" userId="ba666de4-0d21-43a6-8e66-51a18aae1b4a" providerId="ADAL" clId="{17E8D0EE-3537-4DDB-8AEA-212BB9C61B42}" dt="2024-02-22T20:17:43.031" v="497" actId="14100"/>
          <ac:spMkLst>
            <pc:docMk/>
            <pc:sldMk cId="2066371292" sldId="274"/>
            <ac:spMk id="2" creationId="{819E8F8D-31D9-B7B0-30D7-BC7419B3BDA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4" creationId="{7351B586-6B87-52D6-5ABF-CCA0AE7A333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5" creationId="{BFF8A199-73CC-2C7F-8F91-FEA0E7AE842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6" creationId="{2681FE15-00BB-D7F4-698F-26685367A2B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7" creationId="{EC6712EA-8236-CC4C-2DE0-5DEA71AEE5E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8" creationId="{91E54009-C231-39EA-DF1B-7C3F05D692A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0" creationId="{1E4A0B40-6446-335C-268B-1D3CF952F7B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1" creationId="{1D804C96-EC7D-3517-05F2-467EC6F962F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2" creationId="{E1528EC1-E914-EAE5-5472-0D352C2516E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3" creationId="{905660C6-B838-952A-BEDC-540F826E7BA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4" creationId="{84903ED2-AD7B-47E6-7B61-A6B14AF96F2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6" creationId="{136C568E-9678-51E9-1ACB-769A70E7285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7" creationId="{5A54CC06-CD2C-06FD-0284-3D5AF319A11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8" creationId="{E871413C-EF6E-9D25-47DF-287F528D992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9" creationId="{B926EDD1-66D0-28E8-9FD9-AE1307A5EFF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0" creationId="{C04196CB-6030-4CC9-6AE3-3591E2598BF4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2" creationId="{5FC087FB-AB0B-8616-C829-FDF1FBFE8A48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3" creationId="{73D5F4DB-7DCC-AB87-E313-0D1562CB47BA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4" creationId="{6E883ED4-AF8E-661A-B375-14FA5BAAFB9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5" creationId="{F3FB2F66-5723-5A4E-62E9-C897F379F18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6" creationId="{EECBBC7A-75D4-E230-0E5F-E01CC15A176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8" creationId="{8B095276-86C6-E401-C07E-50ECACEEA09E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9" creationId="{DF0D1614-2189-7CF9-A828-DE61AE6FFAE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0" creationId="{A301B3D4-1E83-8DE2-8F87-C646C4E7942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1" creationId="{CAF18F44-1C61-DA1D-9836-DBF0FAAC595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2" creationId="{4C8A81C5-9305-33F9-736F-C1873B56F61B}"/>
          </ac:spMkLst>
        </pc:s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3" creationId="{6E2669C7-B48A-C21E-B145-D6687B8984A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9" creationId="{C9BD44CA-7DAE-79DF-E1EC-E644A71836C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15" creationId="{97449E22-6BC9-BBD8-FCE7-DB3B329F76A7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1" creationId="{A54DE072-1ACE-7B47-8B6F-3F5318761405}"/>
          </ac:grpSpMkLst>
        </pc:grpChg>
        <pc:grpChg chg="add 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7" creationId="{9C447D1F-C5D8-53D8-996C-C422FA438A0C}"/>
          </ac:grpSpMkLst>
        </pc:grpChg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102192478" sldId="276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4227723690" sldId="277"/>
        </pc:sldMkLst>
      </pc:sldChg>
      <pc:sldChg chg="modSp add del mod">
        <pc:chgData name="Abels, Patrick" userId="ba666de4-0d21-43a6-8e66-51a18aae1b4a" providerId="ADAL" clId="{17E8D0EE-3537-4DDB-8AEA-212BB9C61B42}" dt="2024-02-22T20:33:05.141" v="791" actId="47"/>
        <pc:sldMkLst>
          <pc:docMk/>
          <pc:sldMk cId="3025747269" sldId="278"/>
        </pc:sldMkLst>
        <pc:spChg chg="mod">
          <ac:chgData name="Abels, Patrick" userId="ba666de4-0d21-43a6-8e66-51a18aae1b4a" providerId="ADAL" clId="{17E8D0EE-3537-4DDB-8AEA-212BB9C61B42}" dt="2024-02-22T20:06:48.027" v="205" actId="113"/>
          <ac:spMkLst>
            <pc:docMk/>
            <pc:sldMk cId="3025747269" sldId="278"/>
            <ac:spMk id="2" creationId="{E3179B8B-ACF0-819A-3238-20ACDAFB6E83}"/>
          </ac:spMkLst>
        </pc:spChg>
      </pc:sldChg>
      <pc:sldChg chg="addSp modSp add mod">
        <pc:chgData name="Abels, Patrick" userId="ba666de4-0d21-43a6-8e66-51a18aae1b4a" providerId="ADAL" clId="{17E8D0EE-3537-4DDB-8AEA-212BB9C61B42}" dt="2024-02-22T20:18:14.773" v="541" actId="14100"/>
        <pc:sldMkLst>
          <pc:docMk/>
          <pc:sldMk cId="1564581560" sldId="279"/>
        </pc:sldMkLst>
        <pc:spChg chg="mod">
          <ac:chgData name="Abels, Patrick" userId="ba666de4-0d21-43a6-8e66-51a18aae1b4a" providerId="ADAL" clId="{17E8D0EE-3537-4DDB-8AEA-212BB9C61B42}" dt="2024-02-22T20:18:14.773" v="541" actId="14100"/>
          <ac:spMkLst>
            <pc:docMk/>
            <pc:sldMk cId="1564581560" sldId="279"/>
            <ac:spMk id="3" creationId="{AD1C64F5-E96B-27D6-567C-AD3E6ECCD11E}"/>
          </ac:spMkLst>
        </pc:spChg>
        <pc:spChg chg="add mod">
          <ac:chgData name="Abels, Patrick" userId="ba666de4-0d21-43a6-8e66-51a18aae1b4a" providerId="ADAL" clId="{17E8D0EE-3537-4DDB-8AEA-212BB9C61B42}" dt="2024-02-22T20:11:48.032" v="352" actId="13822"/>
          <ac:spMkLst>
            <pc:docMk/>
            <pc:sldMk cId="1564581560" sldId="279"/>
            <ac:spMk id="5" creationId="{50213B59-FFE7-7409-6A84-5D4EBD29503A}"/>
          </ac:spMkLst>
        </pc:spChg>
        <pc:picChg chg="add mod">
          <ac:chgData name="Abels, Patrick" userId="ba666de4-0d21-43a6-8e66-51a18aae1b4a" providerId="ADAL" clId="{17E8D0EE-3537-4DDB-8AEA-212BB9C61B42}" dt="2024-02-22T20:11:33.322" v="350" actId="1076"/>
          <ac:picMkLst>
            <pc:docMk/>
            <pc:sldMk cId="1564581560" sldId="279"/>
            <ac:picMk id="4" creationId="{CDFA682C-5155-A3F9-866F-79C0EB8F1910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8:03.170" v="519" actId="14100"/>
        <pc:sldMkLst>
          <pc:docMk/>
          <pc:sldMk cId="1389103015" sldId="280"/>
        </pc:sldMkLst>
        <pc:spChg chg="mod">
          <ac:chgData name="Abels, Patrick" userId="ba666de4-0d21-43a6-8e66-51a18aae1b4a" providerId="ADAL" clId="{17E8D0EE-3537-4DDB-8AEA-212BB9C61B42}" dt="2024-02-22T20:18:03.170" v="519" actId="14100"/>
          <ac:spMkLst>
            <pc:docMk/>
            <pc:sldMk cId="1389103015" sldId="280"/>
            <ac:spMk id="3" creationId="{F3DC49C2-DF23-58EE-F142-3AAB8DEE3F0A}"/>
          </ac:spMkLst>
        </pc:spChg>
        <pc:spChg chg="add mod">
          <ac:chgData name="Abels, Patrick" userId="ba666de4-0d21-43a6-8e66-51a18aae1b4a" providerId="ADAL" clId="{17E8D0EE-3537-4DDB-8AEA-212BB9C61B42}" dt="2024-02-22T20:12:42.331" v="373" actId="1035"/>
          <ac:spMkLst>
            <pc:docMk/>
            <pc:sldMk cId="1389103015" sldId="280"/>
            <ac:spMk id="5" creationId="{454F860F-890C-CAF6-D277-3E8D65C5272C}"/>
          </ac:spMkLst>
        </pc:spChg>
        <pc:picChg chg="add mod">
          <ac:chgData name="Abels, Patrick" userId="ba666de4-0d21-43a6-8e66-51a18aae1b4a" providerId="ADAL" clId="{17E8D0EE-3537-4DDB-8AEA-212BB9C61B42}" dt="2024-02-22T20:12:29.227" v="368" actId="1035"/>
          <ac:picMkLst>
            <pc:docMk/>
            <pc:sldMk cId="1389103015" sldId="280"/>
            <ac:picMk id="4" creationId="{EDD7FC97-1BC6-52E0-9AC5-260E470A6C07}"/>
          </ac:picMkLst>
        </pc:picChg>
      </pc:sldChg>
      <pc:sldChg chg="addSp delSp modSp add mod">
        <pc:chgData name="Abels, Patrick" userId="ba666de4-0d21-43a6-8e66-51a18aae1b4a" providerId="ADAL" clId="{17E8D0EE-3537-4DDB-8AEA-212BB9C61B42}" dt="2024-02-22T20:17:07.269" v="453" actId="14100"/>
        <pc:sldMkLst>
          <pc:docMk/>
          <pc:sldMk cId="3364800641" sldId="281"/>
        </pc:sldMkLst>
        <pc:spChg chg="mod">
          <ac:chgData name="Abels, Patrick" userId="ba666de4-0d21-43a6-8e66-51a18aae1b4a" providerId="ADAL" clId="{17E8D0EE-3537-4DDB-8AEA-212BB9C61B42}" dt="2024-02-22T20:17:07.269" v="453" actId="14100"/>
          <ac:spMkLst>
            <pc:docMk/>
            <pc:sldMk cId="3364800641" sldId="281"/>
            <ac:spMk id="3" creationId="{CAD7CF88-4BE3-68A5-8D3D-BA5FDC4D17F5}"/>
          </ac:spMkLst>
        </pc:spChg>
        <pc:spChg chg="add mod">
          <ac:chgData name="Abels, Patrick" userId="ba666de4-0d21-43a6-8e66-51a18aae1b4a" providerId="ADAL" clId="{17E8D0EE-3537-4DDB-8AEA-212BB9C61B42}" dt="2024-02-22T20:15:03.307" v="420" actId="14100"/>
          <ac:spMkLst>
            <pc:docMk/>
            <pc:sldMk cId="3364800641" sldId="281"/>
            <ac:spMk id="8" creationId="{1174AA33-1AD2-0B14-4759-54FB11A31D50}"/>
          </ac:spMkLst>
        </pc:spChg>
        <pc:picChg chg="add del mod">
          <ac:chgData name="Abels, Patrick" userId="ba666de4-0d21-43a6-8e66-51a18aae1b4a" providerId="ADAL" clId="{17E8D0EE-3537-4DDB-8AEA-212BB9C61B42}" dt="2024-02-22T20:13:13.310" v="379" actId="21"/>
          <ac:picMkLst>
            <pc:docMk/>
            <pc:sldMk cId="3364800641" sldId="281"/>
            <ac:picMk id="4" creationId="{20889974-2006-1D58-EA98-939BD56AA4D3}"/>
          </ac:picMkLst>
        </pc:picChg>
        <pc:picChg chg="add mod modCrop">
          <ac:chgData name="Abels, Patrick" userId="ba666de4-0d21-43a6-8e66-51a18aae1b4a" providerId="ADAL" clId="{17E8D0EE-3537-4DDB-8AEA-212BB9C61B42}" dt="2024-02-22T20:14:26.485" v="390" actId="1076"/>
          <ac:picMkLst>
            <pc:docMk/>
            <pc:sldMk cId="3364800641" sldId="281"/>
            <ac:picMk id="6" creationId="{E14525D0-08B6-2568-7D17-E7D8327F3FBF}"/>
          </ac:picMkLst>
        </pc:picChg>
        <pc:picChg chg="add mod modCrop">
          <ac:chgData name="Abels, Patrick" userId="ba666de4-0d21-43a6-8e66-51a18aae1b4a" providerId="ADAL" clId="{17E8D0EE-3537-4DDB-8AEA-212BB9C61B42}" dt="2024-02-22T20:14:43.720" v="410" actId="1036"/>
          <ac:picMkLst>
            <pc:docMk/>
            <pc:sldMk cId="3364800641" sldId="281"/>
            <ac:picMk id="7" creationId="{5EBA2D59-E651-BBFD-ECFD-8BBE58511CC0}"/>
          </ac:picMkLst>
        </pc:picChg>
        <pc:picChg chg="add mod modCrop">
          <ac:chgData name="Abels, Patrick" userId="ba666de4-0d21-43a6-8e66-51a18aae1b4a" providerId="ADAL" clId="{17E8D0EE-3537-4DDB-8AEA-212BB9C61B42}" dt="2024-02-22T20:16:37.343" v="434" actId="14100"/>
          <ac:picMkLst>
            <pc:docMk/>
            <pc:sldMk cId="3364800641" sldId="281"/>
            <ac:picMk id="10" creationId="{904E1CD7-BEF9-522D-2104-134445B29361}"/>
          </ac:picMkLst>
        </pc:picChg>
        <pc:picChg chg="add mod modCrop">
          <ac:chgData name="Abels, Patrick" userId="ba666de4-0d21-43a6-8e66-51a18aae1b4a" providerId="ADAL" clId="{17E8D0EE-3537-4DDB-8AEA-212BB9C61B42}" dt="2024-02-22T20:16:28.688" v="432" actId="1076"/>
          <ac:picMkLst>
            <pc:docMk/>
            <pc:sldMk cId="3364800641" sldId="281"/>
            <ac:picMk id="11" creationId="{7261B59E-81D3-551C-29B0-6A4FA7E22419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7:13.963" v="464" actId="20577"/>
        <pc:sldMkLst>
          <pc:docMk/>
          <pc:sldMk cId="889462947" sldId="282"/>
        </pc:sldMkLst>
        <pc:spChg chg="mod">
          <ac:chgData name="Abels, Patrick" userId="ba666de4-0d21-43a6-8e66-51a18aae1b4a" providerId="ADAL" clId="{17E8D0EE-3537-4DDB-8AEA-212BB9C61B42}" dt="2024-02-22T20:17:13.963" v="464" actId="20577"/>
          <ac:spMkLst>
            <pc:docMk/>
            <pc:sldMk cId="889462947" sldId="282"/>
            <ac:spMk id="3" creationId="{D6BD4429-DA39-AAFB-FB17-29C6796AFF30}"/>
          </ac:spMkLst>
        </pc:spChg>
        <pc:picChg chg="add mod">
          <ac:chgData name="Abels, Patrick" userId="ba666de4-0d21-43a6-8e66-51a18aae1b4a" providerId="ADAL" clId="{17E8D0EE-3537-4DDB-8AEA-212BB9C61B42}" dt="2024-02-22T20:13:14.645" v="380"/>
          <ac:picMkLst>
            <pc:docMk/>
            <pc:sldMk cId="889462947" sldId="282"/>
            <ac:picMk id="4" creationId="{20889974-2006-1D58-EA98-939BD56AA4D3}"/>
          </ac:picMkLst>
        </pc:picChg>
      </pc:sldChg>
      <pc:sldChg chg="addSp delSp modSp new mod">
        <pc:chgData name="Abels, Patrick" userId="ba666de4-0d21-43a6-8e66-51a18aae1b4a" providerId="ADAL" clId="{17E8D0EE-3537-4DDB-8AEA-212BB9C61B42}" dt="2024-02-22T20:26:02.038" v="628" actId="732"/>
        <pc:sldMkLst>
          <pc:docMk/>
          <pc:sldMk cId="1380066832" sldId="283"/>
        </pc:sldMkLst>
        <pc:spChg chg="del">
          <ac:chgData name="Abels, Patrick" userId="ba666de4-0d21-43a6-8e66-51a18aae1b4a" providerId="ADAL" clId="{17E8D0EE-3537-4DDB-8AEA-212BB9C61B42}" dt="2024-02-22T20:23:29.369" v="587" actId="478"/>
          <ac:spMkLst>
            <pc:docMk/>
            <pc:sldMk cId="1380066832" sldId="283"/>
            <ac:spMk id="2" creationId="{94EF92D2-E61C-748E-353F-54D0983790AF}"/>
          </ac:spMkLst>
        </pc:spChg>
        <pc:spChg chg="mod">
          <ac:chgData name="Abels, Patrick" userId="ba666de4-0d21-43a6-8e66-51a18aae1b4a" providerId="ADAL" clId="{17E8D0EE-3537-4DDB-8AEA-212BB9C61B42}" dt="2024-02-22T20:19:02.980" v="586" actId="20577"/>
          <ac:spMkLst>
            <pc:docMk/>
            <pc:sldMk cId="1380066832" sldId="283"/>
            <ac:spMk id="3" creationId="{2B8B045A-356B-29BD-5526-FD0A81D425C2}"/>
          </ac:spMkLst>
        </pc:spChg>
        <pc:picChg chg="add mod modCrop">
          <ac:chgData name="Abels, Patrick" userId="ba666de4-0d21-43a6-8e66-51a18aae1b4a" providerId="ADAL" clId="{17E8D0EE-3537-4DDB-8AEA-212BB9C61B42}" dt="2024-02-22T20:25:29.608" v="613" actId="14100"/>
          <ac:picMkLst>
            <pc:docMk/>
            <pc:sldMk cId="1380066832" sldId="283"/>
            <ac:picMk id="5" creationId="{144D2CB3-574C-48BF-B88D-C7F727B76390}"/>
          </ac:picMkLst>
        </pc:picChg>
        <pc:picChg chg="add mod">
          <ac:chgData name="Abels, Patrick" userId="ba666de4-0d21-43a6-8e66-51a18aae1b4a" providerId="ADAL" clId="{17E8D0EE-3537-4DDB-8AEA-212BB9C61B42}" dt="2024-02-22T20:25:39.755" v="626" actId="1038"/>
          <ac:picMkLst>
            <pc:docMk/>
            <pc:sldMk cId="1380066832" sldId="283"/>
            <ac:picMk id="7" creationId="{38BD16F3-FCFA-023C-64EE-517E4D7CE80C}"/>
          </ac:picMkLst>
        </pc:picChg>
        <pc:picChg chg="add mod modCrop">
          <ac:chgData name="Abels, Patrick" userId="ba666de4-0d21-43a6-8e66-51a18aae1b4a" providerId="ADAL" clId="{17E8D0EE-3537-4DDB-8AEA-212BB9C61B42}" dt="2024-02-22T20:24:50.780" v="603" actId="14100"/>
          <ac:picMkLst>
            <pc:docMk/>
            <pc:sldMk cId="1380066832" sldId="283"/>
            <ac:picMk id="8" creationId="{AFAD554C-9964-ED04-7ABB-F5A26039E01D}"/>
          </ac:picMkLst>
        </pc:picChg>
        <pc:picChg chg="add mod modCrop">
          <ac:chgData name="Abels, Patrick" userId="ba666de4-0d21-43a6-8e66-51a18aae1b4a" providerId="ADAL" clId="{17E8D0EE-3537-4DDB-8AEA-212BB9C61B42}" dt="2024-02-22T20:26:02.038" v="628" actId="732"/>
          <ac:picMkLst>
            <pc:docMk/>
            <pc:sldMk cId="1380066832" sldId="283"/>
            <ac:picMk id="9" creationId="{973B63C9-0961-E5F6-4F96-4BC663B4B34A}"/>
          </ac:picMkLst>
        </pc:picChg>
      </pc:sldChg>
      <pc:sldChg chg="addSp modSp new mod modTransition">
        <pc:chgData name="Abels, Patrick" userId="ba666de4-0d21-43a6-8e66-51a18aae1b4a" providerId="ADAL" clId="{17E8D0EE-3537-4DDB-8AEA-212BB9C61B42}" dt="2024-02-22T20:33:11.980" v="793"/>
        <pc:sldMkLst>
          <pc:docMk/>
          <pc:sldMk cId="3341184956" sldId="284"/>
        </pc:sldMkLst>
        <pc:spChg chg="add mod">
          <ac:chgData name="Abels, Patrick" userId="ba666de4-0d21-43a6-8e66-51a18aae1b4a" providerId="ADAL" clId="{17E8D0EE-3537-4DDB-8AEA-212BB9C61B42}" dt="2024-02-22T20:33:00.789" v="790" actId="113"/>
          <ac:spMkLst>
            <pc:docMk/>
            <pc:sldMk cId="3341184956" sldId="284"/>
            <ac:spMk id="5" creationId="{76484AD1-4FA7-FF54-6C96-43806B14DED9}"/>
          </ac:spMkLst>
        </pc:spChg>
        <pc:picChg chg="add mod">
          <ac:chgData name="Abels, Patrick" userId="ba666de4-0d21-43a6-8e66-51a18aae1b4a" providerId="ADAL" clId="{17E8D0EE-3537-4DDB-8AEA-212BB9C61B42}" dt="2024-02-22T20:31:29.961" v="732"/>
          <ac:picMkLst>
            <pc:docMk/>
            <pc:sldMk cId="3341184956" sldId="284"/>
            <ac:picMk id="3" creationId="{4A21F08B-E8E8-E2D2-7E08-DD35C5EF8CE1}"/>
          </ac:picMkLst>
        </pc:picChg>
      </pc:sldChg>
      <pc:sldMasterChg chg="delSldLayout modSldLayout">
        <pc:chgData name="Abels, Patrick" userId="ba666de4-0d21-43a6-8e66-51a18aae1b4a" providerId="ADAL" clId="{17E8D0EE-3537-4DDB-8AEA-212BB9C61B42}" dt="2024-02-22T20:03:10.400" v="120" actId="2711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17E8D0EE-3537-4DDB-8AEA-212BB9C61B42}" dt="2024-02-22T20:03:01.844" v="119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17E8D0EE-3537-4DDB-8AEA-212BB9C61B42}" dt="2024-02-22T20:03:01.844" v="119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17E8D0EE-3537-4DDB-8AEA-212BB9C61B42}" dt="2024-02-22T20:02:31.149" v="111" actId="2696"/>
          <pc:sldLayoutMkLst>
            <pc:docMk/>
            <pc:sldMasterMk cId="1043764218" sldId="2147483660"/>
            <pc:sldLayoutMk cId="2939654414" sldId="2147483663"/>
          </pc:sldLayoutMkLst>
        </pc:sldLayoutChg>
        <pc:sldLayoutChg chg="del">
          <pc:chgData name="Abels, Patrick" userId="ba666de4-0d21-43a6-8e66-51a18aae1b4a" providerId="ADAL" clId="{17E8D0EE-3537-4DDB-8AEA-212BB9C61B42}" dt="2024-02-22T20:02:31.173" v="112" actId="2696"/>
          <pc:sldLayoutMkLst>
            <pc:docMk/>
            <pc:sldMasterMk cId="1043764218" sldId="2147483660"/>
            <pc:sldLayoutMk cId="1665643944" sldId="2147483664"/>
          </pc:sldLayoutMkLst>
        </pc:sldLayoutChg>
        <pc:sldLayoutChg chg="addSp delSp modSp mod">
          <pc:chgData name="Abels, Patrick" userId="ba666de4-0d21-43a6-8e66-51a18aae1b4a" providerId="ADAL" clId="{17E8D0EE-3537-4DDB-8AEA-212BB9C61B42}" dt="2024-02-22T20:02:25.379" v="110" actId="2711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E8D0EE-3537-4DDB-8AEA-212BB9C61B42}" dt="2024-02-22T20:00:10.481" v="60" actId="207"/>
            <ac:spMkLst>
              <pc:docMk/>
              <pc:sldMasterMk cId="1043764218" sldId="2147483660"/>
              <pc:sldLayoutMk cId="815804911" sldId="2147483665"/>
              <ac:spMk id="2" creationId="{B18B71B7-806B-9352-368A-C1E2F1A3B961}"/>
            </ac:spMkLst>
          </pc:spChg>
          <pc:spChg chg="del">
            <ac:chgData name="Abels, Patrick" userId="ba666de4-0d21-43a6-8e66-51a18aae1b4a" providerId="ADAL" clId="{17E8D0EE-3537-4DDB-8AEA-212BB9C61B42}" dt="2024-02-22T20:00:00.344" v="58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21.046" v="109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25.379" v="110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  <pc:picChg chg="mod ord">
            <ac:chgData name="Abels, Patrick" userId="ba666de4-0d21-43a6-8e66-51a18aae1b4a" providerId="ADAL" clId="{17E8D0EE-3537-4DDB-8AEA-212BB9C61B42}" dt="2024-02-22T20:00:29.961" v="95" actId="1037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</pc:sldLayoutChg>
        <pc:sldLayoutChg chg="del">
          <pc:chgData name="Abels, Patrick" userId="ba666de4-0d21-43a6-8e66-51a18aae1b4a" providerId="ADAL" clId="{17E8D0EE-3537-4DDB-8AEA-212BB9C61B42}" dt="2024-02-22T19:59:32.488" v="56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17E8D0EE-3537-4DDB-8AEA-212BB9C61B42}" dt="2024-02-22T19:59:38.720" v="57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17E8D0EE-3537-4DDB-8AEA-212BB9C61B42}" dt="2024-02-22T20:02:51.118" v="117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17E8D0EE-3537-4DDB-8AEA-212BB9C61B42}" dt="2024-02-22T20:02:38.517" v="114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17E8D0EE-3537-4DDB-8AEA-212BB9C61B42}" dt="2024-02-22T20:02:51.118" v="117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12.680" v="107" actId="2711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7E8D0EE-3537-4DDB-8AEA-212BB9C61B42}" dt="2024-02-22T19:59:15.913" v="55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7E8D0EE-3537-4DDB-8AEA-212BB9C61B42}" dt="2024-02-22T19:57:37.474" v="36" actId="1035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7E8D0EE-3537-4DDB-8AEA-212BB9C61B42}" dt="2024-02-22T19:57:28.615" v="6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08.995" v="106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12.680" v="107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00.447" v="104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17E8D0EE-3537-4DDB-8AEA-212BB9C61B42}" dt="2024-02-22T20:02:00.447" v="104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44.125" v="101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1:38.570" v="100" actId="2711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17E8D0EE-3537-4DDB-8AEA-212BB9C61B42}" dt="2024-02-22T20:01:38.570" v="100" actId="2711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33.290" v="99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2:56.893" v="118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17E8D0EE-3537-4DDB-8AEA-212BB9C61B42}" dt="2024-02-22T20:02:56.893" v="118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3:10.400" v="120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7E8D0EE-3537-4DDB-8AEA-212BB9C61B42}" dt="2024-02-22T20:03:10.400" v="120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E5B0E031-C36D-4DFC-998B-461A9A2E11E9}"/>
    <pc:docChg chg="custSel addSld modSld">
      <pc:chgData name="Abels, Patrick" userId="ba666de4-0d21-43a6-8e66-51a18aae1b4a" providerId="ADAL" clId="{E5B0E031-C36D-4DFC-998B-461A9A2E11E9}" dt="2024-03-03T14:12:04.033" v="852"/>
      <pc:docMkLst>
        <pc:docMk/>
      </pc:docMkLst>
      <pc:sldChg chg="addSp delSp modSp mod">
        <pc:chgData name="Abels, Patrick" userId="ba666de4-0d21-43a6-8e66-51a18aae1b4a" providerId="ADAL" clId="{E5B0E031-C36D-4DFC-998B-461A9A2E11E9}" dt="2024-03-03T13:28:58.072" v="83" actId="1076"/>
        <pc:sldMkLst>
          <pc:docMk/>
          <pc:sldMk cId="4053142725" sldId="258"/>
        </pc:sldMkLst>
        <pc:spChg chg="del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4" creationId="{AA96C211-51D6-48C2-A9CD-AC4BFD66C881}"/>
          </ac:spMkLst>
        </pc:spChg>
        <pc:picChg chg="add mod modCrop">
          <ac:chgData name="Abels, Patrick" userId="ba666de4-0d21-43a6-8e66-51a18aae1b4a" providerId="ADAL" clId="{E5B0E031-C36D-4DFC-998B-461A9A2E11E9}" dt="2024-03-03T13:28:58.072" v="83" actId="1076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5:40.587" v="736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5B0E031-C36D-4DFC-998B-461A9A2E11E9}" dt="2024-03-03T13:58:07.785" v="667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E5B0E031-C36D-4DFC-998B-461A9A2E11E9}" dt="2024-03-03T14:05:38.035" v="735" actId="1076"/>
          <ac:picMkLst>
            <pc:docMk/>
            <pc:sldMk cId="1535252720" sldId="269"/>
            <ac:picMk id="4" creationId="{13AFFD38-1EA8-0052-214D-CC729C82F923}"/>
          </ac:picMkLst>
        </pc:picChg>
        <pc:picChg chg="del">
          <ac:chgData name="Abels, Patrick" userId="ba666de4-0d21-43a6-8e66-51a18aae1b4a" providerId="ADAL" clId="{E5B0E031-C36D-4DFC-998B-461A9A2E11E9}" dt="2024-03-03T13:58:03.704" v="665" actId="478"/>
          <ac:picMkLst>
            <pc:docMk/>
            <pc:sldMk cId="1535252720" sldId="269"/>
            <ac:picMk id="5" creationId="{5260DF7E-70E3-ACA8-C398-9A8BADB529B6}"/>
          </ac:picMkLst>
        </pc:picChg>
        <pc:picChg chg="add mod modCrop">
          <ac:chgData name="Abels, Patrick" userId="ba666de4-0d21-43a6-8e66-51a18aae1b4a" providerId="ADAL" clId="{E5B0E031-C36D-4DFC-998B-461A9A2E11E9}" dt="2024-03-03T14:05:40.587" v="736" actId="1076"/>
          <ac:picMkLst>
            <pc:docMk/>
            <pc:sldMk cId="1535252720" sldId="269"/>
            <ac:picMk id="6" creationId="{F4E1AFE9-75F0-D81E-6983-6FA61F01D761}"/>
          </ac:picMkLst>
        </pc:picChg>
        <pc:picChg chg="del">
          <ac:chgData name="Abels, Patrick" userId="ba666de4-0d21-43a6-8e66-51a18aae1b4a" providerId="ADAL" clId="{E5B0E031-C36D-4DFC-998B-461A9A2E11E9}" dt="2024-03-03T13:58:02.165" v="664" actId="478"/>
          <ac:picMkLst>
            <pc:docMk/>
            <pc:sldMk cId="1535252720" sldId="269"/>
            <ac:picMk id="7" creationId="{4A36B19C-F12C-940C-68A0-B8CC16EF9DEF}"/>
          </ac:picMkLst>
        </pc:picChg>
        <pc:picChg chg="add del mod">
          <ac:chgData name="Abels, Patrick" userId="ba666de4-0d21-43a6-8e66-51a18aae1b4a" providerId="ADAL" clId="{E5B0E031-C36D-4DFC-998B-461A9A2E11E9}" dt="2024-03-03T14:04:50.851" v="718" actId="21"/>
          <ac:picMkLst>
            <pc:docMk/>
            <pc:sldMk cId="1535252720" sldId="269"/>
            <ac:picMk id="9" creationId="{F7F2A72A-AA0D-6CFC-236F-9E9380A92D24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4:31.695" v="717" actId="11530"/>
        <pc:sldMkLst>
          <pc:docMk/>
          <pc:sldMk cId="1722427942" sldId="273"/>
        </pc:sldMkLst>
        <pc:spChg chg="mod">
          <ac:chgData name="Abels, Patrick" userId="ba666de4-0d21-43a6-8e66-51a18aae1b4a" providerId="ADAL" clId="{E5B0E031-C36D-4DFC-998B-461A9A2E11E9}" dt="2024-03-03T14:03:46.396" v="699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E5B0E031-C36D-4DFC-998B-461A9A2E11E9}" dt="2024-03-03T14:03:47.877" v="700" actId="478"/>
          <ac:picMkLst>
            <pc:docMk/>
            <pc:sldMk cId="1722427942" sldId="273"/>
            <ac:picMk id="4" creationId="{91BDBE79-E13C-48FD-A909-8089C5C6A83A}"/>
          </ac:picMkLst>
        </pc:picChg>
        <pc:picChg chg="add mod modCrop">
          <ac:chgData name="Abels, Patrick" userId="ba666de4-0d21-43a6-8e66-51a18aae1b4a" providerId="ADAL" clId="{E5B0E031-C36D-4DFC-998B-461A9A2E11E9}" dt="2024-03-03T14:04:00.084" v="707" actId="732"/>
          <ac:picMkLst>
            <pc:docMk/>
            <pc:sldMk cId="1722427942" sldId="273"/>
            <ac:picMk id="5" creationId="{1A33A33E-9A95-5D15-8EFC-4F5F81BE4435}"/>
          </ac:picMkLst>
        </pc:picChg>
        <pc:picChg chg="add mod modCrop">
          <ac:chgData name="Abels, Patrick" userId="ba666de4-0d21-43a6-8e66-51a18aae1b4a" providerId="ADAL" clId="{E5B0E031-C36D-4DFC-998B-461A9A2E11E9}" dt="2024-03-03T14:04:31.695" v="717" actId="11530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5B0E031-C36D-4DFC-998B-461A9A2E11E9}" dt="2024-03-03T13:27:59.935" v="77" actId="207"/>
        <pc:sldMkLst>
          <pc:docMk/>
          <pc:sldMk cId="3461349593" sldId="274"/>
        </pc:sldMkLst>
        <pc:spChg chg="mod">
          <ac:chgData name="Abels, Patrick" userId="ba666de4-0d21-43a6-8e66-51a18aae1b4a" providerId="ADAL" clId="{E5B0E031-C36D-4DFC-998B-461A9A2E11E9}" dt="2024-03-03T13:27:59.935" v="77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5B0E031-C36D-4DFC-998B-461A9A2E11E9}" dt="2024-03-03T13:57:09.096" v="663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E5B0E031-C36D-4DFC-998B-461A9A2E11E9}" dt="2024-03-03T13:57:09.096" v="66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5B0E031-C36D-4DFC-998B-461A9A2E11E9}" dt="2024-03-03T13:35:02.009" v="123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0" creationId="{58FFDCFD-D97D-D8C5-99C1-EFC7FB9E6A54}"/>
          </ac:spMkLst>
        </pc:spChg>
        <pc:spChg chg="add del mod">
          <ac:chgData name="Abels, Patrick" userId="ba666de4-0d21-43a6-8e66-51a18aae1b4a" providerId="ADAL" clId="{E5B0E031-C36D-4DFC-998B-461A9A2E11E9}" dt="2024-03-03T13:47:39.016" v="407" actId="478"/>
          <ac:spMkLst>
            <pc:docMk/>
            <pc:sldMk cId="4188792782" sldId="275"/>
            <ac:spMk id="11" creationId="{91442EF6-9701-94B5-B2A2-27F13A52B69F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2" creationId="{CD7F8586-2E22-245B-BF34-3B944470B9FA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3" creationId="{6CCDD5BA-D8EA-AF40-4494-3BD7CA30019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4" creationId="{ADC0C82A-DF6C-9783-4EAB-9649EC8A5B4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5" creationId="{B60DCD50-7350-9B46-AA68-876856811366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6" creationId="{FCAFE31E-94F7-156F-FA33-73D03F0A2E3D}"/>
          </ac:spMkLst>
        </pc:spChg>
        <pc:spChg chg="add mod">
          <ac:chgData name="Abels, Patrick" userId="ba666de4-0d21-43a6-8e66-51a18aae1b4a" providerId="ADAL" clId="{E5B0E031-C36D-4DFC-998B-461A9A2E11E9}" dt="2024-03-03T13:56:50.411" v="655" actId="1037"/>
          <ac:spMkLst>
            <pc:docMk/>
            <pc:sldMk cId="4188792782" sldId="275"/>
            <ac:spMk id="17" creationId="{C4088CE9-3EB8-AE4E-6B3F-9EE1D8A9AA6D}"/>
          </ac:spMkLst>
        </pc:spChg>
        <pc:spChg chg="add mod">
          <ac:chgData name="Abels, Patrick" userId="ba666de4-0d21-43a6-8e66-51a18aae1b4a" providerId="ADAL" clId="{E5B0E031-C36D-4DFC-998B-461A9A2E11E9}" dt="2024-03-03T13:55:22.672" v="564" actId="1037"/>
          <ac:spMkLst>
            <pc:docMk/>
            <pc:sldMk cId="4188792782" sldId="275"/>
            <ac:spMk id="18" creationId="{B219E0CF-57BD-F8FA-B831-BCEFD8D7D4F0}"/>
          </ac:spMkLst>
        </pc:spChg>
        <pc:spChg chg="add mod">
          <ac:chgData name="Abels, Patrick" userId="ba666de4-0d21-43a6-8e66-51a18aae1b4a" providerId="ADAL" clId="{E5B0E031-C36D-4DFC-998B-461A9A2E11E9}" dt="2024-03-03T13:55:45.507" v="576" actId="1037"/>
          <ac:spMkLst>
            <pc:docMk/>
            <pc:sldMk cId="4188792782" sldId="275"/>
            <ac:spMk id="19" creationId="{7D6167A3-6A3F-07BF-D1CB-B10880CFA4F5}"/>
          </ac:spMkLst>
        </pc:spChg>
        <pc:spChg chg="add mod">
          <ac:chgData name="Abels, Patrick" userId="ba666de4-0d21-43a6-8e66-51a18aae1b4a" providerId="ADAL" clId="{E5B0E031-C36D-4DFC-998B-461A9A2E11E9}" dt="2024-03-03T13:55:52.966" v="608" actId="1036"/>
          <ac:spMkLst>
            <pc:docMk/>
            <pc:sldMk cId="4188792782" sldId="275"/>
            <ac:spMk id="20" creationId="{FC91B308-911B-68D3-222F-420F5961975A}"/>
          </ac:spMkLst>
        </pc:spChg>
        <pc:spChg chg="add mod">
          <ac:chgData name="Abels, Patrick" userId="ba666de4-0d21-43a6-8e66-51a18aae1b4a" providerId="ADAL" clId="{E5B0E031-C36D-4DFC-998B-461A9A2E11E9}" dt="2024-03-03T13:56:06.781" v="633" actId="1076"/>
          <ac:spMkLst>
            <pc:docMk/>
            <pc:sldMk cId="4188792782" sldId="275"/>
            <ac:spMk id="21" creationId="{0F205503-F544-E1B2-2C95-663B98ED1A98}"/>
          </ac:spMkLst>
        </pc:spChg>
        <pc:spChg chg="add mod">
          <ac:chgData name="Abels, Patrick" userId="ba666de4-0d21-43a6-8e66-51a18aae1b4a" providerId="ADAL" clId="{E5B0E031-C36D-4DFC-998B-461A9A2E11E9}" dt="2024-03-03T13:56:11.107" v="637" actId="1038"/>
          <ac:spMkLst>
            <pc:docMk/>
            <pc:sldMk cId="4188792782" sldId="275"/>
            <ac:spMk id="22" creationId="{70A336FE-4189-2D5F-5509-EDAAE657E45D}"/>
          </ac:spMkLst>
        </pc:spChg>
        <pc:spChg chg="add mod">
          <ac:chgData name="Abels, Patrick" userId="ba666de4-0d21-43a6-8e66-51a18aae1b4a" providerId="ADAL" clId="{E5B0E031-C36D-4DFC-998B-461A9A2E11E9}" dt="2024-03-03T13:56:03.985" v="632" actId="1035"/>
          <ac:spMkLst>
            <pc:docMk/>
            <pc:sldMk cId="4188792782" sldId="275"/>
            <ac:spMk id="23" creationId="{AB15D82B-90C8-886B-8D24-4384CEEBC084}"/>
          </ac:spMkLst>
        </pc:spChg>
        <pc:picChg chg="del">
          <ac:chgData name="Abels, Patrick" userId="ba666de4-0d21-43a6-8e66-51a18aae1b4a" providerId="ADAL" clId="{E5B0E031-C36D-4DFC-998B-461A9A2E11E9}" dt="2024-03-03T13:39:56.542" v="375" actId="478"/>
          <ac:picMkLst>
            <pc:docMk/>
            <pc:sldMk cId="4188792782" sldId="275"/>
            <ac:picMk id="5" creationId="{0EE41387-273D-DBC6-03D8-F9782025512A}"/>
          </ac:picMkLst>
        </pc:picChg>
        <pc:picChg chg="add del mod">
          <ac:chgData name="Abels, Patrick" userId="ba666de4-0d21-43a6-8e66-51a18aae1b4a" providerId="ADAL" clId="{E5B0E031-C36D-4DFC-998B-461A9A2E11E9}" dt="2024-03-03T13:46:39.549" v="387" actId="478"/>
          <ac:picMkLst>
            <pc:docMk/>
            <pc:sldMk cId="4188792782" sldId="275"/>
            <ac:picMk id="6" creationId="{59F2C71A-E8FF-62F0-3C0D-5E6BC60F5C87}"/>
          </ac:picMkLst>
        </pc:picChg>
        <pc:picChg chg="del">
          <ac:chgData name="Abels, Patrick" userId="ba666de4-0d21-43a6-8e66-51a18aae1b4a" providerId="ADAL" clId="{E5B0E031-C36D-4DFC-998B-461A9A2E11E9}" dt="2024-03-03T13:39:50.155" v="374" actId="478"/>
          <ac:picMkLst>
            <pc:docMk/>
            <pc:sldMk cId="4188792782" sldId="275"/>
            <ac:picMk id="7" creationId="{728BE462-0520-44A6-5FF2-3A45D1BF0AEE}"/>
          </ac:picMkLst>
        </pc:picChg>
        <pc:picChg chg="add mod">
          <ac:chgData name="Abels, Patrick" userId="ba666de4-0d21-43a6-8e66-51a18aae1b4a" providerId="ADAL" clId="{E5B0E031-C36D-4DFC-998B-461A9A2E11E9}" dt="2024-03-03T13:53:09.148" v="534" actId="1036"/>
          <ac:picMkLst>
            <pc:docMk/>
            <pc:sldMk cId="4188792782" sldId="275"/>
            <ac:picMk id="9" creationId="{B5096561-D53A-9812-EAA5-5A234E1F430E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12:04.033" v="852"/>
        <pc:sldMkLst>
          <pc:docMk/>
          <pc:sldMk cId="2432261518" sldId="276"/>
        </pc:sldMkLst>
        <pc:spChg chg="mod">
          <ac:chgData name="Abels, Patrick" userId="ba666de4-0d21-43a6-8e66-51a18aae1b4a" providerId="ADAL" clId="{E5B0E031-C36D-4DFC-998B-461A9A2E11E9}" dt="2024-03-03T14:11:30.955" v="827" actId="1035"/>
          <ac:spMkLst>
            <pc:docMk/>
            <pc:sldMk cId="2432261518" sldId="276"/>
            <ac:spMk id="2" creationId="{5DE60DD3-7DC3-D6D3-3823-061FAF5125DF}"/>
          </ac:spMkLst>
        </pc:spChg>
        <pc:picChg chg="del">
          <ac:chgData name="Abels, Patrick" userId="ba666de4-0d21-43a6-8e66-51a18aae1b4a" providerId="ADAL" clId="{E5B0E031-C36D-4DFC-998B-461A9A2E11E9}" dt="2024-03-03T14:06:29.266" v="753" actId="478"/>
          <ac:picMkLst>
            <pc:docMk/>
            <pc:sldMk cId="2432261518" sldId="276"/>
            <ac:picMk id="4" creationId="{4BBA41A8-2C11-A6CC-D4C7-D22507E1154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5" creationId="{1B8F38AB-7216-00F3-E422-147E33AD58C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6" creationId="{48AAAD20-1E5C-BD2F-5977-44F418D9E400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7" creationId="{9F895F07-A4EC-85BB-EF50-3AA54D50415F}"/>
          </ac:picMkLst>
        </pc:picChg>
        <pc:picChg chg="add mod">
          <ac:chgData name="Abels, Patrick" userId="ba666de4-0d21-43a6-8e66-51a18aae1b4a" providerId="ADAL" clId="{E5B0E031-C36D-4DFC-998B-461A9A2E11E9}" dt="2024-03-03T14:12:04.033" v="852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add mod">
        <pc:chgData name="Abels, Patrick" userId="ba666de4-0d21-43a6-8e66-51a18aae1b4a" providerId="ADAL" clId="{E5B0E031-C36D-4DFC-998B-461A9A2E11E9}" dt="2024-03-03T14:05:18.988" v="729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5B0E031-C36D-4DFC-998B-461A9A2E11E9}" dt="2024-03-03T14:04:56.526" v="722" actId="20577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4" creationId="{505973E3-68C0-FC84-914B-2F551F2897DA}"/>
          </ac:picMkLst>
        </pc:picChg>
        <pc:picChg chg="add mod">
          <ac:chgData name="Abels, Patrick" userId="ba666de4-0d21-43a6-8e66-51a18aae1b4a" providerId="ADAL" clId="{E5B0E031-C36D-4DFC-998B-461A9A2E11E9}" dt="2024-03-03T14:05:18.988" v="729" actId="1076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6" creationId="{54B39842-2CA5-F368-A67F-EACAD4A035F5}"/>
          </ac:picMkLst>
        </pc:picChg>
        <pc:picChg chg="add mod">
          <ac:chgData name="Abels, Patrick" userId="ba666de4-0d21-43a6-8e66-51a18aae1b4a" providerId="ADAL" clId="{E5B0E031-C36D-4DFC-998B-461A9A2E11E9}" dt="2024-03-03T14:05:12.308" v="728" actId="1076"/>
          <ac:picMkLst>
            <pc:docMk/>
            <pc:sldMk cId="3373920862" sldId="277"/>
            <ac:picMk id="7" creationId="{F7F2A72A-AA0D-6CFC-236F-9E9380A92D24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9" creationId="{F1FF98ED-0D62-FB2D-F9CA-D716B807D4F4}"/>
          </ac:picMkLst>
        </pc:picChg>
      </pc:sldChg>
    </pc:docChg>
  </pc:docChgLst>
  <pc:docChgLst>
    <pc:chgData name="Abels, Patrick" userId="ba666de4-0d21-43a6-8e66-51a18aae1b4a" providerId="ADAL" clId="{2C970EC9-5726-4088-B963-EB70BDBBAF6D}"/>
    <pc:docChg chg="undo custSel modSld">
      <pc:chgData name="Abels, Patrick" userId="ba666de4-0d21-43a6-8e66-51a18aae1b4a" providerId="ADAL" clId="{2C970EC9-5726-4088-B963-EB70BDBBAF6D}" dt="2024-03-16T19:41:02.688" v="947" actId="20577"/>
      <pc:docMkLst>
        <pc:docMk/>
      </pc:docMkLst>
      <pc:sldChg chg="addSp delSp modSp mod">
        <pc:chgData name="Abels, Patrick" userId="ba666de4-0d21-43a6-8e66-51a18aae1b4a" providerId="ADAL" clId="{2C970EC9-5726-4088-B963-EB70BDBBAF6D}" dt="2024-03-05T21:25:47.466" v="119" actId="1035"/>
        <pc:sldMkLst>
          <pc:docMk/>
          <pc:sldMk cId="4053142725" sldId="258"/>
        </pc:sldMkLst>
        <pc:picChg chg="add mod modCrop">
          <ac:chgData name="Abels, Patrick" userId="ba666de4-0d21-43a6-8e66-51a18aae1b4a" providerId="ADAL" clId="{2C970EC9-5726-4088-B963-EB70BDBBAF6D}" dt="2024-03-05T21:25:47.466" v="119" actId="1035"/>
          <ac:picMkLst>
            <pc:docMk/>
            <pc:sldMk cId="4053142725" sldId="258"/>
            <ac:picMk id="2" creationId="{ADABCA65-609C-BA4E-3CF7-1AB170C0EAF0}"/>
          </ac:picMkLst>
        </pc:picChg>
        <pc:picChg chg="del">
          <ac:chgData name="Abels, Patrick" userId="ba666de4-0d21-43a6-8e66-51a18aae1b4a" providerId="ADAL" clId="{2C970EC9-5726-4088-B963-EB70BDBBAF6D}" dt="2024-03-05T21:25:16.904" v="103" actId="478"/>
          <ac:picMkLst>
            <pc:docMk/>
            <pc:sldMk cId="4053142725" sldId="258"/>
            <ac:picMk id="3" creationId="{1E8C5E85-8077-E176-24EE-F3D1BD858E8F}"/>
          </ac:picMkLst>
        </pc:picChg>
        <pc:picChg chg="del">
          <ac:chgData name="Abels, Patrick" userId="ba666de4-0d21-43a6-8e66-51a18aae1b4a" providerId="ADAL" clId="{2C970EC9-5726-4088-B963-EB70BDBBAF6D}" dt="2024-03-05T21:25:18.167" v="104" actId="478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16.653" v="233" actId="1037"/>
        <pc:sldMkLst>
          <pc:docMk/>
          <pc:sldMk cId="1535252720" sldId="269"/>
        </pc:sldMkLst>
        <pc:spChg chg="mod">
          <ac:chgData name="Abels, Patrick" userId="ba666de4-0d21-43a6-8e66-51a18aae1b4a" providerId="ADAL" clId="{2C970EC9-5726-4088-B963-EB70BDBBAF6D}" dt="2024-03-05T21:29:09.119" v="130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C970EC9-5726-4088-B963-EB70BDBBAF6D}" dt="2024-03-05T21:26:08.272" v="120" actId="478"/>
          <ac:picMkLst>
            <pc:docMk/>
            <pc:sldMk cId="1535252720" sldId="269"/>
            <ac:picMk id="4" creationId="{4FB07E2C-1DB9-195A-E0D7-A9484E15724C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2C970EC9-5726-4088-B963-EB70BDBBAF6D}" dt="2024-03-05T21:26:10.142" v="121" actId="478"/>
          <ac:picMkLst>
            <pc:docMk/>
            <pc:sldMk cId="1535252720" sldId="269"/>
            <ac:picMk id="6" creationId="{ACD20529-F9AD-FC2B-9693-9630DD880763}"/>
          </ac:picMkLst>
        </pc:picChg>
        <pc:picChg chg="add mod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7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12.690" v="205" actId="1076"/>
          <ac:picMkLst>
            <pc:docMk/>
            <pc:sldMk cId="1535252720" sldId="269"/>
            <ac:picMk id="8" creationId="{58AA9554-653C-DAFC-6EE2-C33A10305994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9" creationId="{4F481999-4957-E60C-6AF5-5756E0B9AF6E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28.452" v="236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C970EC9-5726-4088-B963-EB70BDBBAF6D}" dt="2024-03-05T21:26:58.250" v="125" actId="6549"/>
          <ac:spMkLst>
            <pc:docMk/>
            <pc:sldMk cId="1722427942" sldId="273"/>
            <ac:spMk id="2" creationId="{9AB4A751-8F07-093D-AF8D-F931909DA7A8}"/>
          </ac:spMkLst>
        </pc:spChg>
        <pc:picChg chg="add del mod modCrop">
          <ac:chgData name="Abels, Patrick" userId="ba666de4-0d21-43a6-8e66-51a18aae1b4a" providerId="ADAL" clId="{2C970EC9-5726-4088-B963-EB70BDBBAF6D}" dt="2024-03-05T21:29:59.128" v="140" actId="21"/>
          <ac:picMkLst>
            <pc:docMk/>
            <pc:sldMk cId="1722427942" sldId="273"/>
            <ac:picMk id="4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28.452" v="236" actId="1076"/>
          <ac:picMkLst>
            <pc:docMk/>
            <pc:sldMk cId="1722427942" sldId="273"/>
            <ac:picMk id="5" creationId="{28CCCBDB-EA85-0F46-89B8-790664D8E687}"/>
          </ac:picMkLst>
        </pc:picChg>
        <pc:picChg chg="del">
          <ac:chgData name="Abels, Patrick" userId="ba666de4-0d21-43a6-8e66-51a18aae1b4a" providerId="ADAL" clId="{2C970EC9-5726-4088-B963-EB70BDBBAF6D}" dt="2024-03-05T21:29:39.873" v="135" actId="478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2C970EC9-5726-4088-B963-EB70BDBBAF6D}" dt="2024-03-05T21:24:54.893" v="10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C970EC9-5726-4088-B963-EB70BDBBAF6D}" dt="2024-03-05T21:24:54.893" v="10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2C970EC9-5726-4088-B963-EB70BDBBAF6D}" dt="2024-03-16T19:41:02.688" v="947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2C970EC9-5726-4088-B963-EB70BDBBAF6D}" dt="2024-03-05T21:52:09.528" v="924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C970EC9-5726-4088-B963-EB70BDBBAF6D}" dt="2024-03-16T19:41:02.688" v="947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2C970EC9-5726-4088-B963-EB70BDBBAF6D}" dt="2024-03-05T21:49:48.861" v="870" actId="207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2C970EC9-5726-4088-B963-EB70BDBBAF6D}" dt="2024-03-05T21:46:35.744" v="804" actId="1076"/>
          <ac:spMkLst>
            <pc:docMk/>
            <pc:sldMk cId="4188792782" sldId="275"/>
            <ac:spMk id="12" creationId="{2F4B328C-9737-DE41-8DF4-4340A64B0DD6}"/>
          </ac:spMkLst>
        </pc:spChg>
        <pc:spChg chg="add mod">
          <ac:chgData name="Abels, Patrick" userId="ba666de4-0d21-43a6-8e66-51a18aae1b4a" providerId="ADAL" clId="{2C970EC9-5726-4088-B963-EB70BDBBAF6D}" dt="2024-03-05T21:51:28.216" v="923" actId="1035"/>
          <ac:spMkLst>
            <pc:docMk/>
            <pc:sldMk cId="4188792782" sldId="275"/>
            <ac:spMk id="16" creationId="{874BBB09-44A7-6D64-0DBA-7C89D15B3DDE}"/>
          </ac:spMkLst>
        </pc:spChg>
        <pc:spChg chg="add del">
          <ac:chgData name="Abels, Patrick" userId="ba666de4-0d21-43a6-8e66-51a18aae1b4a" providerId="ADAL" clId="{2C970EC9-5726-4088-B963-EB70BDBBAF6D}" dt="2024-03-05T21:50:22.339" v="874" actId="22"/>
          <ac:spMkLst>
            <pc:docMk/>
            <pc:sldMk cId="4188792782" sldId="275"/>
            <ac:spMk id="20" creationId="{34B45698-3C3D-E7D3-39A1-9F8953C50B4C}"/>
          </ac:spMkLst>
        </pc:spChg>
        <pc:spChg chg="add mod">
          <ac:chgData name="Abels, Patrick" userId="ba666de4-0d21-43a6-8e66-51a18aae1b4a" providerId="ADAL" clId="{2C970EC9-5726-4088-B963-EB70BDBBAF6D}" dt="2024-03-05T21:51:18.380" v="905" actId="103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2C970EC9-5726-4088-B963-EB70BDBBAF6D}" dt="2024-03-05T21:37:49.881" v="553" actId="478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2C970EC9-5726-4088-B963-EB70BDBBAF6D}" dt="2024-03-05T21:48:53.252" v="857" actId="113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2C970EC9-5726-4088-B963-EB70BDBBAF6D}" dt="2024-03-05T21:37:46.600" v="552" actId="478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2C970EC9-5726-4088-B963-EB70BDBBAF6D}" dt="2024-03-05T21:44:36.905" v="767" actId="1035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29" creationId="{A68D7E35-29A8-0631-C6D6-58278041B651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2C970EC9-5726-4088-B963-EB70BDBBAF6D}" dt="2024-03-05T21:50:10.877" v="872" actId="207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2C970EC9-5726-4088-B963-EB70BDBBAF6D}" dt="2024-03-05T21:41:50.087" v="576" actId="478"/>
          <ac:picMkLst>
            <pc:docMk/>
            <pc:sldMk cId="4188792782" sldId="275"/>
            <ac:picMk id="5" creationId="{1D6C4422-819C-B5DB-EC1E-50C60AE39A65}"/>
          </ac:picMkLst>
        </pc:picChg>
        <pc:picChg chg="add mod modCrop">
          <ac:chgData name="Abels, Patrick" userId="ba666de4-0d21-43a6-8e66-51a18aae1b4a" providerId="ADAL" clId="{2C970EC9-5726-4088-B963-EB70BDBBAF6D}" dt="2024-03-05T21:44:23.385" v="727" actId="1036"/>
          <ac:picMkLst>
            <pc:docMk/>
            <pc:sldMk cId="4188792782" sldId="275"/>
            <ac:picMk id="6" creationId="{310239B4-2E08-3ACD-FC8D-A524285C8146}"/>
          </ac:picMkLst>
        </pc:picChg>
        <pc:cxnChg chg="add mod">
          <ac:chgData name="Abels, Patrick" userId="ba666de4-0d21-43a6-8e66-51a18aae1b4a" providerId="ADAL" clId="{2C970EC9-5726-4088-B963-EB70BDBBAF6D}" dt="2024-03-05T21:50:04.048" v="871" actId="208"/>
          <ac:cxnSpMkLst>
            <pc:docMk/>
            <pc:sldMk cId="4188792782" sldId="275"/>
            <ac:cxnSpMk id="8" creationId="{2133F52B-6AB1-1AD9-A736-A948240BB70D}"/>
          </ac:cxnSpMkLst>
        </pc:cxnChg>
        <pc:cxnChg chg="add mod">
          <ac:chgData name="Abels, Patrick" userId="ba666de4-0d21-43a6-8e66-51a18aae1b4a" providerId="ADAL" clId="{2C970EC9-5726-4088-B963-EB70BDBBAF6D}" dt="2024-03-05T21:46:51.966" v="813" actId="1036"/>
          <ac:cxnSpMkLst>
            <pc:docMk/>
            <pc:sldMk cId="4188792782" sldId="275"/>
            <ac:cxnSpMk id="11" creationId="{8D6AE44B-AAA0-7208-042D-257522D5BAB8}"/>
          </ac:cxnSpMkLst>
        </pc:cxnChg>
        <pc:cxnChg chg="add mod">
          <ac:chgData name="Abels, Patrick" userId="ba666de4-0d21-43a6-8e66-51a18aae1b4a" providerId="ADAL" clId="{2C970EC9-5726-4088-B963-EB70BDBBAF6D}" dt="2024-03-05T21:49:43.455" v="869" actId="207"/>
          <ac:cxnSpMkLst>
            <pc:docMk/>
            <pc:sldMk cId="4188792782" sldId="275"/>
            <ac:cxnSpMk id="15" creationId="{55E7EC62-739A-632F-CE69-0BDD669651F0}"/>
          </ac:cxnSpMkLst>
        </pc:cxnChg>
        <pc:cxnChg chg="add mod">
          <ac:chgData name="Abels, Patrick" userId="ba666de4-0d21-43a6-8e66-51a18aae1b4a" providerId="ADAL" clId="{2C970EC9-5726-4088-B963-EB70BDBBAF6D}" dt="2024-03-05T21:50:46.540" v="883" actId="1035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2C970EC9-5726-4088-B963-EB70BDBBAF6D}" dt="2024-03-05T21:23:58.492" v="8" actId="1037"/>
        <pc:sldMkLst>
          <pc:docMk/>
          <pc:sldMk cId="2432261518" sldId="276"/>
        </pc:sldMkLst>
        <pc:picChg chg="del">
          <ac:chgData name="Abels, Patrick" userId="ba666de4-0d21-43a6-8e66-51a18aae1b4a" providerId="ADAL" clId="{2C970EC9-5726-4088-B963-EB70BDBBAF6D}" dt="2024-03-05T21:23:39.957" v="0" actId="478"/>
          <ac:picMkLst>
            <pc:docMk/>
            <pc:sldMk cId="2432261518" sldId="276"/>
            <ac:picMk id="3" creationId="{A5B927C9-B994-3D2B-555C-6371581E3BD8}"/>
          </ac:picMkLst>
        </pc:picChg>
        <pc:picChg chg="add mod">
          <ac:chgData name="Abels, Patrick" userId="ba666de4-0d21-43a6-8e66-51a18aae1b4a" providerId="ADAL" clId="{2C970EC9-5726-4088-B963-EB70BDBBAF6D}" dt="2024-03-05T21:23:58.492" v="8" actId="1037"/>
          <ac:picMkLst>
            <pc:docMk/>
            <pc:sldMk cId="2432261518" sldId="276"/>
            <ac:picMk id="5" creationId="{6C07050D-EB6F-D235-6FF2-C6687E3D4B41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54:03.817" v="930" actId="1076"/>
        <pc:sldMkLst>
          <pc:docMk/>
          <pc:sldMk cId="3317942293" sldId="278"/>
        </pc:sldMkLst>
        <pc:picChg chg="add mod">
          <ac:chgData name="Abels, Patrick" userId="ba666de4-0d21-43a6-8e66-51a18aae1b4a" providerId="ADAL" clId="{2C970EC9-5726-4088-B963-EB70BDBBAF6D}" dt="2024-03-05T21:53:58.925" v="929" actId="1076"/>
          <ac:picMkLst>
            <pc:docMk/>
            <pc:sldMk cId="3317942293" sldId="278"/>
            <ac:picMk id="5" creationId="{B65BB25F-6A80-B645-0E3A-F05A5B029F37}"/>
          </ac:picMkLst>
        </pc:picChg>
        <pc:picChg chg="del">
          <ac:chgData name="Abels, Patrick" userId="ba666de4-0d21-43a6-8e66-51a18aae1b4a" providerId="ADAL" clId="{2C970EC9-5726-4088-B963-EB70BDBBAF6D}" dt="2024-03-05T21:26:12.675" v="122" actId="478"/>
          <ac:picMkLst>
            <pc:docMk/>
            <pc:sldMk cId="3317942293" sldId="278"/>
            <ac:picMk id="6" creationId="{7958D677-9CB8-ADAB-A9B4-E9F5654DCF0C}"/>
          </ac:picMkLst>
        </pc:picChg>
        <pc:picChg chg="del">
          <ac:chgData name="Abels, Patrick" userId="ba666de4-0d21-43a6-8e66-51a18aae1b4a" providerId="ADAL" clId="{2C970EC9-5726-4088-B963-EB70BDBBAF6D}" dt="2024-03-05T21:26:14.349" v="123" actId="478"/>
          <ac:picMkLst>
            <pc:docMk/>
            <pc:sldMk cId="3317942293" sldId="278"/>
            <ac:picMk id="7" creationId="{44F31F0D-2CBA-A11D-EDD5-B5A73AA072C9}"/>
          </ac:picMkLst>
        </pc:picChg>
        <pc:picChg chg="add mod">
          <ac:chgData name="Abels, Patrick" userId="ba666de4-0d21-43a6-8e66-51a18aae1b4a" providerId="ADAL" clId="{2C970EC9-5726-4088-B963-EB70BDBBAF6D}" dt="2024-03-05T21:54:03.817" v="930" actId="1076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  <pc:docChgLst>
    <pc:chgData name="Abels, Patrick" userId="ba666de4-0d21-43a6-8e66-51a18aae1b4a" providerId="ADAL" clId="{AB7171CF-37D3-4DBA-A109-317B6A36A7F4}"/>
    <pc:docChg chg="custSel modSld">
      <pc:chgData name="Abels, Patrick" userId="ba666de4-0d21-43a6-8e66-51a18aae1b4a" providerId="ADAL" clId="{AB7171CF-37D3-4DBA-A109-317B6A36A7F4}" dt="2024-03-16T20:16:14.285" v="369" actId="6549"/>
      <pc:docMkLst>
        <pc:docMk/>
      </pc:docMkLst>
      <pc:sldChg chg="addSp delSp modSp mod">
        <pc:chgData name="Abels, Patrick" userId="ba666de4-0d21-43a6-8e66-51a18aae1b4a" providerId="ADAL" clId="{AB7171CF-37D3-4DBA-A109-317B6A36A7F4}" dt="2024-03-16T19:47:19.199" v="44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AB7171CF-37D3-4DBA-A109-317B6A36A7F4}" dt="2024-03-16T19:46:42.557" v="32" actId="478"/>
          <ac:picMkLst>
            <pc:docMk/>
            <pc:sldMk cId="4053142725" sldId="258"/>
            <ac:picMk id="2" creationId="{ADABCA65-609C-BA4E-3CF7-1AB170C0EAF0}"/>
          </ac:picMkLst>
        </pc:picChg>
        <pc:picChg chg="add mod modCrop">
          <ac:chgData name="Abels, Patrick" userId="ba666de4-0d21-43a6-8e66-51a18aae1b4a" providerId="ADAL" clId="{AB7171CF-37D3-4DBA-A109-317B6A36A7F4}" dt="2024-03-16T19:47:19.199" v="44" actId="1076"/>
          <ac:picMkLst>
            <pc:docMk/>
            <pc:sldMk cId="4053142725" sldId="258"/>
            <ac:picMk id="3" creationId="{2FB027CB-5A50-9E3F-4AB9-F189AA891A76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0:19.712" v="314" actId="1076"/>
        <pc:sldMkLst>
          <pc:docMk/>
          <pc:sldMk cId="1535252720" sldId="269"/>
        </pc:sldMkLst>
        <pc:spChg chg="mod">
          <ac:chgData name="Abels, Patrick" userId="ba666de4-0d21-43a6-8e66-51a18aae1b4a" providerId="ADAL" clId="{AB7171CF-37D3-4DBA-A109-317B6A36A7F4}" dt="2024-03-16T20:09:10.505" v="308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4" creationId="{C551F3FB-83B3-0D5F-4914-1E45F2DC4E9C}"/>
          </ac:picMkLst>
        </pc:picChg>
        <pc:picChg chg="del">
          <ac:chgData name="Abels, Patrick" userId="ba666de4-0d21-43a6-8e66-51a18aae1b4a" providerId="ADAL" clId="{AB7171CF-37D3-4DBA-A109-317B6A36A7F4}" dt="2024-03-16T20:06:54.754" v="301" actId="478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AB7171CF-37D3-4DBA-A109-317B6A36A7F4}" dt="2024-03-16T20:06:55.377" v="302" actId="478"/>
          <ac:picMkLst>
            <pc:docMk/>
            <pc:sldMk cId="1535252720" sldId="269"/>
            <ac:picMk id="7" creationId="{4BA4451F-6E84-89BC-4888-9382129DA320}"/>
          </ac:picMkLst>
        </pc:picChg>
        <pc:picChg chg="del">
          <ac:chgData name="Abels, Patrick" userId="ba666de4-0d21-43a6-8e66-51a18aae1b4a" providerId="ADAL" clId="{AB7171CF-37D3-4DBA-A109-317B6A36A7F4}" dt="2024-03-16T20:06:54.314" v="300" actId="478"/>
          <ac:picMkLst>
            <pc:docMk/>
            <pc:sldMk cId="1535252720" sldId="269"/>
            <ac:picMk id="8" creationId="{58AA9554-653C-DAFC-6EE2-C33A10305994}"/>
          </ac:picMkLst>
        </pc:picChg>
        <pc:picChg chg="del">
          <ac:chgData name="Abels, Patrick" userId="ba666de4-0d21-43a6-8e66-51a18aae1b4a" providerId="ADAL" clId="{AB7171CF-37D3-4DBA-A109-317B6A36A7F4}" dt="2024-03-16T20:06:53.747" v="299" actId="478"/>
          <ac:picMkLst>
            <pc:docMk/>
            <pc:sldMk cId="1535252720" sldId="269"/>
            <ac:picMk id="9" creationId="{4F481999-4957-E60C-6AF5-5756E0B9AF6E}"/>
          </ac:picMkLst>
        </pc:pic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5:50.693" v="367"/>
        <pc:sldMkLst>
          <pc:docMk/>
          <pc:sldMk cId="1722427942" sldId="273"/>
        </pc:sldMkLst>
        <pc:spChg chg="mod">
          <ac:chgData name="Abels, Patrick" userId="ba666de4-0d21-43a6-8e66-51a18aae1b4a" providerId="ADAL" clId="{AB7171CF-37D3-4DBA-A109-317B6A36A7F4}" dt="2024-03-16T20:13:31.553" v="334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AB7171CF-37D3-4DBA-A109-317B6A36A7F4}" dt="2024-03-16T20:15:50.693" v="367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AB7171CF-37D3-4DBA-A109-317B6A36A7F4}" dt="2024-03-16T20:13:28.149" v="330" actId="478"/>
          <ac:picMkLst>
            <pc:docMk/>
            <pc:sldMk cId="1722427942" sldId="273"/>
            <ac:picMk id="5" creationId="{28CCCBDB-EA85-0F46-89B8-790664D8E687}"/>
          </ac:picMkLst>
        </pc:picChg>
        <pc:picChg chg="add mod modCrop">
          <ac:chgData name="Abels, Patrick" userId="ba666de4-0d21-43a6-8e66-51a18aae1b4a" providerId="ADAL" clId="{AB7171CF-37D3-4DBA-A109-317B6A36A7F4}" dt="2024-03-16T20:15:32.456" v="366" actId="1076"/>
          <ac:picMkLst>
            <pc:docMk/>
            <pc:sldMk cId="1722427942" sldId="273"/>
            <ac:picMk id="7" creationId="{3F3A8A34-15C0-83DF-CAC9-D8E0DE6EFC78}"/>
          </ac:picMkLst>
        </pc:picChg>
      </pc:sldChg>
      <pc:sldChg chg="modSp mod">
        <pc:chgData name="Abels, Patrick" userId="ba666de4-0d21-43a6-8e66-51a18aae1b4a" providerId="ADAL" clId="{AB7171CF-37D3-4DBA-A109-317B6A36A7F4}" dt="2024-03-16T20:16:14.285" v="369" actId="6549"/>
        <pc:sldMkLst>
          <pc:docMk/>
          <pc:sldMk cId="3461349593" sldId="274"/>
        </pc:sldMkLst>
        <pc:spChg chg="mod">
          <ac:chgData name="Abels, Patrick" userId="ba666de4-0d21-43a6-8e66-51a18aae1b4a" providerId="ADAL" clId="{AB7171CF-37D3-4DBA-A109-317B6A36A7F4}" dt="2024-03-16T20:16:14.285" v="369" actId="6549"/>
          <ac:spMkLst>
            <pc:docMk/>
            <pc:sldMk cId="3461349593" sldId="274"/>
            <ac:spMk id="2" creationId="{237666F4-B345-DCF6-D8B1-21FB535B0181}"/>
          </ac:spMkLst>
        </pc:spChg>
      </pc:sldChg>
      <pc:sldChg chg="delSp modSp mod">
        <pc:chgData name="Abels, Patrick" userId="ba666de4-0d21-43a6-8e66-51a18aae1b4a" providerId="ADAL" clId="{AB7171CF-37D3-4DBA-A109-317B6A36A7F4}" dt="2024-03-16T19:53:03.111" v="141" actId="207"/>
        <pc:sldMkLst>
          <pc:docMk/>
          <pc:sldMk cId="4188792782" sldId="275"/>
        </pc:sldMkLst>
        <pc:spChg chg="mod">
          <ac:chgData name="Abels, Patrick" userId="ba666de4-0d21-43a6-8e66-51a18aae1b4a" providerId="ADAL" clId="{AB7171CF-37D3-4DBA-A109-317B6A36A7F4}" dt="2024-03-16T19:50:47.901" v="10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AB7171CF-37D3-4DBA-A109-317B6A36A7F4}" dt="2024-03-16T19:46:27.835" v="31" actId="20577"/>
          <ac:spMkLst>
            <pc:docMk/>
            <pc:sldMk cId="4188792782" sldId="275"/>
            <ac:spMk id="3" creationId="{DE287186-0EB6-0464-DD2D-E6DDC50BD359}"/>
          </ac:spMkLst>
        </pc:spChg>
        <pc:spChg chg="mod">
          <ac:chgData name="Abels, Patrick" userId="ba666de4-0d21-43a6-8e66-51a18aae1b4a" providerId="ADAL" clId="{AB7171CF-37D3-4DBA-A109-317B6A36A7F4}" dt="2024-03-16T19:52:12.675" v="138" actId="207"/>
          <ac:spMkLst>
            <pc:docMk/>
            <pc:sldMk cId="4188792782" sldId="275"/>
            <ac:spMk id="10" creationId="{00F3CE6B-BBA1-11F6-5A7E-F1D40E745AEA}"/>
          </ac:spMkLst>
        </pc:spChg>
        <pc:spChg chg="del">
          <ac:chgData name="Abels, Patrick" userId="ba666de4-0d21-43a6-8e66-51a18aae1b4a" providerId="ADAL" clId="{AB7171CF-37D3-4DBA-A109-317B6A36A7F4}" dt="2024-03-16T19:52:38.710" v="140" actId="478"/>
          <ac:spMkLst>
            <pc:docMk/>
            <pc:sldMk cId="4188792782" sldId="275"/>
            <ac:spMk id="12" creationId="{2F4B328C-9737-DE41-8DF4-4340A64B0DD6}"/>
          </ac:spMkLst>
        </pc:spChg>
        <pc:spChg chg="mod">
          <ac:chgData name="Abels, Patrick" userId="ba666de4-0d21-43a6-8e66-51a18aae1b4a" providerId="ADAL" clId="{AB7171CF-37D3-4DBA-A109-317B6A36A7F4}" dt="2024-03-16T19:51:39.675" v="129" actId="6549"/>
          <ac:spMkLst>
            <pc:docMk/>
            <pc:sldMk cId="4188792782" sldId="275"/>
            <ac:spMk id="26" creationId="{590F2371-B7CF-FF47-D267-D91AF9F4C2DD}"/>
          </ac:spMkLst>
        </pc:spChg>
        <pc:spChg chg="mod">
          <ac:chgData name="Abels, Patrick" userId="ba666de4-0d21-43a6-8e66-51a18aae1b4a" providerId="ADAL" clId="{AB7171CF-37D3-4DBA-A109-317B6A36A7F4}" dt="2024-03-16T19:53:03.111" v="141" actId="207"/>
          <ac:spMkLst>
            <pc:docMk/>
            <pc:sldMk cId="4188792782" sldId="275"/>
            <ac:spMk id="31" creationId="{6A25111A-C3F8-5EC7-918E-855E5CFED9CD}"/>
          </ac:spMkLst>
        </pc:spChg>
        <pc:cxnChg chg="mod">
          <ac:chgData name="Abels, Patrick" userId="ba666de4-0d21-43a6-8e66-51a18aae1b4a" providerId="ADAL" clId="{AB7171CF-37D3-4DBA-A109-317B6A36A7F4}" dt="2024-03-16T19:52:18.389" v="139" actId="20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AB7171CF-37D3-4DBA-A109-317B6A36A7F4}" dt="2024-03-16T19:52:38.710" v="140" actId="478"/>
          <ac:cxnSpMkLst>
            <pc:docMk/>
            <pc:sldMk cId="4188792782" sldId="275"/>
            <ac:cxnSpMk id="11" creationId="{8D6AE44B-AAA0-7208-042D-257522D5BAB8}"/>
          </ac:cxnSpMkLst>
        </pc:cxnChg>
      </pc:sldChg>
      <pc:sldChg chg="addSp delSp modSp mod">
        <pc:chgData name="Abels, Patrick" userId="ba666de4-0d21-43a6-8e66-51a18aae1b4a" providerId="ADAL" clId="{AB7171CF-37D3-4DBA-A109-317B6A36A7F4}" dt="2024-03-16T20:05:01.537" v="298"/>
        <pc:sldMkLst>
          <pc:docMk/>
          <pc:sldMk cId="2432261518" sldId="276"/>
        </pc:sldMkLst>
        <pc:spChg chg="add mod">
          <ac:chgData name="Abels, Patrick" userId="ba666de4-0d21-43a6-8e66-51a18aae1b4a" providerId="ADAL" clId="{AB7171CF-37D3-4DBA-A109-317B6A36A7F4}" dt="2024-03-16T19:55:26.896" v="269" actId="1076"/>
          <ac:spMkLst>
            <pc:docMk/>
            <pc:sldMk cId="2432261518" sldId="276"/>
            <ac:spMk id="3" creationId="{0889DD81-4FC0-2CC2-0950-8D7D9A057769}"/>
          </ac:spMkLst>
        </pc:spChg>
        <pc:spChg chg="mod">
          <ac:chgData name="Abels, Patrick" userId="ba666de4-0d21-43a6-8e66-51a18aae1b4a" providerId="ADAL" clId="{AB7171CF-37D3-4DBA-A109-317B6A36A7F4}" dt="2024-03-16T19:54:54.518" v="259" actId="20577"/>
          <ac:spMkLst>
            <pc:docMk/>
            <pc:sldMk cId="2432261518" sldId="276"/>
            <ac:spMk id="4" creationId="{0266E635-3D3C-B897-17CB-A9383A727F3E}"/>
          </ac:spMkLst>
        </pc:spChg>
        <pc:spChg chg="add mod">
          <ac:chgData name="Abels, Patrick" userId="ba666de4-0d21-43a6-8e66-51a18aae1b4a" providerId="ADAL" clId="{AB7171CF-37D3-4DBA-A109-317B6A36A7F4}" dt="2024-03-16T19:55:58.631" v="294" actId="20577"/>
          <ac:spMkLst>
            <pc:docMk/>
            <pc:sldMk cId="2432261518" sldId="276"/>
            <ac:spMk id="6" creationId="{A27C3349-C13B-36EE-B83C-A47DFE30701C}"/>
          </ac:spMkLst>
        </pc:spChg>
        <pc:picChg chg="add mod">
          <ac:chgData name="Abels, Patrick" userId="ba666de4-0d21-43a6-8e66-51a18aae1b4a" providerId="ADAL" clId="{AB7171CF-37D3-4DBA-A109-317B6A36A7F4}" dt="2024-03-16T19:56:11.920" v="296" actId="1076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AB7171CF-37D3-4DBA-A109-317B6A36A7F4}" dt="2024-03-16T19:48:51.141" v="45" actId="478"/>
          <ac:picMkLst>
            <pc:docMk/>
            <pc:sldMk cId="2432261518" sldId="276"/>
            <ac:picMk id="5" creationId="{6C07050D-EB6F-D235-6FF2-C6687E3D4B41}"/>
          </ac:picMkLst>
        </pc:picChg>
        <pc:picChg chg="mod">
          <ac:chgData name="Abels, Patrick" userId="ba666de4-0d21-43a6-8e66-51a18aae1b4a" providerId="ADAL" clId="{AB7171CF-37D3-4DBA-A109-317B6A36A7F4}" dt="2024-03-16T20:05:01.537" v="29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1:51.397" v="329" actId="6549"/>
        <pc:sldMkLst>
          <pc:docMk/>
          <pc:sldMk cId="3317942293" sldId="278"/>
        </pc:sldMkLst>
        <pc:spChg chg="mod">
          <ac:chgData name="Abels, Patrick" userId="ba666de4-0d21-43a6-8e66-51a18aae1b4a" providerId="ADAL" clId="{AB7171CF-37D3-4DBA-A109-317B6A36A7F4}" dt="2024-03-16T20:11:51.397" v="329" actId="6549"/>
          <ac:spMkLst>
            <pc:docMk/>
            <pc:sldMk cId="3317942293" sldId="278"/>
            <ac:spMk id="3" creationId="{4FCB3A07-5B82-9244-2044-2D3EF2B43DC3}"/>
          </ac:spMkLst>
        </pc:spChg>
        <pc:picChg chg="del">
          <ac:chgData name="Abels, Patrick" userId="ba666de4-0d21-43a6-8e66-51a18aae1b4a" providerId="ADAL" clId="{AB7171CF-37D3-4DBA-A109-317B6A36A7F4}" dt="2024-03-16T20:11:38.502" v="315" actId="478"/>
          <ac:picMkLst>
            <pc:docMk/>
            <pc:sldMk cId="3317942293" sldId="278"/>
            <ac:picMk id="5" creationId="{B65BB25F-6A80-B645-0E3A-F05A5B029F37}"/>
          </ac:picMkLst>
        </pc:picChg>
        <pc:picChg chg="add mod">
          <ac:chgData name="Abels, Patrick" userId="ba666de4-0d21-43a6-8e66-51a18aae1b4a" providerId="ADAL" clId="{AB7171CF-37D3-4DBA-A109-317B6A36A7F4}" dt="2024-03-16T20:11:46.454" v="320" actId="1076"/>
          <ac:picMkLst>
            <pc:docMk/>
            <pc:sldMk cId="3317942293" sldId="278"/>
            <ac:picMk id="6" creationId="{B95C7495-711F-D869-BFF1-4C3894F830EE}"/>
          </ac:picMkLst>
        </pc:picChg>
        <pc:picChg chg="del">
          <ac:chgData name="Abels, Patrick" userId="ba666de4-0d21-43a6-8e66-51a18aae1b4a" providerId="ADAL" clId="{AB7171CF-37D3-4DBA-A109-317B6A36A7F4}" dt="2024-03-16T20:11:40.317" v="316" actId="478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39632" cy="438704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746855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24554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Partial Circle 1">
            <a:extLst>
              <a:ext uri="{FF2B5EF4-FFF2-40B4-BE49-F238E27FC236}">
                <a16:creationId xmlns:a16="http://schemas.microsoft.com/office/drawing/2014/main" id="{B18B71B7-806B-9352-368A-C1E2F1A3B961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36723" y="40396"/>
            <a:ext cx="12118554" cy="677904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764027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212845" y="241414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8" y="2036617"/>
            <a:ext cx="11291012" cy="437561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271698" cy="436418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71" r:id="rId5"/>
    <p:sldLayoutId id="2147483665" r:id="rId6"/>
    <p:sldLayoutId id="2147483672" r:id="rId7"/>
    <p:sldLayoutId id="2147483673" r:id="rId8"/>
    <p:sldLayoutId id="214748367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geogebra.org/m/tmrqzujs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96C211-51D6-48C2-A9CD-AC4BFD66C8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B027CB-5A50-9E3F-4AB9-F189AA891A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82" t="62622" r="2100"/>
          <a:stretch/>
        </p:blipFill>
        <p:spPr>
          <a:xfrm>
            <a:off x="441960" y="2036617"/>
            <a:ext cx="11374654" cy="357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7666F4-B345-DCF6-D8B1-21FB535B01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stelle</a:t>
            </a:r>
            <a:r>
              <a:rPr lang="en-GB" dirty="0"/>
              <a:t> ich die</a:t>
            </a:r>
          </a:p>
          <a:p>
            <a:r>
              <a:rPr lang="en-GB" dirty="0">
                <a:solidFill>
                  <a:srgbClr val="FFC000"/>
                </a:solidFill>
              </a:rPr>
              <a:t>Allgemeine Form</a:t>
            </a:r>
            <a:r>
              <a:rPr lang="en-GB" dirty="0"/>
              <a:t> auf?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46134959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pload.wikimedia.org/wikipedia/commons/thumb/5/57/...">
            <a:hlinkClick r:id="rId2"/>
            <a:extLst>
              <a:ext uri="{FF2B5EF4-FFF2-40B4-BE49-F238E27FC236}">
                <a16:creationId xmlns:a16="http://schemas.microsoft.com/office/drawing/2014/main" id="{175B87B6-DFDD-FE3D-8B74-5E346D6FF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8123" y="5524500"/>
            <a:ext cx="12573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66E635-3D3C-B897-17CB-A9383A727F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3200" dirty="0"/>
              <a:t>Hier </a:t>
            </a:r>
            <a:r>
              <a:rPr lang="en-GB" sz="3200" dirty="0" err="1"/>
              <a:t>sind</a:t>
            </a:r>
            <a:r>
              <a:rPr lang="en-GB" sz="3200" dirty="0"/>
              <a:t> die </a:t>
            </a:r>
            <a:r>
              <a:rPr lang="en-GB" sz="3200" dirty="0" err="1"/>
              <a:t>Graphen</a:t>
            </a:r>
            <a:r>
              <a:rPr lang="en-GB" sz="3200" dirty="0"/>
              <a:t> </a:t>
            </a:r>
            <a:r>
              <a:rPr lang="en-GB" sz="3200" dirty="0" err="1"/>
              <a:t>folgender</a:t>
            </a:r>
            <a:r>
              <a:rPr lang="en-GB" sz="3200" dirty="0"/>
              <a:t> </a:t>
            </a:r>
            <a:r>
              <a:rPr lang="en-GB" sz="3200" dirty="0" err="1"/>
              <a:t>Funktionen</a:t>
            </a:r>
            <a:r>
              <a:rPr lang="en-GB" sz="3200" dirty="0"/>
              <a:t> </a:t>
            </a:r>
            <a:r>
              <a:rPr lang="en-GB" sz="3200" dirty="0" err="1"/>
              <a:t>dargestellt</a:t>
            </a:r>
            <a:r>
              <a:rPr lang="en-GB" sz="3200" dirty="0"/>
              <a:t>: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Was </a:t>
            </a:r>
            <a:r>
              <a:rPr lang="en-GB" sz="3200" dirty="0" err="1"/>
              <a:t>fällt</a:t>
            </a:r>
            <a:r>
              <a:rPr lang="en-GB" sz="3200" dirty="0"/>
              <a:t> </a:t>
            </a:r>
            <a:r>
              <a:rPr lang="en-GB" sz="3200" dirty="0" err="1"/>
              <a:t>dir</a:t>
            </a:r>
            <a:r>
              <a:rPr lang="en-GB" sz="3200" dirty="0"/>
              <a:t> auf? </a:t>
            </a:r>
            <a:r>
              <a:rPr lang="en-GB" sz="3200" dirty="0" err="1"/>
              <a:t>Begründe</a:t>
            </a:r>
            <a:r>
              <a:rPr lang="en-GB" sz="3200" dirty="0"/>
              <a:t>.</a:t>
            </a:r>
            <a:endParaRPr lang="en-DE" sz="32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A3B23DE-9E86-54E4-4C71-269D001A5B5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9003"/>
          <a:stretch/>
        </p:blipFill>
        <p:spPr>
          <a:xfrm>
            <a:off x="1688353" y="1169990"/>
            <a:ext cx="3688648" cy="452398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89DD81-4FC0-2CC2-0950-8D7D9A057769}"/>
                  </a:ext>
                </a:extLst>
              </p:cNvPr>
              <p:cNvSpPr txBox="1"/>
              <p:nvPr/>
            </p:nvSpPr>
            <p:spPr>
              <a:xfrm>
                <a:off x="7058359" y="2518820"/>
                <a:ext cx="3819764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3200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DE" sz="3200" b="1" dirty="0">
                  <a:solidFill>
                    <a:srgbClr val="FF9428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89DD81-4FC0-2CC2-0950-8D7D9A057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359" y="2518820"/>
                <a:ext cx="3819764" cy="5035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7C3349-C13B-36EE-B83C-A47DFE30701C}"/>
                  </a:ext>
                </a:extLst>
              </p:cNvPr>
              <p:cNvSpPr txBox="1"/>
              <p:nvPr/>
            </p:nvSpPr>
            <p:spPr>
              <a:xfrm>
                <a:off x="7058359" y="3428998"/>
                <a:ext cx="3969612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en-GB" sz="3200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1" i="1" smtClean="0">
                                  <a:solidFill>
                                    <a:srgbClr val="FF942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 smtClean="0">
                                  <a:solidFill>
                                    <a:srgbClr val="FF9428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3200" b="1" i="1" smtClean="0">
                                  <a:solidFill>
                                    <a:srgbClr val="FF942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b="1" i="1" smtClean="0">
                                  <a:solidFill>
                                    <a:srgbClr val="FF9428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GB" sz="3200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DE" sz="3200" b="1" dirty="0">
                  <a:solidFill>
                    <a:srgbClr val="FF9428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7C3349-C13B-36EE-B83C-A47DFE3070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359" y="3428998"/>
                <a:ext cx="3969612" cy="5035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26151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96CB9500-4BEA-2A30-524B-25C09D1F320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7" y="2036616"/>
                <a:ext cx="7533948" cy="4288141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GB" dirty="0"/>
                  <a:t>Der Graph der </a:t>
                </a:r>
                <a:r>
                  <a:rPr lang="en-GB" dirty="0" err="1"/>
                  <a:t>Funktion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mit</a:t>
                </a:r>
              </a:p>
              <a:p>
                <a:pPr>
                  <a:lnSpc>
                    <a:spcPct val="1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b="1" dirty="0">
                    <a:solidFill>
                      <a:srgbClr val="FFC000"/>
                    </a:solidFill>
                  </a:rPr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GB" dirty="0"/>
                  <a:t>ist </a:t>
                </a:r>
                <a:r>
                  <a:rPr lang="en-GB" dirty="0" err="1"/>
                  <a:t>eine</a:t>
                </a:r>
                <a:r>
                  <a:rPr lang="en-GB" dirty="0"/>
                  <a:t> </a:t>
                </a:r>
                <a:r>
                  <a:rPr lang="en-GB" dirty="0" err="1"/>
                  <a:t>Parabel</a:t>
                </a:r>
                <a:r>
                  <a:rPr lang="en-GB" dirty="0"/>
                  <a:t>. Diese Form der </a:t>
                </a:r>
                <a:r>
                  <a:rPr lang="en-GB" dirty="0" err="1"/>
                  <a:t>Funktions-gleichung</a:t>
                </a:r>
                <a:r>
                  <a:rPr lang="en-GB" dirty="0"/>
                  <a:t> </a:t>
                </a:r>
                <a:r>
                  <a:rPr lang="en-GB" dirty="0" err="1"/>
                  <a:t>nennen</a:t>
                </a:r>
                <a:r>
                  <a:rPr lang="en-GB" dirty="0"/>
                  <a:t> wir Allgemeine Form.</a:t>
                </a:r>
              </a:p>
              <a:p>
                <a:pPr marL="342900" indent="-342900">
                  <a:lnSpc>
                    <a:spcPct val="100000"/>
                  </a:lnSpc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/>
                  <a:t> 		</a:t>
                </a:r>
                <a:r>
                  <a:rPr lang="en-GB" dirty="0" err="1"/>
                  <a:t>Streckung</a:t>
                </a:r>
                <a:r>
                  <a:rPr lang="en-GB" dirty="0"/>
                  <a:t> / </a:t>
                </a:r>
                <a:r>
                  <a:rPr lang="en-GB" dirty="0" err="1"/>
                  <a:t>Stauchung</a:t>
                </a:r>
                <a:endParaRPr lang="en-GB" dirty="0"/>
              </a:p>
              <a:p>
                <a:pPr marL="342900" indent="-342900">
                  <a:lnSpc>
                    <a:spcPct val="100000"/>
                  </a:lnSpc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b="1" dirty="0"/>
                  <a:t> </a:t>
                </a:r>
                <a:r>
                  <a:rPr lang="en-GB" dirty="0"/>
                  <a:t>	</a:t>
                </a:r>
                <a:r>
                  <a:rPr lang="en-GB" dirty="0" err="1"/>
                  <a:t>Spiegelung</a:t>
                </a:r>
                <a:r>
                  <a:rPr lang="en-GB" dirty="0"/>
                  <a:t> an der x-</a:t>
                </a:r>
                <a:r>
                  <a:rPr lang="en-GB" dirty="0" err="1"/>
                  <a:t>Achse</a:t>
                </a:r>
                <a:endParaRPr lang="en-GB" dirty="0"/>
              </a:p>
              <a:p>
                <a:pPr marL="342900" indent="-342900">
                  <a:lnSpc>
                    <a:spcPct val="100000"/>
                  </a:lnSpc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		y-</a:t>
                </a:r>
                <a:r>
                  <a:rPr lang="en-GB" dirty="0" err="1"/>
                  <a:t>Achsenabschnitt</a:t>
                </a:r>
                <a:endParaRPr lang="en-GB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96CB9500-4BEA-2A30-524B-25C09D1F32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7" y="2036616"/>
                <a:ext cx="7533948" cy="4288141"/>
              </a:xfrm>
              <a:blipFill>
                <a:blip r:embed="rId2"/>
                <a:stretch>
                  <a:fillRect l="-1294" t="-99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7186-0EB6-0464-DD2D-E6DDC50BD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Allgemeine Form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0239B4-2E08-3ACD-FC8D-A524285C81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003"/>
          <a:stretch/>
        </p:blipFill>
        <p:spPr>
          <a:xfrm>
            <a:off x="8048847" y="1789385"/>
            <a:ext cx="4061645" cy="498144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90F2371-B7CF-FF47-D267-D91AF9F4C2DD}"/>
                  </a:ext>
                </a:extLst>
              </p:cNvPr>
              <p:cNvSpPr txBox="1"/>
              <p:nvPr/>
            </p:nvSpPr>
            <p:spPr>
              <a:xfrm>
                <a:off x="8059483" y="1792061"/>
                <a:ext cx="2150397" cy="28321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solidFill>
                                <a:srgbClr val="FF9428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solidFill>
                            <a:srgbClr val="FF9428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DE" b="1" dirty="0">
                  <a:solidFill>
                    <a:srgbClr val="FF9428"/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90F2371-B7CF-FF47-D267-D91AF9F4C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9483" y="1792061"/>
                <a:ext cx="2150397" cy="283219"/>
              </a:xfrm>
              <a:prstGeom prst="rect">
                <a:avLst/>
              </a:prstGeom>
              <a:blipFill>
                <a:blip r:embed="rId4"/>
                <a:stretch>
                  <a:fillRect l="-3399" t="-4348" r="-2266" b="-3478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>
            <a:extLst>
              <a:ext uri="{FF2B5EF4-FFF2-40B4-BE49-F238E27FC236}">
                <a16:creationId xmlns:a16="http://schemas.microsoft.com/office/drawing/2014/main" id="{1FAEBEF0-991A-3A9C-3E67-358CA99C722D}"/>
              </a:ext>
            </a:extLst>
          </p:cNvPr>
          <p:cNvSpPr/>
          <p:nvPr/>
        </p:nvSpPr>
        <p:spPr>
          <a:xfrm>
            <a:off x="10306386" y="6446070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A25111A-C3F8-5EC7-918E-855E5CFED9CD}"/>
                  </a:ext>
                </a:extLst>
              </p:cNvPr>
              <p:cNvSpPr txBox="1"/>
              <p:nvPr/>
            </p:nvSpPr>
            <p:spPr>
              <a:xfrm>
                <a:off x="10562267" y="6423882"/>
                <a:ext cx="1111073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GB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|−</m:t>
                      </m:r>
                      <m:r>
                        <a:rPr lang="en-GB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A25111A-C3F8-5EC7-918E-855E5CFED9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2267" y="6423882"/>
                <a:ext cx="1111073" cy="307777"/>
              </a:xfrm>
              <a:prstGeom prst="rect">
                <a:avLst/>
              </a:prstGeom>
              <a:blipFill>
                <a:blip r:embed="rId5"/>
                <a:stretch>
                  <a:fillRect l="-5495" t="-2000" r="-7692" b="-36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133F52B-6AB1-1AD9-A736-A948240BB70D}"/>
              </a:ext>
            </a:extLst>
          </p:cNvPr>
          <p:cNvCxnSpPr>
            <a:cxnSpLocks/>
          </p:cNvCxnSpPr>
          <p:nvPr/>
        </p:nvCxnSpPr>
        <p:spPr>
          <a:xfrm>
            <a:off x="9369888" y="3491496"/>
            <a:ext cx="0" cy="940545"/>
          </a:xfrm>
          <a:prstGeom prst="straightConnector1">
            <a:avLst/>
          </a:prstGeom>
          <a:ln w="3810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F3CE6B-BBA1-11F6-5A7E-F1D40E745AEA}"/>
                  </a:ext>
                </a:extLst>
              </p:cNvPr>
              <p:cNvSpPr txBox="1"/>
              <p:nvPr/>
            </p:nvSpPr>
            <p:spPr>
              <a:xfrm>
                <a:off x="9232442" y="3807830"/>
                <a:ext cx="71503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8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DE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F3CE6B-BBA1-11F6-5A7E-F1D40E745A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442" y="3807830"/>
                <a:ext cx="71503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5E7EC62-739A-632F-CE69-0BDD669651F0}"/>
              </a:ext>
            </a:extLst>
          </p:cNvPr>
          <p:cNvCxnSpPr>
            <a:cxnSpLocks/>
          </p:cNvCxnSpPr>
          <p:nvPr/>
        </p:nvCxnSpPr>
        <p:spPr>
          <a:xfrm flipH="1">
            <a:off x="9323806" y="6516988"/>
            <a:ext cx="998396" cy="0"/>
          </a:xfrm>
          <a:prstGeom prst="straightConnector1">
            <a:avLst/>
          </a:prstGeom>
          <a:ln w="38100"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74BBB09-44A7-6D64-0DBA-7C89D15B3DDE}"/>
                  </a:ext>
                </a:extLst>
              </p:cNvPr>
              <p:cNvSpPr txBox="1"/>
              <p:nvPr/>
            </p:nvSpPr>
            <p:spPr>
              <a:xfrm>
                <a:off x="9464243" y="6202352"/>
                <a:ext cx="71503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DE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74BBB09-44A7-6D64-0DBA-7C89D15B3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4243" y="6202352"/>
                <a:ext cx="71503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46C3632-0DB5-218F-9008-D4302FF6383E}"/>
              </a:ext>
            </a:extLst>
          </p:cNvPr>
          <p:cNvCxnSpPr>
            <a:cxnSpLocks/>
          </p:cNvCxnSpPr>
          <p:nvPr/>
        </p:nvCxnSpPr>
        <p:spPr>
          <a:xfrm flipH="1" flipV="1">
            <a:off x="9358892" y="4618626"/>
            <a:ext cx="19025" cy="1887729"/>
          </a:xfrm>
          <a:prstGeom prst="straightConnector1">
            <a:avLst/>
          </a:prstGeom>
          <a:ln w="38100"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A473880-53B5-66BC-1EB3-1C0324D97E04}"/>
                  </a:ext>
                </a:extLst>
              </p:cNvPr>
              <p:cNvSpPr txBox="1"/>
              <p:nvPr/>
            </p:nvSpPr>
            <p:spPr>
              <a:xfrm>
                <a:off x="9108837" y="5319424"/>
                <a:ext cx="71503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DE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A473880-53B5-66BC-1EB3-1C0324D97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8837" y="5319424"/>
                <a:ext cx="71503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879278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Fun106,107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51F3FB-83B3-0D5F-4914-1E45F2DC4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3547" y="781533"/>
            <a:ext cx="5855001" cy="6667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BBAFD5F-7200-FAF6-035A-A8903AF8D0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3547" y="1448317"/>
            <a:ext cx="6210619" cy="4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5272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Fun106,107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5C7495-711F-D869-BFF1-4C3894F830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06" y="2036616"/>
            <a:ext cx="11584987" cy="4567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42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Fun119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FF25FF-BAB0-98F2-FD07-A257D28093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24" b="95420" l="7903" r="96809">
                        <a14:foregroundMark x1="75380" y1="37405" x2="96809" y2="40076"/>
                        <a14:foregroundMark x1="69909" y1="72519" x2="90122" y2="75573"/>
                        <a14:foregroundMark x1="90122" y1="75573" x2="92553" y2="75191"/>
                        <a14:foregroundMark x1="61702" y1="90076" x2="81155" y2="92748"/>
                        <a14:foregroundMark x1="81155" y1="92748" x2="81915" y2="93511"/>
                        <a14:foregroundMark x1="59422" y1="24046" x2="79787" y2="19847"/>
                        <a14:foregroundMark x1="79787" y1="19847" x2="83283" y2="15649"/>
                        <a14:foregroundMark x1="19909" y1="37405" x2="30395" y2="35878"/>
                        <a14:foregroundMark x1="30395" y1="35878" x2="41641" y2="36641"/>
                        <a14:foregroundMark x1="41641" y1="36641" x2="43617" y2="38168"/>
                        <a14:foregroundMark x1="7903" y1="20229" x2="28875" y2="21374"/>
                        <a14:foregroundMark x1="9271" y1="60305" x2="30851" y2="54962"/>
                        <a14:foregroundMark x1="27812" y1="72901" x2="52736" y2="81298"/>
                        <a14:foregroundMark x1="11398" y1="95420" x2="32219" y2="90076"/>
                        <a14:foregroundMark x1="32219" y1="90076" x2="34650" y2="90076"/>
                        <a14:foregroundMark x1="65198" y1="56107" x2="85562" y2="51908"/>
                        <a14:foregroundMark x1="72796" y1="35115" x2="80851" y2="3778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7395" y="2354510"/>
            <a:ext cx="9877209" cy="39328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A8A34-15C0-83DF-CAC9-D8E0DE6EFC7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biLevel thresh="25000"/>
          </a:blip>
          <a:srcRect r="24050" b="88976"/>
          <a:stretch/>
        </p:blipFill>
        <p:spPr>
          <a:xfrm>
            <a:off x="2068966" y="1970576"/>
            <a:ext cx="8965638" cy="51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2024-03-16T20:16:16Z</dcterms:modified>
</cp:coreProperties>
</file>