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  <p:sldId id="258" r:id="rId3"/>
    <p:sldId id="274" r:id="rId4"/>
    <p:sldId id="276" r:id="rId5"/>
    <p:sldId id="275" r:id="rId6"/>
    <p:sldId id="280" r:id="rId7"/>
    <p:sldId id="281" r:id="rId8"/>
    <p:sldId id="282" r:id="rId9"/>
    <p:sldId id="283" r:id="rId10"/>
    <p:sldId id="284" r:id="rId11"/>
    <p:sldId id="279" r:id="rId12"/>
    <p:sldId id="269" r:id="rId13"/>
    <p:sldId id="278" r:id="rId14"/>
    <p:sldId id="273" r:id="rId15"/>
  </p:sldIdLst>
  <p:sldSz cx="12192000" cy="6858000"/>
  <p:notesSz cx="6858000" cy="9144000"/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00B0F0"/>
    <a:srgbClr val="FF9428"/>
    <a:srgbClr val="00B050"/>
    <a:srgbClr val="FF0000"/>
    <a:srgbClr val="4472C4"/>
    <a:srgbClr val="ED7D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3AE74FE-24E6-4A4F-9180-1C7478480B8F}" v="246" dt="2024-03-16T21:45:21.084"/>
    <p1510:client id="{AB7171CF-37D3-4DBA-A109-317B6A36A7F4}" v="138" dt="2024-03-16T20:15:53.70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270" y="12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bels, Patrick" userId="ba666de4-0d21-43a6-8e66-51a18aae1b4a" providerId="ADAL" clId="{E2FF427B-52ED-4559-AE50-753CE06415C2}"/>
    <pc:docChg chg="custSel addSld modSld">
      <pc:chgData name="Abels, Patrick" userId="ba666de4-0d21-43a6-8e66-51a18aae1b4a" providerId="ADAL" clId="{E2FF427B-52ED-4559-AE50-753CE06415C2}" dt="2024-03-05T17:19:04.968" v="621" actId="1076"/>
      <pc:docMkLst>
        <pc:docMk/>
      </pc:docMkLst>
      <pc:sldChg chg="addSp delSp modSp mod">
        <pc:chgData name="Abels, Patrick" userId="ba666de4-0d21-43a6-8e66-51a18aae1b4a" providerId="ADAL" clId="{E2FF427B-52ED-4559-AE50-753CE06415C2}" dt="2024-03-05T16:54:44.047" v="6" actId="1076"/>
        <pc:sldMkLst>
          <pc:docMk/>
          <pc:sldMk cId="4053142725" sldId="258"/>
        </pc:sldMkLst>
        <pc:picChg chg="add mod modCrop">
          <ac:chgData name="Abels, Patrick" userId="ba666de4-0d21-43a6-8e66-51a18aae1b4a" providerId="ADAL" clId="{E2FF427B-52ED-4559-AE50-753CE06415C2}" dt="2024-03-05T16:54:44.047" v="6" actId="1076"/>
          <ac:picMkLst>
            <pc:docMk/>
            <pc:sldMk cId="4053142725" sldId="258"/>
            <ac:picMk id="2" creationId="{6ADC1E77-FB64-6780-FE05-A2798C9C4E7A}"/>
          </ac:picMkLst>
        </pc:picChg>
        <pc:picChg chg="del">
          <ac:chgData name="Abels, Patrick" userId="ba666de4-0d21-43a6-8e66-51a18aae1b4a" providerId="ADAL" clId="{E2FF427B-52ED-4559-AE50-753CE06415C2}" dt="2024-03-05T16:54:28.800" v="0" actId="478"/>
          <ac:picMkLst>
            <pc:docMk/>
            <pc:sldMk cId="4053142725" sldId="258"/>
            <ac:picMk id="5" creationId="{1ED0E867-981C-B224-E925-AD6548659D72}"/>
          </ac:picMkLst>
        </pc:picChg>
      </pc:sldChg>
      <pc:sldChg chg="addSp delSp modSp mod">
        <pc:chgData name="Abels, Patrick" userId="ba666de4-0d21-43a6-8e66-51a18aae1b4a" providerId="ADAL" clId="{E2FF427B-52ED-4559-AE50-753CE06415C2}" dt="2024-03-05T17:09:00.968" v="535" actId="1076"/>
        <pc:sldMkLst>
          <pc:docMk/>
          <pc:sldMk cId="1535252720" sldId="269"/>
        </pc:sldMkLst>
        <pc:spChg chg="mod">
          <ac:chgData name="Abels, Patrick" userId="ba666de4-0d21-43a6-8e66-51a18aae1b4a" providerId="ADAL" clId="{E2FF427B-52ED-4559-AE50-753CE06415C2}" dt="2024-03-05T17:08:31.498" v="528" actId="6549"/>
          <ac:spMkLst>
            <pc:docMk/>
            <pc:sldMk cId="1535252720" sldId="269"/>
            <ac:spMk id="3" creationId="{01ECBF5A-FC38-589B-9B3F-519D1EC2FC51}"/>
          </ac:spMkLst>
        </pc:spChg>
        <pc:picChg chg="del">
          <ac:chgData name="Abels, Patrick" userId="ba666de4-0d21-43a6-8e66-51a18aae1b4a" providerId="ADAL" clId="{E2FF427B-52ED-4559-AE50-753CE06415C2}" dt="2024-03-05T17:08:33.768" v="529" actId="478"/>
          <ac:picMkLst>
            <pc:docMk/>
            <pc:sldMk cId="1535252720" sldId="269"/>
            <ac:picMk id="4" creationId="{13AFFD38-1EA8-0052-214D-CC729C82F923}"/>
          </ac:picMkLst>
        </pc:picChg>
        <pc:picChg chg="add mod">
          <ac:chgData name="Abels, Patrick" userId="ba666de4-0d21-43a6-8e66-51a18aae1b4a" providerId="ADAL" clId="{E2FF427B-52ED-4559-AE50-753CE06415C2}" dt="2024-03-05T17:09:00.968" v="535" actId="1076"/>
          <ac:picMkLst>
            <pc:docMk/>
            <pc:sldMk cId="1535252720" sldId="269"/>
            <ac:picMk id="5" creationId="{3C391161-7920-C655-A6E6-E4894A8D1ADE}"/>
          </ac:picMkLst>
        </pc:picChg>
        <pc:picChg chg="del">
          <ac:chgData name="Abels, Patrick" userId="ba666de4-0d21-43a6-8e66-51a18aae1b4a" providerId="ADAL" clId="{E2FF427B-52ED-4559-AE50-753CE06415C2}" dt="2024-03-05T17:08:34.433" v="530" actId="478"/>
          <ac:picMkLst>
            <pc:docMk/>
            <pc:sldMk cId="1535252720" sldId="269"/>
            <ac:picMk id="6" creationId="{F4E1AFE9-75F0-D81E-6983-6FA61F01D761}"/>
          </ac:picMkLst>
        </pc:picChg>
      </pc:sldChg>
      <pc:sldChg chg="addSp delSp modSp mod">
        <pc:chgData name="Abels, Patrick" userId="ba666de4-0d21-43a6-8e66-51a18aae1b4a" providerId="ADAL" clId="{E2FF427B-52ED-4559-AE50-753CE06415C2}" dt="2024-03-05T17:15:43.048" v="577" actId="1076"/>
        <pc:sldMkLst>
          <pc:docMk/>
          <pc:sldMk cId="1722427942" sldId="273"/>
        </pc:sldMkLst>
        <pc:spChg chg="mod">
          <ac:chgData name="Abels, Patrick" userId="ba666de4-0d21-43a6-8e66-51a18aae1b4a" providerId="ADAL" clId="{E2FF427B-52ED-4559-AE50-753CE06415C2}" dt="2024-03-05T17:15:25.019" v="573" actId="6549"/>
          <ac:spMkLst>
            <pc:docMk/>
            <pc:sldMk cId="1722427942" sldId="273"/>
            <ac:spMk id="2" creationId="{9AB4A751-8F07-093D-AF8D-F931909DA7A8}"/>
          </ac:spMkLst>
        </pc:spChg>
        <pc:picChg chg="add mod">
          <ac:chgData name="Abels, Patrick" userId="ba666de4-0d21-43a6-8e66-51a18aae1b4a" providerId="ADAL" clId="{E2FF427B-52ED-4559-AE50-753CE06415C2}" dt="2024-03-05T17:15:43.048" v="577" actId="1076"/>
          <ac:picMkLst>
            <pc:docMk/>
            <pc:sldMk cId="1722427942" sldId="273"/>
            <ac:picMk id="4" creationId="{BA3F1C55-78E2-DB4E-4BA5-8C3D65848EEE}"/>
          </ac:picMkLst>
        </pc:picChg>
        <pc:picChg chg="del">
          <ac:chgData name="Abels, Patrick" userId="ba666de4-0d21-43a6-8e66-51a18aae1b4a" providerId="ADAL" clId="{E2FF427B-52ED-4559-AE50-753CE06415C2}" dt="2024-03-05T17:11:30.627" v="553" actId="478"/>
          <ac:picMkLst>
            <pc:docMk/>
            <pc:sldMk cId="1722427942" sldId="273"/>
            <ac:picMk id="5" creationId="{1A33A33E-9A95-5D15-8EFC-4F5F81BE4435}"/>
          </ac:picMkLst>
        </pc:picChg>
        <pc:picChg chg="del">
          <ac:chgData name="Abels, Patrick" userId="ba666de4-0d21-43a6-8e66-51a18aae1b4a" providerId="ADAL" clId="{E2FF427B-52ED-4559-AE50-753CE06415C2}" dt="2024-03-05T17:11:31.261" v="554" actId="478"/>
          <ac:picMkLst>
            <pc:docMk/>
            <pc:sldMk cId="1722427942" sldId="273"/>
            <ac:picMk id="7" creationId="{6464C660-345F-37D6-5221-225EB5C73C8C}"/>
          </ac:picMkLst>
        </pc:picChg>
      </pc:sldChg>
      <pc:sldChg chg="modSp mod">
        <pc:chgData name="Abels, Patrick" userId="ba666de4-0d21-43a6-8e66-51a18aae1b4a" providerId="ADAL" clId="{E2FF427B-52ED-4559-AE50-753CE06415C2}" dt="2024-03-05T16:54:59.818" v="32" actId="20577"/>
        <pc:sldMkLst>
          <pc:docMk/>
          <pc:sldMk cId="3461349593" sldId="274"/>
        </pc:sldMkLst>
        <pc:spChg chg="mod">
          <ac:chgData name="Abels, Patrick" userId="ba666de4-0d21-43a6-8e66-51a18aae1b4a" providerId="ADAL" clId="{E2FF427B-52ED-4559-AE50-753CE06415C2}" dt="2024-03-05T16:54:59.818" v="32" actId="20577"/>
          <ac:spMkLst>
            <pc:docMk/>
            <pc:sldMk cId="3461349593" sldId="274"/>
            <ac:spMk id="2" creationId="{237666F4-B345-DCF6-D8B1-21FB535B0181}"/>
          </ac:spMkLst>
        </pc:spChg>
      </pc:sldChg>
      <pc:sldChg chg="addSp delSp modSp mod">
        <pc:chgData name="Abels, Patrick" userId="ba666de4-0d21-43a6-8e66-51a18aae1b4a" providerId="ADAL" clId="{E2FF427B-52ED-4559-AE50-753CE06415C2}" dt="2024-03-05T17:06:57.622" v="526" actId="1035"/>
        <pc:sldMkLst>
          <pc:docMk/>
          <pc:sldMk cId="4188792782" sldId="275"/>
        </pc:sldMkLst>
        <pc:spChg chg="mod">
          <ac:chgData name="Abels, Patrick" userId="ba666de4-0d21-43a6-8e66-51a18aae1b4a" providerId="ADAL" clId="{E2FF427B-52ED-4559-AE50-753CE06415C2}" dt="2024-03-05T17:06:17.208" v="426" actId="14100"/>
          <ac:spMkLst>
            <pc:docMk/>
            <pc:sldMk cId="4188792782" sldId="275"/>
            <ac:spMk id="2" creationId="{96CB9500-4BEA-2A30-524B-25C09D1F3208}"/>
          </ac:spMkLst>
        </pc:spChg>
        <pc:spChg chg="mod">
          <ac:chgData name="Abels, Patrick" userId="ba666de4-0d21-43a6-8e66-51a18aae1b4a" providerId="ADAL" clId="{E2FF427B-52ED-4559-AE50-753CE06415C2}" dt="2024-03-05T16:56:36.953" v="61" actId="20577"/>
          <ac:spMkLst>
            <pc:docMk/>
            <pc:sldMk cId="4188792782" sldId="275"/>
            <ac:spMk id="3" creationId="{DE287186-0EB6-0464-DD2D-E6DDC50BD359}"/>
          </ac:spMkLst>
        </pc:spChg>
        <pc:spChg chg="add del mod">
          <ac:chgData name="Abels, Patrick" userId="ba666de4-0d21-43a6-8e66-51a18aae1b4a" providerId="ADAL" clId="{E2FF427B-52ED-4559-AE50-753CE06415C2}" dt="2024-03-05T17:03:00.287" v="270" actId="478"/>
          <ac:spMkLst>
            <pc:docMk/>
            <pc:sldMk cId="4188792782" sldId="275"/>
            <ac:spMk id="7" creationId="{C4088CE9-3EB8-AE4E-6B3F-9EE1D8A9AA6D}"/>
          </ac:spMkLst>
        </pc:spChg>
        <pc:spChg chg="add del mod">
          <ac:chgData name="Abels, Patrick" userId="ba666de4-0d21-43a6-8e66-51a18aae1b4a" providerId="ADAL" clId="{E2FF427B-52ED-4559-AE50-753CE06415C2}" dt="2024-03-05T17:03:00.287" v="270" actId="478"/>
          <ac:spMkLst>
            <pc:docMk/>
            <pc:sldMk cId="4188792782" sldId="275"/>
            <ac:spMk id="8" creationId="{FC91B308-911B-68D3-222F-420F5961975A}"/>
          </ac:spMkLst>
        </pc:spChg>
        <pc:spChg chg="del">
          <ac:chgData name="Abels, Patrick" userId="ba666de4-0d21-43a6-8e66-51a18aae1b4a" providerId="ADAL" clId="{E2FF427B-52ED-4559-AE50-753CE06415C2}" dt="2024-03-05T17:01:07.191" v="246" actId="478"/>
          <ac:spMkLst>
            <pc:docMk/>
            <pc:sldMk cId="4188792782" sldId="275"/>
            <ac:spMk id="10" creationId="{58FFDCFD-D97D-D8C5-99C1-EFC7FB9E6A54}"/>
          </ac:spMkLst>
        </pc:spChg>
        <pc:spChg chg="del">
          <ac:chgData name="Abels, Patrick" userId="ba666de4-0d21-43a6-8e66-51a18aae1b4a" providerId="ADAL" clId="{E2FF427B-52ED-4559-AE50-753CE06415C2}" dt="2024-03-05T17:01:07.191" v="246" actId="478"/>
          <ac:spMkLst>
            <pc:docMk/>
            <pc:sldMk cId="4188792782" sldId="275"/>
            <ac:spMk id="12" creationId="{CD7F8586-2E22-245B-BF34-3B944470B9FA}"/>
          </ac:spMkLst>
        </pc:spChg>
        <pc:spChg chg="del">
          <ac:chgData name="Abels, Patrick" userId="ba666de4-0d21-43a6-8e66-51a18aae1b4a" providerId="ADAL" clId="{E2FF427B-52ED-4559-AE50-753CE06415C2}" dt="2024-03-05T17:01:07.191" v="246" actId="478"/>
          <ac:spMkLst>
            <pc:docMk/>
            <pc:sldMk cId="4188792782" sldId="275"/>
            <ac:spMk id="13" creationId="{6CCDD5BA-D8EA-AF40-4494-3BD7CA300190}"/>
          </ac:spMkLst>
        </pc:spChg>
        <pc:spChg chg="del">
          <ac:chgData name="Abels, Patrick" userId="ba666de4-0d21-43a6-8e66-51a18aae1b4a" providerId="ADAL" clId="{E2FF427B-52ED-4559-AE50-753CE06415C2}" dt="2024-03-05T17:01:07.191" v="246" actId="478"/>
          <ac:spMkLst>
            <pc:docMk/>
            <pc:sldMk cId="4188792782" sldId="275"/>
            <ac:spMk id="14" creationId="{ADC0C82A-DF6C-9783-4EAB-9649EC8A5B40}"/>
          </ac:spMkLst>
        </pc:spChg>
        <pc:spChg chg="del">
          <ac:chgData name="Abels, Patrick" userId="ba666de4-0d21-43a6-8e66-51a18aae1b4a" providerId="ADAL" clId="{E2FF427B-52ED-4559-AE50-753CE06415C2}" dt="2024-03-05T17:01:07.191" v="246" actId="478"/>
          <ac:spMkLst>
            <pc:docMk/>
            <pc:sldMk cId="4188792782" sldId="275"/>
            <ac:spMk id="15" creationId="{B60DCD50-7350-9B46-AA68-876856811366}"/>
          </ac:spMkLst>
        </pc:spChg>
        <pc:spChg chg="del">
          <ac:chgData name="Abels, Patrick" userId="ba666de4-0d21-43a6-8e66-51a18aae1b4a" providerId="ADAL" clId="{E2FF427B-52ED-4559-AE50-753CE06415C2}" dt="2024-03-05T17:01:07.191" v="246" actId="478"/>
          <ac:spMkLst>
            <pc:docMk/>
            <pc:sldMk cId="4188792782" sldId="275"/>
            <ac:spMk id="16" creationId="{FCAFE31E-94F7-156F-FA33-73D03F0A2E3D}"/>
          </ac:spMkLst>
        </pc:spChg>
        <pc:spChg chg="del mod">
          <ac:chgData name="Abels, Patrick" userId="ba666de4-0d21-43a6-8e66-51a18aae1b4a" providerId="ADAL" clId="{E2FF427B-52ED-4559-AE50-753CE06415C2}" dt="2024-03-05T17:01:00.179" v="244" actId="21"/>
          <ac:spMkLst>
            <pc:docMk/>
            <pc:sldMk cId="4188792782" sldId="275"/>
            <ac:spMk id="17" creationId="{C4088CE9-3EB8-AE4E-6B3F-9EE1D8A9AA6D}"/>
          </ac:spMkLst>
        </pc:spChg>
        <pc:spChg chg="del">
          <ac:chgData name="Abels, Patrick" userId="ba666de4-0d21-43a6-8e66-51a18aae1b4a" providerId="ADAL" clId="{E2FF427B-52ED-4559-AE50-753CE06415C2}" dt="2024-03-05T17:01:07.191" v="246" actId="478"/>
          <ac:spMkLst>
            <pc:docMk/>
            <pc:sldMk cId="4188792782" sldId="275"/>
            <ac:spMk id="18" creationId="{B219E0CF-57BD-F8FA-B831-BCEFD8D7D4F0}"/>
          </ac:spMkLst>
        </pc:spChg>
        <pc:spChg chg="del">
          <ac:chgData name="Abels, Patrick" userId="ba666de4-0d21-43a6-8e66-51a18aae1b4a" providerId="ADAL" clId="{E2FF427B-52ED-4559-AE50-753CE06415C2}" dt="2024-03-05T17:01:07.191" v="246" actId="478"/>
          <ac:spMkLst>
            <pc:docMk/>
            <pc:sldMk cId="4188792782" sldId="275"/>
            <ac:spMk id="19" creationId="{7D6167A3-6A3F-07BF-D1CB-B10880CFA4F5}"/>
          </ac:spMkLst>
        </pc:spChg>
        <pc:spChg chg="del mod">
          <ac:chgData name="Abels, Patrick" userId="ba666de4-0d21-43a6-8e66-51a18aae1b4a" providerId="ADAL" clId="{E2FF427B-52ED-4559-AE50-753CE06415C2}" dt="2024-03-05T17:01:00.179" v="244" actId="21"/>
          <ac:spMkLst>
            <pc:docMk/>
            <pc:sldMk cId="4188792782" sldId="275"/>
            <ac:spMk id="20" creationId="{FC91B308-911B-68D3-222F-420F5961975A}"/>
          </ac:spMkLst>
        </pc:spChg>
        <pc:spChg chg="del">
          <ac:chgData name="Abels, Patrick" userId="ba666de4-0d21-43a6-8e66-51a18aae1b4a" providerId="ADAL" clId="{E2FF427B-52ED-4559-AE50-753CE06415C2}" dt="2024-03-05T17:01:07.191" v="246" actId="478"/>
          <ac:spMkLst>
            <pc:docMk/>
            <pc:sldMk cId="4188792782" sldId="275"/>
            <ac:spMk id="21" creationId="{0F205503-F544-E1B2-2C95-663B98ED1A98}"/>
          </ac:spMkLst>
        </pc:spChg>
        <pc:spChg chg="del">
          <ac:chgData name="Abels, Patrick" userId="ba666de4-0d21-43a6-8e66-51a18aae1b4a" providerId="ADAL" clId="{E2FF427B-52ED-4559-AE50-753CE06415C2}" dt="2024-03-05T17:01:07.191" v="246" actId="478"/>
          <ac:spMkLst>
            <pc:docMk/>
            <pc:sldMk cId="4188792782" sldId="275"/>
            <ac:spMk id="22" creationId="{70A336FE-4189-2D5F-5509-EDAAE657E45D}"/>
          </ac:spMkLst>
        </pc:spChg>
        <pc:spChg chg="del">
          <ac:chgData name="Abels, Patrick" userId="ba666de4-0d21-43a6-8e66-51a18aae1b4a" providerId="ADAL" clId="{E2FF427B-52ED-4559-AE50-753CE06415C2}" dt="2024-03-05T17:01:07.191" v="246" actId="478"/>
          <ac:spMkLst>
            <pc:docMk/>
            <pc:sldMk cId="4188792782" sldId="275"/>
            <ac:spMk id="23" creationId="{AB15D82B-90C8-886B-8D24-4384CEEBC084}"/>
          </ac:spMkLst>
        </pc:spChg>
        <pc:spChg chg="add mod">
          <ac:chgData name="Abels, Patrick" userId="ba666de4-0d21-43a6-8e66-51a18aae1b4a" providerId="ADAL" clId="{E2FF427B-52ED-4559-AE50-753CE06415C2}" dt="2024-03-05T17:06:39.525" v="479" actId="1036"/>
          <ac:spMkLst>
            <pc:docMk/>
            <pc:sldMk cId="4188792782" sldId="275"/>
            <ac:spMk id="25" creationId="{45C04E61-B0C0-2A9B-9F90-EF9BE1A7621E}"/>
          </ac:spMkLst>
        </pc:spChg>
        <pc:spChg chg="add mod">
          <ac:chgData name="Abels, Patrick" userId="ba666de4-0d21-43a6-8e66-51a18aae1b4a" providerId="ADAL" clId="{E2FF427B-52ED-4559-AE50-753CE06415C2}" dt="2024-03-05T17:06:39.525" v="479" actId="1036"/>
          <ac:spMkLst>
            <pc:docMk/>
            <pc:sldMk cId="4188792782" sldId="275"/>
            <ac:spMk id="26" creationId="{590F2371-B7CF-FF47-D267-D91AF9F4C2DD}"/>
          </ac:spMkLst>
        </pc:spChg>
        <pc:spChg chg="add mod">
          <ac:chgData name="Abels, Patrick" userId="ba666de4-0d21-43a6-8e66-51a18aae1b4a" providerId="ADAL" clId="{E2FF427B-52ED-4559-AE50-753CE06415C2}" dt="2024-03-05T17:06:39.525" v="479" actId="1036"/>
          <ac:spMkLst>
            <pc:docMk/>
            <pc:sldMk cId="4188792782" sldId="275"/>
            <ac:spMk id="27" creationId="{37696E0C-B888-FF26-98EE-DC079F256203}"/>
          </ac:spMkLst>
        </pc:spChg>
        <pc:spChg chg="add mod">
          <ac:chgData name="Abels, Patrick" userId="ba666de4-0d21-43a6-8e66-51a18aae1b4a" providerId="ADAL" clId="{E2FF427B-52ED-4559-AE50-753CE06415C2}" dt="2024-03-05T17:06:52.308" v="509" actId="1035"/>
          <ac:spMkLst>
            <pc:docMk/>
            <pc:sldMk cId="4188792782" sldId="275"/>
            <ac:spMk id="28" creationId="{1FAEBEF0-991A-3A9C-3E67-358CA99C722D}"/>
          </ac:spMkLst>
        </pc:spChg>
        <pc:spChg chg="add mod">
          <ac:chgData name="Abels, Patrick" userId="ba666de4-0d21-43a6-8e66-51a18aae1b4a" providerId="ADAL" clId="{E2FF427B-52ED-4559-AE50-753CE06415C2}" dt="2024-03-05T17:06:47.317" v="501" actId="1036"/>
          <ac:spMkLst>
            <pc:docMk/>
            <pc:sldMk cId="4188792782" sldId="275"/>
            <ac:spMk id="29" creationId="{A68D7E35-29A8-0631-C6D6-58278041B651}"/>
          </ac:spMkLst>
        </pc:spChg>
        <pc:spChg chg="add mod">
          <ac:chgData name="Abels, Patrick" userId="ba666de4-0d21-43a6-8e66-51a18aae1b4a" providerId="ADAL" clId="{E2FF427B-52ED-4559-AE50-753CE06415C2}" dt="2024-03-05T17:06:57.622" v="526" actId="1035"/>
          <ac:spMkLst>
            <pc:docMk/>
            <pc:sldMk cId="4188792782" sldId="275"/>
            <ac:spMk id="30" creationId="{6D19C740-719F-0523-99EF-2F5D04325326}"/>
          </ac:spMkLst>
        </pc:spChg>
        <pc:spChg chg="add mod">
          <ac:chgData name="Abels, Patrick" userId="ba666de4-0d21-43a6-8e66-51a18aae1b4a" providerId="ADAL" clId="{E2FF427B-52ED-4559-AE50-753CE06415C2}" dt="2024-03-05T17:06:57.622" v="526" actId="1035"/>
          <ac:spMkLst>
            <pc:docMk/>
            <pc:sldMk cId="4188792782" sldId="275"/>
            <ac:spMk id="31" creationId="{6A25111A-C3F8-5EC7-918E-855E5CFED9CD}"/>
          </ac:spMkLst>
        </pc:spChg>
        <pc:picChg chg="add del mod modCrop">
          <ac:chgData name="Abels, Patrick" userId="ba666de4-0d21-43a6-8e66-51a18aae1b4a" providerId="ADAL" clId="{E2FF427B-52ED-4559-AE50-753CE06415C2}" dt="2024-03-05T17:02:13.215" v="267" actId="478"/>
          <ac:picMkLst>
            <pc:docMk/>
            <pc:sldMk cId="4188792782" sldId="275"/>
            <ac:picMk id="5" creationId="{8B2EF9DE-0F27-7E68-6915-E66C5737BCE8}"/>
          </ac:picMkLst>
        </pc:picChg>
        <pc:picChg chg="add del mod modCrop">
          <ac:chgData name="Abels, Patrick" userId="ba666de4-0d21-43a6-8e66-51a18aae1b4a" providerId="ADAL" clId="{E2FF427B-52ED-4559-AE50-753CE06415C2}" dt="2024-03-05T17:02:13.897" v="268" actId="478"/>
          <ac:picMkLst>
            <pc:docMk/>
            <pc:sldMk cId="4188792782" sldId="275"/>
            <ac:picMk id="6" creationId="{3B8D64B8-FDCA-751D-64FF-2A40213EF69B}"/>
          </ac:picMkLst>
        </pc:picChg>
        <pc:picChg chg="del">
          <ac:chgData name="Abels, Patrick" userId="ba666de4-0d21-43a6-8e66-51a18aae1b4a" providerId="ADAL" clId="{E2FF427B-52ED-4559-AE50-753CE06415C2}" dt="2024-03-05T17:01:03.295" v="245" actId="478"/>
          <ac:picMkLst>
            <pc:docMk/>
            <pc:sldMk cId="4188792782" sldId="275"/>
            <ac:picMk id="9" creationId="{B5096561-D53A-9812-EAA5-5A234E1F430E}"/>
          </ac:picMkLst>
        </pc:picChg>
        <pc:picChg chg="add mod">
          <ac:chgData name="Abels, Patrick" userId="ba666de4-0d21-43a6-8e66-51a18aae1b4a" providerId="ADAL" clId="{E2FF427B-52ED-4559-AE50-753CE06415C2}" dt="2024-03-05T17:06:25.360" v="427" actId="14100"/>
          <ac:picMkLst>
            <pc:docMk/>
            <pc:sldMk cId="4188792782" sldId="275"/>
            <ac:picMk id="24" creationId="{723CD80E-6EAF-8E6F-F121-B5027AF49AD2}"/>
          </ac:picMkLst>
        </pc:picChg>
      </pc:sldChg>
      <pc:sldChg chg="addSp delSp modSp mod">
        <pc:chgData name="Abels, Patrick" userId="ba666de4-0d21-43a6-8e66-51a18aae1b4a" providerId="ADAL" clId="{E2FF427B-52ED-4559-AE50-753CE06415C2}" dt="2024-03-05T17:15:01.158" v="571" actId="1076"/>
        <pc:sldMkLst>
          <pc:docMk/>
          <pc:sldMk cId="2432261518" sldId="276"/>
        </pc:sldMkLst>
        <pc:spChg chg="del">
          <ac:chgData name="Abels, Patrick" userId="ba666de4-0d21-43a6-8e66-51a18aae1b4a" providerId="ADAL" clId="{E2FF427B-52ED-4559-AE50-753CE06415C2}" dt="2024-03-05T16:56:10.587" v="33" actId="478"/>
          <ac:spMkLst>
            <pc:docMk/>
            <pc:sldMk cId="2432261518" sldId="276"/>
            <ac:spMk id="2" creationId="{5DE60DD3-7DC3-D6D3-3823-061FAF5125DF}"/>
          </ac:spMkLst>
        </pc:spChg>
        <pc:spChg chg="add mod">
          <ac:chgData name="Abels, Patrick" userId="ba666de4-0d21-43a6-8e66-51a18aae1b4a" providerId="ADAL" clId="{E2FF427B-52ED-4559-AE50-753CE06415C2}" dt="2024-03-05T16:56:10.587" v="33" actId="478"/>
          <ac:spMkLst>
            <pc:docMk/>
            <pc:sldMk cId="2432261518" sldId="276"/>
            <ac:spMk id="4" creationId="{0266E635-3D3C-B897-17CB-A9383A727F3E}"/>
          </ac:spMkLst>
        </pc:spChg>
        <pc:picChg chg="del">
          <ac:chgData name="Abels, Patrick" userId="ba666de4-0d21-43a6-8e66-51a18aae1b4a" providerId="ADAL" clId="{E2FF427B-52ED-4559-AE50-753CE06415C2}" dt="2024-03-05T16:56:10.587" v="33" actId="478"/>
          <ac:picMkLst>
            <pc:docMk/>
            <pc:sldMk cId="2432261518" sldId="276"/>
            <ac:picMk id="5" creationId="{1B8F38AB-7216-00F3-E422-147E33AD58C9}"/>
          </ac:picMkLst>
        </pc:picChg>
        <pc:picChg chg="del">
          <ac:chgData name="Abels, Patrick" userId="ba666de4-0d21-43a6-8e66-51a18aae1b4a" providerId="ADAL" clId="{E2FF427B-52ED-4559-AE50-753CE06415C2}" dt="2024-03-05T16:56:10.587" v="33" actId="478"/>
          <ac:picMkLst>
            <pc:docMk/>
            <pc:sldMk cId="2432261518" sldId="276"/>
            <ac:picMk id="6" creationId="{48AAAD20-1E5C-BD2F-5977-44F418D9E400}"/>
          </ac:picMkLst>
        </pc:picChg>
        <pc:picChg chg="del">
          <ac:chgData name="Abels, Patrick" userId="ba666de4-0d21-43a6-8e66-51a18aae1b4a" providerId="ADAL" clId="{E2FF427B-52ED-4559-AE50-753CE06415C2}" dt="2024-03-05T16:56:10.587" v="33" actId="478"/>
          <ac:picMkLst>
            <pc:docMk/>
            <pc:sldMk cId="2432261518" sldId="276"/>
            <ac:picMk id="7" creationId="{9F895F07-A4EC-85BB-EF50-3AA54D50415F}"/>
          </ac:picMkLst>
        </pc:picChg>
        <pc:picChg chg="add mod modCrop">
          <ac:chgData name="Abels, Patrick" userId="ba666de4-0d21-43a6-8e66-51a18aae1b4a" providerId="ADAL" clId="{E2FF427B-52ED-4559-AE50-753CE06415C2}" dt="2024-03-05T17:14:59.576" v="570" actId="1076"/>
          <ac:picMkLst>
            <pc:docMk/>
            <pc:sldMk cId="2432261518" sldId="276"/>
            <ac:picMk id="9" creationId="{27CA68AE-BD63-9357-7798-D97D7A0625D1}"/>
          </ac:picMkLst>
        </pc:picChg>
        <pc:picChg chg="add mod modCrop">
          <ac:chgData name="Abels, Patrick" userId="ba666de4-0d21-43a6-8e66-51a18aae1b4a" providerId="ADAL" clId="{E2FF427B-52ED-4559-AE50-753CE06415C2}" dt="2024-03-05T17:15:01.158" v="571" actId="1076"/>
          <ac:picMkLst>
            <pc:docMk/>
            <pc:sldMk cId="2432261518" sldId="276"/>
            <ac:picMk id="10" creationId="{FE1EB9C5-BC59-FF68-1F58-598B8980083B}"/>
          </ac:picMkLst>
        </pc:picChg>
      </pc:sldChg>
      <pc:sldChg chg="addSp delSp modSp mod">
        <pc:chgData name="Abels, Patrick" userId="ba666de4-0d21-43a6-8e66-51a18aae1b4a" providerId="ADAL" clId="{E2FF427B-52ED-4559-AE50-753CE06415C2}" dt="2024-03-05T17:11:20.616" v="552" actId="1076"/>
        <pc:sldMkLst>
          <pc:docMk/>
          <pc:sldMk cId="3373920862" sldId="277"/>
        </pc:sldMkLst>
        <pc:spChg chg="mod">
          <ac:chgData name="Abels, Patrick" userId="ba666de4-0d21-43a6-8e66-51a18aae1b4a" providerId="ADAL" clId="{E2FF427B-52ED-4559-AE50-753CE06415C2}" dt="2024-03-05T17:09:25.848" v="543" actId="6549"/>
          <ac:spMkLst>
            <pc:docMk/>
            <pc:sldMk cId="3373920862" sldId="277"/>
            <ac:spMk id="3" creationId="{5C4D9B0F-C905-599E-65D1-AA4305E0852B}"/>
          </ac:spMkLst>
        </pc:spChg>
        <pc:picChg chg="add mod">
          <ac:chgData name="Abels, Patrick" userId="ba666de4-0d21-43a6-8e66-51a18aae1b4a" providerId="ADAL" clId="{E2FF427B-52ED-4559-AE50-753CE06415C2}" dt="2024-03-05T17:11:16.824" v="551" actId="1076"/>
          <ac:picMkLst>
            <pc:docMk/>
            <pc:sldMk cId="3373920862" sldId="277"/>
            <ac:picMk id="4" creationId="{B7B2148E-EB22-7553-C85B-D8DDB9F0378D}"/>
          </ac:picMkLst>
        </pc:picChg>
        <pc:picChg chg="del">
          <ac:chgData name="Abels, Patrick" userId="ba666de4-0d21-43a6-8e66-51a18aae1b4a" providerId="ADAL" clId="{E2FF427B-52ED-4559-AE50-753CE06415C2}" dt="2024-03-05T17:09:29.962" v="544" actId="478"/>
          <ac:picMkLst>
            <pc:docMk/>
            <pc:sldMk cId="3373920862" sldId="277"/>
            <ac:picMk id="5" creationId="{D53FECC2-82AD-DD9E-D997-1547EA211913}"/>
          </ac:picMkLst>
        </pc:picChg>
        <pc:picChg chg="del">
          <ac:chgData name="Abels, Patrick" userId="ba666de4-0d21-43a6-8e66-51a18aae1b4a" providerId="ADAL" clId="{E2FF427B-52ED-4559-AE50-753CE06415C2}" dt="2024-03-05T17:09:30.813" v="545" actId="478"/>
          <ac:picMkLst>
            <pc:docMk/>
            <pc:sldMk cId="3373920862" sldId="277"/>
            <ac:picMk id="7" creationId="{F7F2A72A-AA0D-6CFC-236F-9E9380A92D24}"/>
          </ac:picMkLst>
        </pc:picChg>
        <pc:picChg chg="add mod">
          <ac:chgData name="Abels, Patrick" userId="ba666de4-0d21-43a6-8e66-51a18aae1b4a" providerId="ADAL" clId="{E2FF427B-52ED-4559-AE50-753CE06415C2}" dt="2024-03-05T17:11:20.616" v="552" actId="1076"/>
          <ac:picMkLst>
            <pc:docMk/>
            <pc:sldMk cId="3373920862" sldId="277"/>
            <ac:picMk id="8" creationId="{BBC1BAC9-5165-2E1D-C82E-80D1B38EAE25}"/>
          </ac:picMkLst>
        </pc:picChg>
      </pc:sldChg>
      <pc:sldChg chg="addSp modSp new mod">
        <pc:chgData name="Abels, Patrick" userId="ba666de4-0d21-43a6-8e66-51a18aae1b4a" providerId="ADAL" clId="{E2FF427B-52ED-4559-AE50-753CE06415C2}" dt="2024-03-05T17:17:31.159" v="592" actId="1076"/>
        <pc:sldMkLst>
          <pc:docMk/>
          <pc:sldMk cId="3317942293" sldId="278"/>
        </pc:sldMkLst>
        <pc:spChg chg="mod">
          <ac:chgData name="Abels, Patrick" userId="ba666de4-0d21-43a6-8e66-51a18aae1b4a" providerId="ADAL" clId="{E2FF427B-52ED-4559-AE50-753CE06415C2}" dt="2024-03-05T17:16:42.156" v="588" actId="20577"/>
          <ac:spMkLst>
            <pc:docMk/>
            <pc:sldMk cId="3317942293" sldId="278"/>
            <ac:spMk id="3" creationId="{4FCB3A07-5B82-9244-2044-2D3EF2B43DC3}"/>
          </ac:spMkLst>
        </pc:spChg>
        <pc:picChg chg="add mod">
          <ac:chgData name="Abels, Patrick" userId="ba666de4-0d21-43a6-8e66-51a18aae1b4a" providerId="ADAL" clId="{E2FF427B-52ED-4559-AE50-753CE06415C2}" dt="2024-03-05T17:17:31.159" v="592" actId="1076"/>
          <ac:picMkLst>
            <pc:docMk/>
            <pc:sldMk cId="3317942293" sldId="278"/>
            <ac:picMk id="5" creationId="{141C490E-DF11-7326-F32F-0E6CAF102964}"/>
          </ac:picMkLst>
        </pc:picChg>
      </pc:sldChg>
      <pc:sldChg chg="addSp modSp new mod">
        <pc:chgData name="Abels, Patrick" userId="ba666de4-0d21-43a6-8e66-51a18aae1b4a" providerId="ADAL" clId="{E2FF427B-52ED-4559-AE50-753CE06415C2}" dt="2024-03-05T17:19:04.968" v="621" actId="1076"/>
        <pc:sldMkLst>
          <pc:docMk/>
          <pc:sldMk cId="1466867817" sldId="279"/>
        </pc:sldMkLst>
        <pc:spChg chg="mod">
          <ac:chgData name="Abels, Patrick" userId="ba666de4-0d21-43a6-8e66-51a18aae1b4a" providerId="ADAL" clId="{E2FF427B-52ED-4559-AE50-753CE06415C2}" dt="2024-03-05T17:17:43.975" v="604" actId="20577"/>
          <ac:spMkLst>
            <pc:docMk/>
            <pc:sldMk cId="1466867817" sldId="279"/>
            <ac:spMk id="3" creationId="{9A668822-B2A9-A99E-7A45-A78167D9FDCB}"/>
          </ac:spMkLst>
        </pc:spChg>
        <pc:picChg chg="add mod modCrop">
          <ac:chgData name="Abels, Patrick" userId="ba666de4-0d21-43a6-8e66-51a18aae1b4a" providerId="ADAL" clId="{E2FF427B-52ED-4559-AE50-753CE06415C2}" dt="2024-03-05T17:19:04.968" v="621" actId="1076"/>
          <ac:picMkLst>
            <pc:docMk/>
            <pc:sldMk cId="1466867817" sldId="279"/>
            <ac:picMk id="5" creationId="{24A02B96-BE60-1B9A-FCE3-1D2C7090D50A}"/>
          </ac:picMkLst>
        </pc:picChg>
        <pc:picChg chg="add mod modCrop">
          <ac:chgData name="Abels, Patrick" userId="ba666de4-0d21-43a6-8e66-51a18aae1b4a" providerId="ADAL" clId="{E2FF427B-52ED-4559-AE50-753CE06415C2}" dt="2024-03-05T17:19:04.968" v="621" actId="1076"/>
          <ac:picMkLst>
            <pc:docMk/>
            <pc:sldMk cId="1466867817" sldId="279"/>
            <ac:picMk id="6" creationId="{25D16E02-3131-5F60-D655-E53482A90B51}"/>
          </ac:picMkLst>
        </pc:picChg>
        <pc:picChg chg="add mod modCrop">
          <ac:chgData name="Abels, Patrick" userId="ba666de4-0d21-43a6-8e66-51a18aae1b4a" providerId="ADAL" clId="{E2FF427B-52ED-4559-AE50-753CE06415C2}" dt="2024-03-05T17:19:04.968" v="621" actId="1076"/>
          <ac:picMkLst>
            <pc:docMk/>
            <pc:sldMk cId="1466867817" sldId="279"/>
            <ac:picMk id="7" creationId="{EA423D21-5AC0-9B8E-1BBE-2B366257480C}"/>
          </ac:picMkLst>
        </pc:picChg>
      </pc:sldChg>
    </pc:docChg>
  </pc:docChgLst>
  <pc:docChgLst>
    <pc:chgData name="Abels, Patrick" userId="ba666de4-0d21-43a6-8e66-51a18aae1b4a" providerId="ADAL" clId="{2EFA4771-93C0-46C4-B840-A5675F23126B}"/>
    <pc:docChg chg="undo custSel addSld delSld modSld">
      <pc:chgData name="Abels, Patrick" userId="ba666de4-0d21-43a6-8e66-51a18aae1b4a" providerId="ADAL" clId="{2EFA4771-93C0-46C4-B840-A5675F23126B}" dt="2024-02-25T18:44:27.988" v="378" actId="20577"/>
      <pc:docMkLst>
        <pc:docMk/>
      </pc:docMkLst>
      <pc:sldChg chg="addSp delSp modSp mod">
        <pc:chgData name="Abels, Patrick" userId="ba666de4-0d21-43a6-8e66-51a18aae1b4a" providerId="ADAL" clId="{2EFA4771-93C0-46C4-B840-A5675F23126B}" dt="2024-02-25T18:44:27.988" v="378" actId="20577"/>
        <pc:sldMkLst>
          <pc:docMk/>
          <pc:sldMk cId="4053142725" sldId="258"/>
        </pc:sldMkLst>
        <pc:spChg chg="mod">
          <ac:chgData name="Abels, Patrick" userId="ba666de4-0d21-43a6-8e66-51a18aae1b4a" providerId="ADAL" clId="{2EFA4771-93C0-46C4-B840-A5675F23126B}" dt="2024-02-25T18:44:27.988" v="378" actId="20577"/>
          <ac:spMkLst>
            <pc:docMk/>
            <pc:sldMk cId="4053142725" sldId="258"/>
            <ac:spMk id="2" creationId="{B07DB424-5D60-EB8E-705E-00413050711F}"/>
          </ac:spMkLst>
        </pc:spChg>
        <pc:picChg chg="del">
          <ac:chgData name="Abels, Patrick" userId="ba666de4-0d21-43a6-8e66-51a18aae1b4a" providerId="ADAL" clId="{2EFA4771-93C0-46C4-B840-A5675F23126B}" dt="2024-02-25T17:59:33.713" v="69" actId="478"/>
          <ac:picMkLst>
            <pc:docMk/>
            <pc:sldMk cId="4053142725" sldId="258"/>
            <ac:picMk id="3" creationId="{13767F93-6B36-D6B7-22C5-344E30A58740}"/>
          </ac:picMkLst>
        </pc:picChg>
        <pc:picChg chg="del">
          <ac:chgData name="Abels, Patrick" userId="ba666de4-0d21-43a6-8e66-51a18aae1b4a" providerId="ADAL" clId="{2EFA4771-93C0-46C4-B840-A5675F23126B}" dt="2024-02-25T17:59:35.443" v="70" actId="478"/>
          <ac:picMkLst>
            <pc:docMk/>
            <pc:sldMk cId="4053142725" sldId="258"/>
            <ac:picMk id="4" creationId="{4B0C3463-D875-380B-5706-BFFADF4AB34C}"/>
          </ac:picMkLst>
        </pc:picChg>
        <pc:picChg chg="del">
          <ac:chgData name="Abels, Patrick" userId="ba666de4-0d21-43a6-8e66-51a18aae1b4a" providerId="ADAL" clId="{2EFA4771-93C0-46C4-B840-A5675F23126B}" dt="2024-02-25T17:59:36.503" v="71" actId="478"/>
          <ac:picMkLst>
            <pc:docMk/>
            <pc:sldMk cId="4053142725" sldId="258"/>
            <ac:picMk id="5" creationId="{FD945F6D-A54A-F150-D8DA-EFB9333AD493}"/>
          </ac:picMkLst>
        </pc:picChg>
        <pc:picChg chg="del">
          <ac:chgData name="Abels, Patrick" userId="ba666de4-0d21-43a6-8e66-51a18aae1b4a" providerId="ADAL" clId="{2EFA4771-93C0-46C4-B840-A5675F23126B}" dt="2024-02-25T17:59:31.953" v="68" actId="478"/>
          <ac:picMkLst>
            <pc:docMk/>
            <pc:sldMk cId="4053142725" sldId="258"/>
            <ac:picMk id="6" creationId="{D942EEBC-53B7-3960-1A5E-48915840DBD6}"/>
          </ac:picMkLst>
        </pc:picChg>
        <pc:picChg chg="add del">
          <ac:chgData name="Abels, Patrick" userId="ba666de4-0d21-43a6-8e66-51a18aae1b4a" providerId="ADAL" clId="{2EFA4771-93C0-46C4-B840-A5675F23126B}" dt="2024-02-25T18:43:14.739" v="342" actId="22"/>
          <ac:picMkLst>
            <pc:docMk/>
            <pc:sldMk cId="4053142725" sldId="258"/>
            <ac:picMk id="8" creationId="{A2C8501F-801D-DA73-470A-57B8D69A5082}"/>
          </ac:picMkLst>
        </pc:picChg>
      </pc:sldChg>
      <pc:sldChg chg="del">
        <pc:chgData name="Abels, Patrick" userId="ba666de4-0d21-43a6-8e66-51a18aae1b4a" providerId="ADAL" clId="{2EFA4771-93C0-46C4-B840-A5675F23126B}" dt="2024-02-25T17:57:32.433" v="0" actId="47"/>
        <pc:sldMkLst>
          <pc:docMk/>
          <pc:sldMk cId="3366437632" sldId="259"/>
        </pc:sldMkLst>
      </pc:sldChg>
      <pc:sldChg chg="addSp delSp modSp mod">
        <pc:chgData name="Abels, Patrick" userId="ba666de4-0d21-43a6-8e66-51a18aae1b4a" providerId="ADAL" clId="{2EFA4771-93C0-46C4-B840-A5675F23126B}" dt="2024-02-25T18:41:14.183" v="330" actId="1036"/>
        <pc:sldMkLst>
          <pc:docMk/>
          <pc:sldMk cId="1535252720" sldId="269"/>
        </pc:sldMkLst>
        <pc:spChg chg="mod">
          <ac:chgData name="Abels, Patrick" userId="ba666de4-0d21-43a6-8e66-51a18aae1b4a" providerId="ADAL" clId="{2EFA4771-93C0-46C4-B840-A5675F23126B}" dt="2024-02-25T18:40:45.898" v="312" actId="6549"/>
          <ac:spMkLst>
            <pc:docMk/>
            <pc:sldMk cId="1535252720" sldId="269"/>
            <ac:spMk id="3" creationId="{01ECBF5A-FC38-589B-9B3F-519D1EC2FC51}"/>
          </ac:spMkLst>
        </pc:spChg>
        <pc:picChg chg="del">
          <ac:chgData name="Abels, Patrick" userId="ba666de4-0d21-43a6-8e66-51a18aae1b4a" providerId="ADAL" clId="{2EFA4771-93C0-46C4-B840-A5675F23126B}" dt="2024-02-25T17:57:50.670" v="11" actId="478"/>
          <ac:picMkLst>
            <pc:docMk/>
            <pc:sldMk cId="1535252720" sldId="269"/>
            <ac:picMk id="4" creationId="{89E77699-7145-6AEE-A24E-6D550881D79C}"/>
          </ac:picMkLst>
        </pc:picChg>
        <pc:picChg chg="add mod">
          <ac:chgData name="Abels, Patrick" userId="ba666de4-0d21-43a6-8e66-51a18aae1b4a" providerId="ADAL" clId="{2EFA4771-93C0-46C4-B840-A5675F23126B}" dt="2024-02-25T18:41:14.183" v="330" actId="1036"/>
          <ac:picMkLst>
            <pc:docMk/>
            <pc:sldMk cId="1535252720" sldId="269"/>
            <ac:picMk id="5" creationId="{5260DF7E-70E3-ACA8-C398-9A8BADB529B6}"/>
          </ac:picMkLst>
        </pc:picChg>
        <pc:picChg chg="add mod">
          <ac:chgData name="Abels, Patrick" userId="ba666de4-0d21-43a6-8e66-51a18aae1b4a" providerId="ADAL" clId="{2EFA4771-93C0-46C4-B840-A5675F23126B}" dt="2024-02-25T18:41:14.183" v="330" actId="1036"/>
          <ac:picMkLst>
            <pc:docMk/>
            <pc:sldMk cId="1535252720" sldId="269"/>
            <ac:picMk id="7" creationId="{4A36B19C-F12C-940C-68A0-B8CC16EF9DEF}"/>
          </ac:picMkLst>
        </pc:picChg>
      </pc:sldChg>
      <pc:sldChg chg="addSp modSp mod">
        <pc:chgData name="Abels, Patrick" userId="ba666de4-0d21-43a6-8e66-51a18aae1b4a" providerId="ADAL" clId="{2EFA4771-93C0-46C4-B840-A5675F23126B}" dt="2024-02-25T18:42:47.188" v="340" actId="1076"/>
        <pc:sldMkLst>
          <pc:docMk/>
          <pc:sldMk cId="1722427942" sldId="273"/>
        </pc:sldMkLst>
        <pc:spChg chg="mod">
          <ac:chgData name="Abels, Patrick" userId="ba666de4-0d21-43a6-8e66-51a18aae1b4a" providerId="ADAL" clId="{2EFA4771-93C0-46C4-B840-A5675F23126B}" dt="2024-02-25T18:42:15.934" v="335" actId="6549"/>
          <ac:spMkLst>
            <pc:docMk/>
            <pc:sldMk cId="1722427942" sldId="273"/>
            <ac:spMk id="2" creationId="{9AB4A751-8F07-093D-AF8D-F931909DA7A8}"/>
          </ac:spMkLst>
        </pc:spChg>
        <pc:picChg chg="add mod">
          <ac:chgData name="Abels, Patrick" userId="ba666de4-0d21-43a6-8e66-51a18aae1b4a" providerId="ADAL" clId="{2EFA4771-93C0-46C4-B840-A5675F23126B}" dt="2024-02-25T18:42:47.188" v="340" actId="1076"/>
          <ac:picMkLst>
            <pc:docMk/>
            <pc:sldMk cId="1722427942" sldId="273"/>
            <ac:picMk id="4" creationId="{91BDBE79-E13C-48FD-A909-8089C5C6A83A}"/>
          </ac:picMkLst>
        </pc:picChg>
      </pc:sldChg>
      <pc:sldChg chg="del">
        <pc:chgData name="Abels, Patrick" userId="ba666de4-0d21-43a6-8e66-51a18aae1b4a" providerId="ADAL" clId="{2EFA4771-93C0-46C4-B840-A5675F23126B}" dt="2024-02-25T17:57:32.433" v="0" actId="47"/>
        <pc:sldMkLst>
          <pc:docMk/>
          <pc:sldMk cId="2066371292" sldId="274"/>
        </pc:sldMkLst>
      </pc:sldChg>
      <pc:sldChg chg="modSp new mod">
        <pc:chgData name="Abels, Patrick" userId="ba666de4-0d21-43a6-8e66-51a18aae1b4a" providerId="ADAL" clId="{2EFA4771-93C0-46C4-B840-A5675F23126B}" dt="2024-02-25T17:58:57.105" v="52" actId="207"/>
        <pc:sldMkLst>
          <pc:docMk/>
          <pc:sldMk cId="3461349593" sldId="274"/>
        </pc:sldMkLst>
        <pc:spChg chg="mod">
          <ac:chgData name="Abels, Patrick" userId="ba666de4-0d21-43a6-8e66-51a18aae1b4a" providerId="ADAL" clId="{2EFA4771-93C0-46C4-B840-A5675F23126B}" dt="2024-02-25T17:58:57.105" v="52" actId="207"/>
          <ac:spMkLst>
            <pc:docMk/>
            <pc:sldMk cId="3461349593" sldId="274"/>
            <ac:spMk id="2" creationId="{237666F4-B345-DCF6-D8B1-21FB535B0181}"/>
          </ac:spMkLst>
        </pc:spChg>
      </pc:sldChg>
      <pc:sldChg chg="addSp modSp new mod">
        <pc:chgData name="Abels, Patrick" userId="ba666de4-0d21-43a6-8e66-51a18aae1b4a" providerId="ADAL" clId="{2EFA4771-93C0-46C4-B840-A5675F23126B}" dt="2024-02-25T18:28:33.389" v="268" actId="207"/>
        <pc:sldMkLst>
          <pc:docMk/>
          <pc:sldMk cId="4188792782" sldId="275"/>
        </pc:sldMkLst>
        <pc:spChg chg="mod">
          <ac:chgData name="Abels, Patrick" userId="ba666de4-0d21-43a6-8e66-51a18aae1b4a" providerId="ADAL" clId="{2EFA4771-93C0-46C4-B840-A5675F23126B}" dt="2024-02-25T18:28:33.389" v="268" actId="207"/>
          <ac:spMkLst>
            <pc:docMk/>
            <pc:sldMk cId="4188792782" sldId="275"/>
            <ac:spMk id="2" creationId="{96CB9500-4BEA-2A30-524B-25C09D1F3208}"/>
          </ac:spMkLst>
        </pc:spChg>
        <pc:spChg chg="mod">
          <ac:chgData name="Abels, Patrick" userId="ba666de4-0d21-43a6-8e66-51a18aae1b4a" providerId="ADAL" clId="{2EFA4771-93C0-46C4-B840-A5675F23126B}" dt="2024-02-25T17:59:07.760" v="66" actId="20577"/>
          <ac:spMkLst>
            <pc:docMk/>
            <pc:sldMk cId="4188792782" sldId="275"/>
            <ac:spMk id="3" creationId="{DE287186-0EB6-0464-DD2D-E6DDC50BD359}"/>
          </ac:spMkLst>
        </pc:spChg>
        <pc:picChg chg="add mod">
          <ac:chgData name="Abels, Patrick" userId="ba666de4-0d21-43a6-8e66-51a18aae1b4a" providerId="ADAL" clId="{2EFA4771-93C0-46C4-B840-A5675F23126B}" dt="2024-02-25T18:27:13.874" v="260" actId="14100"/>
          <ac:picMkLst>
            <pc:docMk/>
            <pc:sldMk cId="4188792782" sldId="275"/>
            <ac:picMk id="5" creationId="{0EE41387-273D-DBC6-03D8-F9782025512A}"/>
          </ac:picMkLst>
        </pc:picChg>
        <pc:picChg chg="add mod">
          <ac:chgData name="Abels, Patrick" userId="ba666de4-0d21-43a6-8e66-51a18aae1b4a" providerId="ADAL" clId="{2EFA4771-93C0-46C4-B840-A5675F23126B}" dt="2024-02-25T18:28:13.520" v="266" actId="1076"/>
          <ac:picMkLst>
            <pc:docMk/>
            <pc:sldMk cId="4188792782" sldId="275"/>
            <ac:picMk id="7" creationId="{728BE462-0520-44A6-5FF2-3A45D1BF0AEE}"/>
          </ac:picMkLst>
        </pc:picChg>
      </pc:sldChg>
      <pc:sldChg chg="addSp modSp new mod">
        <pc:chgData name="Abels, Patrick" userId="ba666de4-0d21-43a6-8e66-51a18aae1b4a" providerId="ADAL" clId="{2EFA4771-93C0-46C4-B840-A5675F23126B}" dt="2024-02-25T18:35:15.282" v="305" actId="20577"/>
        <pc:sldMkLst>
          <pc:docMk/>
          <pc:sldMk cId="2432261518" sldId="276"/>
        </pc:sldMkLst>
        <pc:spChg chg="mod">
          <ac:chgData name="Abels, Patrick" userId="ba666de4-0d21-43a6-8e66-51a18aae1b4a" providerId="ADAL" clId="{2EFA4771-93C0-46C4-B840-A5675F23126B}" dt="2024-02-25T18:35:15.282" v="305" actId="20577"/>
          <ac:spMkLst>
            <pc:docMk/>
            <pc:sldMk cId="2432261518" sldId="276"/>
            <ac:spMk id="2" creationId="{5DE60DD3-7DC3-D6D3-3823-061FAF5125DF}"/>
          </ac:spMkLst>
        </pc:spChg>
        <pc:picChg chg="add mod ord modCrop">
          <ac:chgData name="Abels, Patrick" userId="ba666de4-0d21-43a6-8e66-51a18aae1b4a" providerId="ADAL" clId="{2EFA4771-93C0-46C4-B840-A5675F23126B}" dt="2024-02-25T18:34:56.790" v="304" actId="1076"/>
          <ac:picMkLst>
            <pc:docMk/>
            <pc:sldMk cId="2432261518" sldId="276"/>
            <ac:picMk id="4" creationId="{4BBA41A8-2C11-A6CC-D4C7-D22507E11549}"/>
          </ac:picMkLst>
        </pc:picChg>
      </pc:sldChg>
      <pc:sldChg chg="del">
        <pc:chgData name="Abels, Patrick" userId="ba666de4-0d21-43a6-8e66-51a18aae1b4a" providerId="ADAL" clId="{2EFA4771-93C0-46C4-B840-A5675F23126B}" dt="2024-02-25T17:57:38.430" v="1" actId="47"/>
        <pc:sldMkLst>
          <pc:docMk/>
          <pc:sldMk cId="1564581560" sldId="279"/>
        </pc:sldMkLst>
      </pc:sldChg>
      <pc:sldChg chg="del">
        <pc:chgData name="Abels, Patrick" userId="ba666de4-0d21-43a6-8e66-51a18aae1b4a" providerId="ADAL" clId="{2EFA4771-93C0-46C4-B840-A5675F23126B}" dt="2024-02-25T17:57:38.430" v="1" actId="47"/>
        <pc:sldMkLst>
          <pc:docMk/>
          <pc:sldMk cId="1389103015" sldId="280"/>
        </pc:sldMkLst>
      </pc:sldChg>
      <pc:sldChg chg="del">
        <pc:chgData name="Abels, Patrick" userId="ba666de4-0d21-43a6-8e66-51a18aae1b4a" providerId="ADAL" clId="{2EFA4771-93C0-46C4-B840-A5675F23126B}" dt="2024-02-25T17:57:38.430" v="1" actId="47"/>
        <pc:sldMkLst>
          <pc:docMk/>
          <pc:sldMk cId="3364800641" sldId="281"/>
        </pc:sldMkLst>
      </pc:sldChg>
      <pc:sldChg chg="del">
        <pc:chgData name="Abels, Patrick" userId="ba666de4-0d21-43a6-8e66-51a18aae1b4a" providerId="ADAL" clId="{2EFA4771-93C0-46C4-B840-A5675F23126B}" dt="2024-02-25T17:57:38.430" v="1" actId="47"/>
        <pc:sldMkLst>
          <pc:docMk/>
          <pc:sldMk cId="889462947" sldId="282"/>
        </pc:sldMkLst>
      </pc:sldChg>
      <pc:sldChg chg="del">
        <pc:chgData name="Abels, Patrick" userId="ba666de4-0d21-43a6-8e66-51a18aae1b4a" providerId="ADAL" clId="{2EFA4771-93C0-46C4-B840-A5675F23126B}" dt="2024-02-25T17:57:38.430" v="1" actId="47"/>
        <pc:sldMkLst>
          <pc:docMk/>
          <pc:sldMk cId="1380066832" sldId="283"/>
        </pc:sldMkLst>
      </pc:sldChg>
      <pc:sldChg chg="del">
        <pc:chgData name="Abels, Patrick" userId="ba666de4-0d21-43a6-8e66-51a18aae1b4a" providerId="ADAL" clId="{2EFA4771-93C0-46C4-B840-A5675F23126B}" dt="2024-02-25T17:57:32.433" v="0" actId="47"/>
        <pc:sldMkLst>
          <pc:docMk/>
          <pc:sldMk cId="3341184956" sldId="284"/>
        </pc:sldMkLst>
      </pc:sldChg>
    </pc:docChg>
  </pc:docChgLst>
  <pc:docChgLst>
    <pc:chgData name="Abels, Patrick" userId="ba666de4-0d21-43a6-8e66-51a18aae1b4a" providerId="ADAL" clId="{514C03FD-32BB-43B8-9EE7-F049644D3BA6}"/>
    <pc:docChg chg="custSel delSld modSld">
      <pc:chgData name="Abels, Patrick" userId="ba666de4-0d21-43a6-8e66-51a18aae1b4a" providerId="ADAL" clId="{514C03FD-32BB-43B8-9EE7-F049644D3BA6}" dt="2024-03-05T21:00:47.265" v="269" actId="1036"/>
      <pc:docMkLst>
        <pc:docMk/>
      </pc:docMkLst>
      <pc:sldChg chg="addSp delSp modSp mod">
        <pc:chgData name="Abels, Patrick" userId="ba666de4-0d21-43a6-8e66-51a18aae1b4a" providerId="ADAL" clId="{514C03FD-32BB-43B8-9EE7-F049644D3BA6}" dt="2024-03-05T17:24:00.662" v="15" actId="1076"/>
        <pc:sldMkLst>
          <pc:docMk/>
          <pc:sldMk cId="4053142725" sldId="258"/>
        </pc:sldMkLst>
        <pc:picChg chg="del">
          <ac:chgData name="Abels, Patrick" userId="ba666de4-0d21-43a6-8e66-51a18aae1b4a" providerId="ADAL" clId="{514C03FD-32BB-43B8-9EE7-F049644D3BA6}" dt="2024-03-05T17:23:30.346" v="2" actId="478"/>
          <ac:picMkLst>
            <pc:docMk/>
            <pc:sldMk cId="4053142725" sldId="258"/>
            <ac:picMk id="2" creationId="{6ADC1E77-FB64-6780-FE05-A2798C9C4E7A}"/>
          </ac:picMkLst>
        </pc:picChg>
        <pc:picChg chg="add mod modCrop">
          <ac:chgData name="Abels, Patrick" userId="ba666de4-0d21-43a6-8e66-51a18aae1b4a" providerId="ADAL" clId="{514C03FD-32BB-43B8-9EE7-F049644D3BA6}" dt="2024-03-05T17:23:57.877" v="12" actId="1076"/>
          <ac:picMkLst>
            <pc:docMk/>
            <pc:sldMk cId="4053142725" sldId="258"/>
            <ac:picMk id="3" creationId="{1E8C5E85-8077-E176-24EE-F3D1BD858E8F}"/>
          </ac:picMkLst>
        </pc:picChg>
        <pc:picChg chg="add mod modCrop">
          <ac:chgData name="Abels, Patrick" userId="ba666de4-0d21-43a6-8e66-51a18aae1b4a" providerId="ADAL" clId="{514C03FD-32BB-43B8-9EE7-F049644D3BA6}" dt="2024-03-05T17:24:00.662" v="15" actId="1076"/>
          <ac:picMkLst>
            <pc:docMk/>
            <pc:sldMk cId="4053142725" sldId="258"/>
            <ac:picMk id="5" creationId="{CFDCF565-E262-8911-642A-D1723C36F0B8}"/>
          </ac:picMkLst>
        </pc:picChg>
      </pc:sldChg>
      <pc:sldChg chg="addSp delSp modSp mod">
        <pc:chgData name="Abels, Patrick" userId="ba666de4-0d21-43a6-8e66-51a18aae1b4a" providerId="ADAL" clId="{514C03FD-32BB-43B8-9EE7-F049644D3BA6}" dt="2024-03-05T20:58:42.967" v="241" actId="1076"/>
        <pc:sldMkLst>
          <pc:docMk/>
          <pc:sldMk cId="1535252720" sldId="269"/>
        </pc:sldMkLst>
        <pc:spChg chg="mod">
          <ac:chgData name="Abels, Patrick" userId="ba666de4-0d21-43a6-8e66-51a18aae1b4a" providerId="ADAL" clId="{514C03FD-32BB-43B8-9EE7-F049644D3BA6}" dt="2024-03-05T20:55:54.315" v="199" actId="6549"/>
          <ac:spMkLst>
            <pc:docMk/>
            <pc:sldMk cId="1535252720" sldId="269"/>
            <ac:spMk id="3" creationId="{01ECBF5A-FC38-589B-9B3F-519D1EC2FC51}"/>
          </ac:spMkLst>
        </pc:spChg>
        <pc:picChg chg="add mod">
          <ac:chgData name="Abels, Patrick" userId="ba666de4-0d21-43a6-8e66-51a18aae1b4a" providerId="ADAL" clId="{514C03FD-32BB-43B8-9EE7-F049644D3BA6}" dt="2024-03-05T20:58:32.335" v="237" actId="14100"/>
          <ac:picMkLst>
            <pc:docMk/>
            <pc:sldMk cId="1535252720" sldId="269"/>
            <ac:picMk id="4" creationId="{4FB07E2C-1DB9-195A-E0D7-A9484E15724C}"/>
          </ac:picMkLst>
        </pc:picChg>
        <pc:picChg chg="del">
          <ac:chgData name="Abels, Patrick" userId="ba666de4-0d21-43a6-8e66-51a18aae1b4a" providerId="ADAL" clId="{514C03FD-32BB-43B8-9EE7-F049644D3BA6}" dt="2024-03-05T20:55:33.438" v="181" actId="478"/>
          <ac:picMkLst>
            <pc:docMk/>
            <pc:sldMk cId="1535252720" sldId="269"/>
            <ac:picMk id="5" creationId="{3C391161-7920-C655-A6E6-E4894A8D1ADE}"/>
          </ac:picMkLst>
        </pc:picChg>
        <pc:picChg chg="add mod">
          <ac:chgData name="Abels, Patrick" userId="ba666de4-0d21-43a6-8e66-51a18aae1b4a" providerId="ADAL" clId="{514C03FD-32BB-43B8-9EE7-F049644D3BA6}" dt="2024-03-05T20:58:42.967" v="241" actId="1076"/>
          <ac:picMkLst>
            <pc:docMk/>
            <pc:sldMk cId="1535252720" sldId="269"/>
            <ac:picMk id="6" creationId="{ACD20529-F9AD-FC2B-9693-9630DD880763}"/>
          </ac:picMkLst>
        </pc:picChg>
      </pc:sldChg>
      <pc:sldChg chg="addSp delSp modSp mod">
        <pc:chgData name="Abels, Patrick" userId="ba666de4-0d21-43a6-8e66-51a18aae1b4a" providerId="ADAL" clId="{514C03FD-32BB-43B8-9EE7-F049644D3BA6}" dt="2024-03-05T20:58:19.344" v="233" actId="20577"/>
        <pc:sldMkLst>
          <pc:docMk/>
          <pc:sldMk cId="1722427942" sldId="273"/>
        </pc:sldMkLst>
        <pc:spChg chg="mod">
          <ac:chgData name="Abels, Patrick" userId="ba666de4-0d21-43a6-8e66-51a18aae1b4a" providerId="ADAL" clId="{514C03FD-32BB-43B8-9EE7-F049644D3BA6}" dt="2024-03-05T20:58:19.344" v="233" actId="20577"/>
          <ac:spMkLst>
            <pc:docMk/>
            <pc:sldMk cId="1722427942" sldId="273"/>
            <ac:spMk id="2" creationId="{9AB4A751-8F07-093D-AF8D-F931909DA7A8}"/>
          </ac:spMkLst>
        </pc:spChg>
        <pc:picChg chg="del">
          <ac:chgData name="Abels, Patrick" userId="ba666de4-0d21-43a6-8e66-51a18aae1b4a" providerId="ADAL" clId="{514C03FD-32BB-43B8-9EE7-F049644D3BA6}" dt="2024-03-05T20:58:06.494" v="220" actId="478"/>
          <ac:picMkLst>
            <pc:docMk/>
            <pc:sldMk cId="1722427942" sldId="273"/>
            <ac:picMk id="4" creationId="{BA3F1C55-78E2-DB4E-4BA5-8C3D65848EEE}"/>
          </ac:picMkLst>
        </pc:picChg>
        <pc:picChg chg="add mod">
          <ac:chgData name="Abels, Patrick" userId="ba666de4-0d21-43a6-8e66-51a18aae1b4a" providerId="ADAL" clId="{514C03FD-32BB-43B8-9EE7-F049644D3BA6}" dt="2024-03-05T20:58:13.045" v="224" actId="1076"/>
          <ac:picMkLst>
            <pc:docMk/>
            <pc:sldMk cId="1722427942" sldId="273"/>
            <ac:picMk id="7" creationId="{C03A38BD-DDD8-BAFD-C94D-286CCB127D6F}"/>
          </ac:picMkLst>
        </pc:picChg>
      </pc:sldChg>
      <pc:sldChg chg="modSp mod">
        <pc:chgData name="Abels, Patrick" userId="ba666de4-0d21-43a6-8e66-51a18aae1b4a" providerId="ADAL" clId="{514C03FD-32BB-43B8-9EE7-F049644D3BA6}" dt="2024-03-05T17:23:12.289" v="1" actId="20577"/>
        <pc:sldMkLst>
          <pc:docMk/>
          <pc:sldMk cId="3461349593" sldId="274"/>
        </pc:sldMkLst>
        <pc:spChg chg="mod">
          <ac:chgData name="Abels, Patrick" userId="ba666de4-0d21-43a6-8e66-51a18aae1b4a" providerId="ADAL" clId="{514C03FD-32BB-43B8-9EE7-F049644D3BA6}" dt="2024-03-05T17:23:12.289" v="1" actId="20577"/>
          <ac:spMkLst>
            <pc:docMk/>
            <pc:sldMk cId="3461349593" sldId="274"/>
            <ac:spMk id="2" creationId="{237666F4-B345-DCF6-D8B1-21FB535B0181}"/>
          </ac:spMkLst>
        </pc:spChg>
      </pc:sldChg>
      <pc:sldChg chg="addSp delSp modSp mod">
        <pc:chgData name="Abels, Patrick" userId="ba666de4-0d21-43a6-8e66-51a18aae1b4a" providerId="ADAL" clId="{514C03FD-32BB-43B8-9EE7-F049644D3BA6}" dt="2024-03-05T20:51:15.876" v="172" actId="6549"/>
        <pc:sldMkLst>
          <pc:docMk/>
          <pc:sldMk cId="4188792782" sldId="275"/>
        </pc:sldMkLst>
        <pc:spChg chg="mod">
          <ac:chgData name="Abels, Patrick" userId="ba666de4-0d21-43a6-8e66-51a18aae1b4a" providerId="ADAL" clId="{514C03FD-32BB-43B8-9EE7-F049644D3BA6}" dt="2024-03-05T17:31:02.202" v="50" actId="20577"/>
          <ac:spMkLst>
            <pc:docMk/>
            <pc:sldMk cId="4188792782" sldId="275"/>
            <ac:spMk id="2" creationId="{96CB9500-4BEA-2A30-524B-25C09D1F3208}"/>
          </ac:spMkLst>
        </pc:spChg>
        <pc:spChg chg="mod">
          <ac:chgData name="Abels, Patrick" userId="ba666de4-0d21-43a6-8e66-51a18aae1b4a" providerId="ADAL" clId="{514C03FD-32BB-43B8-9EE7-F049644D3BA6}" dt="2024-03-05T17:29:48.003" v="17" actId="20577"/>
          <ac:spMkLst>
            <pc:docMk/>
            <pc:sldMk cId="4188792782" sldId="275"/>
            <ac:spMk id="3" creationId="{DE287186-0EB6-0464-DD2D-E6DDC50BD359}"/>
          </ac:spMkLst>
        </pc:spChg>
        <pc:spChg chg="mod ord">
          <ac:chgData name="Abels, Patrick" userId="ba666de4-0d21-43a6-8e66-51a18aae1b4a" providerId="ADAL" clId="{514C03FD-32BB-43B8-9EE7-F049644D3BA6}" dt="2024-03-05T17:36:40.601" v="127" actId="166"/>
          <ac:spMkLst>
            <pc:docMk/>
            <pc:sldMk cId="4188792782" sldId="275"/>
            <ac:spMk id="25" creationId="{45C04E61-B0C0-2A9B-9F90-EF9BE1A7621E}"/>
          </ac:spMkLst>
        </pc:spChg>
        <pc:spChg chg="mod ord">
          <ac:chgData name="Abels, Patrick" userId="ba666de4-0d21-43a6-8e66-51a18aae1b4a" providerId="ADAL" clId="{514C03FD-32BB-43B8-9EE7-F049644D3BA6}" dt="2024-03-05T20:51:02.912" v="166" actId="207"/>
          <ac:spMkLst>
            <pc:docMk/>
            <pc:sldMk cId="4188792782" sldId="275"/>
            <ac:spMk id="26" creationId="{590F2371-B7CF-FF47-D267-D91AF9F4C2DD}"/>
          </ac:spMkLst>
        </pc:spChg>
        <pc:spChg chg="mod ord">
          <ac:chgData name="Abels, Patrick" userId="ba666de4-0d21-43a6-8e66-51a18aae1b4a" providerId="ADAL" clId="{514C03FD-32BB-43B8-9EE7-F049644D3BA6}" dt="2024-03-05T20:51:15.876" v="172" actId="6549"/>
          <ac:spMkLst>
            <pc:docMk/>
            <pc:sldMk cId="4188792782" sldId="275"/>
            <ac:spMk id="27" creationId="{37696E0C-B888-FF26-98EE-DC079F256203}"/>
          </ac:spMkLst>
        </pc:spChg>
        <pc:spChg chg="mod ord">
          <ac:chgData name="Abels, Patrick" userId="ba666de4-0d21-43a6-8e66-51a18aae1b4a" providerId="ADAL" clId="{514C03FD-32BB-43B8-9EE7-F049644D3BA6}" dt="2024-03-05T17:37:31.361" v="140" actId="1035"/>
          <ac:spMkLst>
            <pc:docMk/>
            <pc:sldMk cId="4188792782" sldId="275"/>
            <ac:spMk id="28" creationId="{1FAEBEF0-991A-3A9C-3E67-358CA99C722D}"/>
          </ac:spMkLst>
        </pc:spChg>
        <pc:spChg chg="mod ord">
          <ac:chgData name="Abels, Patrick" userId="ba666de4-0d21-43a6-8e66-51a18aae1b4a" providerId="ADAL" clId="{514C03FD-32BB-43B8-9EE7-F049644D3BA6}" dt="2024-03-05T17:37:34.880" v="148" actId="1036"/>
          <ac:spMkLst>
            <pc:docMk/>
            <pc:sldMk cId="4188792782" sldId="275"/>
            <ac:spMk id="29" creationId="{A68D7E35-29A8-0631-C6D6-58278041B651}"/>
          </ac:spMkLst>
        </pc:spChg>
        <pc:spChg chg="mod ord">
          <ac:chgData name="Abels, Patrick" userId="ba666de4-0d21-43a6-8e66-51a18aae1b4a" providerId="ADAL" clId="{514C03FD-32BB-43B8-9EE7-F049644D3BA6}" dt="2024-03-05T17:37:39.338" v="154" actId="1035"/>
          <ac:spMkLst>
            <pc:docMk/>
            <pc:sldMk cId="4188792782" sldId="275"/>
            <ac:spMk id="30" creationId="{6D19C740-719F-0523-99EF-2F5D04325326}"/>
          </ac:spMkLst>
        </pc:spChg>
        <pc:spChg chg="mod ord">
          <ac:chgData name="Abels, Patrick" userId="ba666de4-0d21-43a6-8e66-51a18aae1b4a" providerId="ADAL" clId="{514C03FD-32BB-43B8-9EE7-F049644D3BA6}" dt="2024-03-05T17:37:22.465" v="134" actId="207"/>
          <ac:spMkLst>
            <pc:docMk/>
            <pc:sldMk cId="4188792782" sldId="275"/>
            <ac:spMk id="31" creationId="{6A25111A-C3F8-5EC7-918E-855E5CFED9CD}"/>
          </ac:spMkLst>
        </pc:spChg>
        <pc:picChg chg="add mod">
          <ac:chgData name="Abels, Patrick" userId="ba666de4-0d21-43a6-8e66-51a18aae1b4a" providerId="ADAL" clId="{514C03FD-32BB-43B8-9EE7-F049644D3BA6}" dt="2024-03-05T17:33:58.095" v="62" actId="1036"/>
          <ac:picMkLst>
            <pc:docMk/>
            <pc:sldMk cId="4188792782" sldId="275"/>
            <ac:picMk id="5" creationId="{1D6C4422-819C-B5DB-EC1E-50C60AE39A65}"/>
          </ac:picMkLst>
        </pc:picChg>
        <pc:picChg chg="del">
          <ac:chgData name="Abels, Patrick" userId="ba666de4-0d21-43a6-8e66-51a18aae1b4a" providerId="ADAL" clId="{514C03FD-32BB-43B8-9EE7-F049644D3BA6}" dt="2024-03-05T17:36:47.227" v="128" actId="478"/>
          <ac:picMkLst>
            <pc:docMk/>
            <pc:sldMk cId="4188792782" sldId="275"/>
            <ac:picMk id="24" creationId="{723CD80E-6EAF-8E6F-F121-B5027AF49AD2}"/>
          </ac:picMkLst>
        </pc:picChg>
      </pc:sldChg>
      <pc:sldChg chg="addSp delSp modSp mod">
        <pc:chgData name="Abels, Patrick" userId="ba666de4-0d21-43a6-8e66-51a18aae1b4a" providerId="ADAL" clId="{514C03FD-32BB-43B8-9EE7-F049644D3BA6}" dt="2024-03-05T20:53:45.633" v="180" actId="1037"/>
        <pc:sldMkLst>
          <pc:docMk/>
          <pc:sldMk cId="2432261518" sldId="276"/>
        </pc:sldMkLst>
        <pc:picChg chg="add mod">
          <ac:chgData name="Abels, Patrick" userId="ba666de4-0d21-43a6-8e66-51a18aae1b4a" providerId="ADAL" clId="{514C03FD-32BB-43B8-9EE7-F049644D3BA6}" dt="2024-03-05T20:53:45.633" v="180" actId="1037"/>
          <ac:picMkLst>
            <pc:docMk/>
            <pc:sldMk cId="2432261518" sldId="276"/>
            <ac:picMk id="3" creationId="{A5B927C9-B994-3D2B-555C-6371581E3BD8}"/>
          </ac:picMkLst>
        </pc:picChg>
        <pc:picChg chg="del">
          <ac:chgData name="Abels, Patrick" userId="ba666de4-0d21-43a6-8e66-51a18aae1b4a" providerId="ADAL" clId="{514C03FD-32BB-43B8-9EE7-F049644D3BA6}" dt="2024-03-05T20:51:45.852" v="173" actId="478"/>
          <ac:picMkLst>
            <pc:docMk/>
            <pc:sldMk cId="2432261518" sldId="276"/>
            <ac:picMk id="9" creationId="{27CA68AE-BD63-9357-7798-D97D7A0625D1}"/>
          </ac:picMkLst>
        </pc:picChg>
        <pc:picChg chg="del">
          <ac:chgData name="Abels, Patrick" userId="ba666de4-0d21-43a6-8e66-51a18aae1b4a" providerId="ADAL" clId="{514C03FD-32BB-43B8-9EE7-F049644D3BA6}" dt="2024-03-05T20:51:47.216" v="174" actId="478"/>
          <ac:picMkLst>
            <pc:docMk/>
            <pc:sldMk cId="2432261518" sldId="276"/>
            <ac:picMk id="10" creationId="{FE1EB9C5-BC59-FF68-1F58-598B8980083B}"/>
          </ac:picMkLst>
        </pc:picChg>
      </pc:sldChg>
      <pc:sldChg chg="addSp delSp modSp del mod">
        <pc:chgData name="Abels, Patrick" userId="ba666de4-0d21-43a6-8e66-51a18aae1b4a" providerId="ADAL" clId="{514C03FD-32BB-43B8-9EE7-F049644D3BA6}" dt="2024-03-05T20:58:25.491" v="235" actId="47"/>
        <pc:sldMkLst>
          <pc:docMk/>
          <pc:sldMk cId="3373920862" sldId="277"/>
        </pc:sldMkLst>
        <pc:spChg chg="mod">
          <ac:chgData name="Abels, Patrick" userId="ba666de4-0d21-43a6-8e66-51a18aae1b4a" providerId="ADAL" clId="{514C03FD-32BB-43B8-9EE7-F049644D3BA6}" dt="2024-03-05T20:57:01.951" v="215" actId="6549"/>
          <ac:spMkLst>
            <pc:docMk/>
            <pc:sldMk cId="3373920862" sldId="277"/>
            <ac:spMk id="3" creationId="{5C4D9B0F-C905-599E-65D1-AA4305E0852B}"/>
          </ac:spMkLst>
        </pc:spChg>
        <pc:picChg chg="del">
          <ac:chgData name="Abels, Patrick" userId="ba666de4-0d21-43a6-8e66-51a18aae1b4a" providerId="ADAL" clId="{514C03FD-32BB-43B8-9EE7-F049644D3BA6}" dt="2024-03-05T20:56:54.421" v="200" actId="478"/>
          <ac:picMkLst>
            <pc:docMk/>
            <pc:sldMk cId="3373920862" sldId="277"/>
            <ac:picMk id="4" creationId="{B7B2148E-EB22-7553-C85B-D8DDB9F0378D}"/>
          </ac:picMkLst>
        </pc:picChg>
        <pc:picChg chg="add del">
          <ac:chgData name="Abels, Patrick" userId="ba666de4-0d21-43a6-8e66-51a18aae1b4a" providerId="ADAL" clId="{514C03FD-32BB-43B8-9EE7-F049644D3BA6}" dt="2024-03-05T20:58:23.859" v="234" actId="21"/>
          <ac:picMkLst>
            <pc:docMk/>
            <pc:sldMk cId="3373920862" sldId="277"/>
            <ac:picMk id="5" creationId="{ACD20529-F9AD-FC2B-9693-9630DD880763}"/>
          </ac:picMkLst>
        </pc:picChg>
        <pc:picChg chg="add del mod">
          <ac:chgData name="Abels, Patrick" userId="ba666de4-0d21-43a6-8e66-51a18aae1b4a" providerId="ADAL" clId="{514C03FD-32BB-43B8-9EE7-F049644D3BA6}" dt="2024-03-05T20:58:03.937" v="219" actId="21"/>
          <ac:picMkLst>
            <pc:docMk/>
            <pc:sldMk cId="3373920862" sldId="277"/>
            <ac:picMk id="7" creationId="{C03A38BD-DDD8-BAFD-C94D-286CCB127D6F}"/>
          </ac:picMkLst>
        </pc:picChg>
        <pc:picChg chg="del">
          <ac:chgData name="Abels, Patrick" userId="ba666de4-0d21-43a6-8e66-51a18aae1b4a" providerId="ADAL" clId="{514C03FD-32BB-43B8-9EE7-F049644D3BA6}" dt="2024-03-05T20:56:56.081" v="201" actId="478"/>
          <ac:picMkLst>
            <pc:docMk/>
            <pc:sldMk cId="3373920862" sldId="277"/>
            <ac:picMk id="8" creationId="{BBC1BAC9-5165-2E1D-C82E-80D1B38EAE25}"/>
          </ac:picMkLst>
        </pc:picChg>
      </pc:sldChg>
      <pc:sldChg chg="addSp delSp modSp mod">
        <pc:chgData name="Abels, Patrick" userId="ba666de4-0d21-43a6-8e66-51a18aae1b4a" providerId="ADAL" clId="{514C03FD-32BB-43B8-9EE7-F049644D3BA6}" dt="2024-03-05T21:00:47.265" v="269" actId="1036"/>
        <pc:sldMkLst>
          <pc:docMk/>
          <pc:sldMk cId="3317942293" sldId="278"/>
        </pc:sldMkLst>
        <pc:picChg chg="del">
          <ac:chgData name="Abels, Patrick" userId="ba666de4-0d21-43a6-8e66-51a18aae1b4a" providerId="ADAL" clId="{514C03FD-32BB-43B8-9EE7-F049644D3BA6}" dt="2024-03-05T20:59:42.243" v="242" actId="478"/>
          <ac:picMkLst>
            <pc:docMk/>
            <pc:sldMk cId="3317942293" sldId="278"/>
            <ac:picMk id="5" creationId="{141C490E-DF11-7326-F32F-0E6CAF102964}"/>
          </ac:picMkLst>
        </pc:picChg>
        <pc:picChg chg="add mod modCrop">
          <ac:chgData name="Abels, Patrick" userId="ba666de4-0d21-43a6-8e66-51a18aae1b4a" providerId="ADAL" clId="{514C03FD-32BB-43B8-9EE7-F049644D3BA6}" dt="2024-03-05T21:00:47.265" v="269" actId="1036"/>
          <ac:picMkLst>
            <pc:docMk/>
            <pc:sldMk cId="3317942293" sldId="278"/>
            <ac:picMk id="6" creationId="{7958D677-9CB8-ADAB-A9B4-E9F5654DCF0C}"/>
          </ac:picMkLst>
        </pc:picChg>
        <pc:picChg chg="add mod modCrop">
          <ac:chgData name="Abels, Patrick" userId="ba666de4-0d21-43a6-8e66-51a18aae1b4a" providerId="ADAL" clId="{514C03FD-32BB-43B8-9EE7-F049644D3BA6}" dt="2024-03-05T21:00:47.265" v="269" actId="1036"/>
          <ac:picMkLst>
            <pc:docMk/>
            <pc:sldMk cId="3317942293" sldId="278"/>
            <ac:picMk id="7" creationId="{44F31F0D-2CBA-A11D-EDD5-B5A73AA072C9}"/>
          </ac:picMkLst>
        </pc:picChg>
      </pc:sldChg>
      <pc:sldChg chg="del">
        <pc:chgData name="Abels, Patrick" userId="ba666de4-0d21-43a6-8e66-51a18aae1b4a" providerId="ADAL" clId="{514C03FD-32BB-43B8-9EE7-F049644D3BA6}" dt="2024-03-05T20:58:27.639" v="236" actId="47"/>
        <pc:sldMkLst>
          <pc:docMk/>
          <pc:sldMk cId="1466867817" sldId="279"/>
        </pc:sldMkLst>
      </pc:sldChg>
    </pc:docChg>
  </pc:docChgLst>
  <pc:docChgLst>
    <pc:chgData name="Abels, Patrick" userId="ba666de4-0d21-43a6-8e66-51a18aae1b4a" providerId="ADAL" clId="{88A3672C-9F91-43AF-B363-100876002DF0}"/>
    <pc:docChg chg="undo redo custSel addSld delSld modSld">
      <pc:chgData name="Abels, Patrick" userId="ba666de4-0d21-43a6-8e66-51a18aae1b4a" providerId="ADAL" clId="{88A3672C-9F91-43AF-B363-100876002DF0}" dt="2023-10-31T22:22:15.262" v="945" actId="20577"/>
      <pc:docMkLst>
        <pc:docMk/>
      </pc:docMkLst>
      <pc:sldChg chg="modSp mod">
        <pc:chgData name="Abels, Patrick" userId="ba666de4-0d21-43a6-8e66-51a18aae1b4a" providerId="ADAL" clId="{88A3672C-9F91-43AF-B363-100876002DF0}" dt="2023-10-31T21:48:33.415" v="321" actId="20577"/>
        <pc:sldMkLst>
          <pc:docMk/>
          <pc:sldMk cId="4053142725" sldId="258"/>
        </pc:sldMkLst>
        <pc:spChg chg="mod">
          <ac:chgData name="Abels, Patrick" userId="ba666de4-0d21-43a6-8e66-51a18aae1b4a" providerId="ADAL" clId="{88A3672C-9F91-43AF-B363-100876002DF0}" dt="2023-10-31T21:48:33.415" v="321" actId="20577"/>
          <ac:spMkLst>
            <pc:docMk/>
            <pc:sldMk cId="4053142725" sldId="258"/>
            <ac:spMk id="2" creationId="{B07DB424-5D60-EB8E-705E-00413050711F}"/>
          </ac:spMkLst>
        </pc:spChg>
      </pc:sldChg>
      <pc:sldChg chg="addSp delSp modSp mod">
        <pc:chgData name="Abels, Patrick" userId="ba666de4-0d21-43a6-8e66-51a18aae1b4a" providerId="ADAL" clId="{88A3672C-9F91-43AF-B363-100876002DF0}" dt="2023-10-31T22:14:58.773" v="932" actId="166"/>
        <pc:sldMkLst>
          <pc:docMk/>
          <pc:sldMk cId="3366437632" sldId="259"/>
        </pc:sldMkLst>
        <pc:spChg chg="mod ord">
          <ac:chgData name="Abels, Patrick" userId="ba666de4-0d21-43a6-8e66-51a18aae1b4a" providerId="ADAL" clId="{88A3672C-9F91-43AF-B363-100876002DF0}" dt="2023-10-31T22:14:58.773" v="932" actId="166"/>
          <ac:spMkLst>
            <pc:docMk/>
            <pc:sldMk cId="3366437632" sldId="259"/>
            <ac:spMk id="2" creationId="{D75C1544-77A2-CE22-C31D-D08864B78BAE}"/>
          </ac:spMkLst>
        </pc:spChg>
        <pc:spChg chg="add mod">
          <ac:chgData name="Abels, Patrick" userId="ba666de4-0d21-43a6-8e66-51a18aae1b4a" providerId="ADAL" clId="{88A3672C-9F91-43AF-B363-100876002DF0}" dt="2023-10-31T22:14:25.177" v="926" actId="14100"/>
          <ac:spMkLst>
            <pc:docMk/>
            <pc:sldMk cId="3366437632" sldId="259"/>
            <ac:spMk id="15" creationId="{A4D9D0DC-EAD2-A663-BD8B-C6426B23B0E3}"/>
          </ac:spMkLst>
        </pc:spChg>
        <pc:spChg chg="add mod">
          <ac:chgData name="Abels, Patrick" userId="ba666de4-0d21-43a6-8e66-51a18aae1b4a" providerId="ADAL" clId="{88A3672C-9F91-43AF-B363-100876002DF0}" dt="2023-10-31T22:14:36.224" v="928" actId="1076"/>
          <ac:spMkLst>
            <pc:docMk/>
            <pc:sldMk cId="3366437632" sldId="259"/>
            <ac:spMk id="16" creationId="{E260A3EA-EF72-2CDB-70B2-03C70EB8ECFC}"/>
          </ac:spMkLst>
        </pc:spChg>
        <pc:spChg chg="add mod">
          <ac:chgData name="Abels, Patrick" userId="ba666de4-0d21-43a6-8e66-51a18aae1b4a" providerId="ADAL" clId="{88A3672C-9F91-43AF-B363-100876002DF0}" dt="2023-10-31T22:14:33.406" v="927" actId="1076"/>
          <ac:spMkLst>
            <pc:docMk/>
            <pc:sldMk cId="3366437632" sldId="259"/>
            <ac:spMk id="17" creationId="{073E519A-F8A0-35C6-E61D-BA250FFD2C38}"/>
          </ac:spMkLst>
        </pc:spChg>
        <pc:spChg chg="add mod">
          <ac:chgData name="Abels, Patrick" userId="ba666de4-0d21-43a6-8e66-51a18aae1b4a" providerId="ADAL" clId="{88A3672C-9F91-43AF-B363-100876002DF0}" dt="2023-10-31T22:14:38.840" v="929" actId="1076"/>
          <ac:spMkLst>
            <pc:docMk/>
            <pc:sldMk cId="3366437632" sldId="259"/>
            <ac:spMk id="20" creationId="{64FCF163-814E-31F5-0010-289B2D1EDD41}"/>
          </ac:spMkLst>
        </pc:spChg>
        <pc:spChg chg="add mod">
          <ac:chgData name="Abels, Patrick" userId="ba666de4-0d21-43a6-8e66-51a18aae1b4a" providerId="ADAL" clId="{88A3672C-9F91-43AF-B363-100876002DF0}" dt="2023-10-31T22:14:46.566" v="931" actId="1076"/>
          <ac:spMkLst>
            <pc:docMk/>
            <pc:sldMk cId="3366437632" sldId="259"/>
            <ac:spMk id="21" creationId="{6F8CD28C-88F3-BA97-F3F9-0E3257247E78}"/>
          </ac:spMkLst>
        </pc:spChg>
        <pc:picChg chg="add del mod">
          <ac:chgData name="Abels, Patrick" userId="ba666de4-0d21-43a6-8e66-51a18aae1b4a" providerId="ADAL" clId="{88A3672C-9F91-43AF-B363-100876002DF0}" dt="2023-10-31T22:06:05.045" v="815" actId="478"/>
          <ac:picMkLst>
            <pc:docMk/>
            <pc:sldMk cId="3366437632" sldId="259"/>
            <ac:picMk id="4" creationId="{45FA14CA-C616-2CFC-2CFD-31BB748D2020}"/>
          </ac:picMkLst>
        </pc:picChg>
        <pc:picChg chg="add del mod">
          <ac:chgData name="Abels, Patrick" userId="ba666de4-0d21-43a6-8e66-51a18aae1b4a" providerId="ADAL" clId="{88A3672C-9F91-43AF-B363-100876002DF0}" dt="2023-10-31T22:06:04.134" v="814" actId="478"/>
          <ac:picMkLst>
            <pc:docMk/>
            <pc:sldMk cId="3366437632" sldId="259"/>
            <ac:picMk id="6" creationId="{22B2884A-7E03-8018-32D2-FE533BECA452}"/>
          </ac:picMkLst>
        </pc:picChg>
        <pc:picChg chg="add del mod">
          <ac:chgData name="Abels, Patrick" userId="ba666de4-0d21-43a6-8e66-51a18aae1b4a" providerId="ADAL" clId="{88A3672C-9F91-43AF-B363-100876002DF0}" dt="2023-10-31T22:06:44.686" v="819" actId="478"/>
          <ac:picMkLst>
            <pc:docMk/>
            <pc:sldMk cId="3366437632" sldId="259"/>
            <ac:picMk id="8" creationId="{3851FCC6-3B54-EF31-5B7A-4AE04A33A924}"/>
          </ac:picMkLst>
        </pc:picChg>
        <pc:picChg chg="add del mod">
          <ac:chgData name="Abels, Patrick" userId="ba666de4-0d21-43a6-8e66-51a18aae1b4a" providerId="ADAL" clId="{88A3672C-9F91-43AF-B363-100876002DF0}" dt="2023-10-31T22:06:50.807" v="822" actId="478"/>
          <ac:picMkLst>
            <pc:docMk/>
            <pc:sldMk cId="3366437632" sldId="259"/>
            <ac:picMk id="10" creationId="{B730F4A1-867E-CD06-6DFA-883B2DDD843D}"/>
          </ac:picMkLst>
        </pc:picChg>
        <pc:picChg chg="add del mod">
          <ac:chgData name="Abels, Patrick" userId="ba666de4-0d21-43a6-8e66-51a18aae1b4a" providerId="ADAL" clId="{88A3672C-9F91-43AF-B363-100876002DF0}" dt="2023-10-31T22:08:01.696" v="833" actId="478"/>
          <ac:picMkLst>
            <pc:docMk/>
            <pc:sldMk cId="3366437632" sldId="259"/>
            <ac:picMk id="12" creationId="{7A670AF9-E222-8645-4A54-4C224212F9AE}"/>
          </ac:picMkLst>
        </pc:picChg>
        <pc:picChg chg="add del mod ord modCrop">
          <ac:chgData name="Abels, Patrick" userId="ba666de4-0d21-43a6-8e66-51a18aae1b4a" providerId="ADAL" clId="{88A3672C-9F91-43AF-B363-100876002DF0}" dt="2023-10-31T22:12:16.356" v="869" actId="478"/>
          <ac:picMkLst>
            <pc:docMk/>
            <pc:sldMk cId="3366437632" sldId="259"/>
            <ac:picMk id="14" creationId="{1434FA40-8069-9E42-442A-EA84A1E4E969}"/>
          </ac:picMkLst>
        </pc:picChg>
        <pc:picChg chg="add del mod">
          <ac:chgData name="Abels, Patrick" userId="ba666de4-0d21-43a6-8e66-51a18aae1b4a" providerId="ADAL" clId="{88A3672C-9F91-43AF-B363-100876002DF0}" dt="2023-10-31T22:13:32.007" v="900" actId="478"/>
          <ac:picMkLst>
            <pc:docMk/>
            <pc:sldMk cId="3366437632" sldId="259"/>
            <ac:picMk id="19" creationId="{61197180-A8A8-D57E-BB27-49C3C9AD7CA0}"/>
          </ac:picMkLst>
        </pc:picChg>
      </pc:sldChg>
      <pc:sldChg chg="del">
        <pc:chgData name="Abels, Patrick" userId="ba666de4-0d21-43a6-8e66-51a18aae1b4a" providerId="ADAL" clId="{88A3672C-9F91-43AF-B363-100876002DF0}" dt="2023-10-31T21:49:02.515" v="322" actId="47"/>
        <pc:sldMkLst>
          <pc:docMk/>
          <pc:sldMk cId="4223110314" sldId="261"/>
        </pc:sldMkLst>
      </pc:sldChg>
      <pc:sldChg chg="del">
        <pc:chgData name="Abels, Patrick" userId="ba666de4-0d21-43a6-8e66-51a18aae1b4a" providerId="ADAL" clId="{88A3672C-9F91-43AF-B363-100876002DF0}" dt="2023-10-31T21:49:04.689" v="323" actId="47"/>
        <pc:sldMkLst>
          <pc:docMk/>
          <pc:sldMk cId="4127666779" sldId="262"/>
        </pc:sldMkLst>
      </pc:sldChg>
      <pc:sldChg chg="del">
        <pc:chgData name="Abels, Patrick" userId="ba666de4-0d21-43a6-8e66-51a18aae1b4a" providerId="ADAL" clId="{88A3672C-9F91-43AF-B363-100876002DF0}" dt="2023-10-31T21:49:02.515" v="322" actId="47"/>
        <pc:sldMkLst>
          <pc:docMk/>
          <pc:sldMk cId="3051316058" sldId="264"/>
        </pc:sldMkLst>
      </pc:sldChg>
      <pc:sldChg chg="delSp modSp add del mod modTransition">
        <pc:chgData name="Abels, Patrick" userId="ba666de4-0d21-43a6-8e66-51a18aae1b4a" providerId="ADAL" clId="{88A3672C-9F91-43AF-B363-100876002DF0}" dt="2023-10-31T22:03:26.630" v="801" actId="47"/>
        <pc:sldMkLst>
          <pc:docMk/>
          <pc:sldMk cId="2628582133" sldId="265"/>
        </pc:sldMkLst>
        <pc:spChg chg="mod">
          <ac:chgData name="Abels, Patrick" userId="ba666de4-0d21-43a6-8e66-51a18aae1b4a" providerId="ADAL" clId="{88A3672C-9F91-43AF-B363-100876002DF0}" dt="2023-10-31T21:50:31.255" v="437" actId="14100"/>
          <ac:spMkLst>
            <pc:docMk/>
            <pc:sldMk cId="2628582133" sldId="265"/>
            <ac:spMk id="2" creationId="{D75C1544-77A2-CE22-C31D-D08864B78BAE}"/>
          </ac:spMkLst>
        </pc:spChg>
        <pc:grpChg chg="del">
          <ac:chgData name="Abels, Patrick" userId="ba666de4-0d21-43a6-8e66-51a18aae1b4a" providerId="ADAL" clId="{88A3672C-9F91-43AF-B363-100876002DF0}" dt="2023-10-31T21:50:08.427" v="435" actId="478"/>
          <ac:grpSpMkLst>
            <pc:docMk/>
            <pc:sldMk cId="2628582133" sldId="265"/>
            <ac:grpSpMk id="53" creationId="{44807126-5698-6910-23F8-DFBE934F1094}"/>
          </ac:grpSpMkLst>
        </pc:grpChg>
      </pc:sldChg>
      <pc:sldChg chg="del">
        <pc:chgData name="Abels, Patrick" userId="ba666de4-0d21-43a6-8e66-51a18aae1b4a" providerId="ADAL" clId="{88A3672C-9F91-43AF-B363-100876002DF0}" dt="2023-10-31T21:49:02.515" v="322" actId="47"/>
        <pc:sldMkLst>
          <pc:docMk/>
          <pc:sldMk cId="4269764945" sldId="265"/>
        </pc:sldMkLst>
      </pc:sldChg>
      <pc:sldChg chg="del">
        <pc:chgData name="Abels, Patrick" userId="ba666de4-0d21-43a6-8e66-51a18aae1b4a" providerId="ADAL" clId="{88A3672C-9F91-43AF-B363-100876002DF0}" dt="2023-10-31T21:49:02.515" v="322" actId="47"/>
        <pc:sldMkLst>
          <pc:docMk/>
          <pc:sldMk cId="1748216249" sldId="266"/>
        </pc:sldMkLst>
      </pc:sldChg>
      <pc:sldChg chg="del">
        <pc:chgData name="Abels, Patrick" userId="ba666de4-0d21-43a6-8e66-51a18aae1b4a" providerId="ADAL" clId="{88A3672C-9F91-43AF-B363-100876002DF0}" dt="2023-10-31T21:49:02.515" v="322" actId="47"/>
        <pc:sldMkLst>
          <pc:docMk/>
          <pc:sldMk cId="1699506209" sldId="267"/>
        </pc:sldMkLst>
      </pc:sldChg>
      <pc:sldChg chg="modSp add del mod modTransition">
        <pc:chgData name="Abels, Patrick" userId="ba666de4-0d21-43a6-8e66-51a18aae1b4a" providerId="ADAL" clId="{88A3672C-9F91-43AF-B363-100876002DF0}" dt="2023-10-31T21:43:15.528" v="69" actId="47"/>
        <pc:sldMkLst>
          <pc:docMk/>
          <pc:sldMk cId="3648078419" sldId="268"/>
        </pc:sldMkLst>
        <pc:spChg chg="mod">
          <ac:chgData name="Abels, Patrick" userId="ba666de4-0d21-43a6-8e66-51a18aae1b4a" providerId="ADAL" clId="{88A3672C-9F91-43AF-B363-100876002DF0}" dt="2023-10-31T21:41:45.467" v="39" actId="207"/>
          <ac:spMkLst>
            <pc:docMk/>
            <pc:sldMk cId="3648078419" sldId="268"/>
            <ac:spMk id="2" creationId="{D75C1544-77A2-CE22-C31D-D08864B78BAE}"/>
          </ac:spMkLst>
        </pc:spChg>
      </pc:sldChg>
      <pc:sldChg chg="modSp new mod modTransition">
        <pc:chgData name="Abels, Patrick" userId="ba666de4-0d21-43a6-8e66-51a18aae1b4a" providerId="ADAL" clId="{88A3672C-9F91-43AF-B363-100876002DF0}" dt="2023-10-31T21:43:45.315" v="109"/>
        <pc:sldMkLst>
          <pc:docMk/>
          <pc:sldMk cId="4195507967" sldId="268"/>
        </pc:sldMkLst>
        <pc:spChg chg="mod">
          <ac:chgData name="Abels, Patrick" userId="ba666de4-0d21-43a6-8e66-51a18aae1b4a" providerId="ADAL" clId="{88A3672C-9F91-43AF-B363-100876002DF0}" dt="2023-10-31T21:43:33.500" v="107" actId="403"/>
          <ac:spMkLst>
            <pc:docMk/>
            <pc:sldMk cId="4195507967" sldId="268"/>
            <ac:spMk id="2" creationId="{407CA8FE-FB1A-6EF9-C27E-FF38A12ABE76}"/>
          </ac:spMkLst>
        </pc:spChg>
      </pc:sldChg>
      <pc:sldChg chg="addSp delSp modSp new mod">
        <pc:chgData name="Abels, Patrick" userId="ba666de4-0d21-43a6-8e66-51a18aae1b4a" providerId="ADAL" clId="{88A3672C-9F91-43AF-B363-100876002DF0}" dt="2023-10-31T21:54:00.327" v="555" actId="1076"/>
        <pc:sldMkLst>
          <pc:docMk/>
          <pc:sldMk cId="1535252720" sldId="269"/>
        </pc:sldMkLst>
        <pc:spChg chg="del">
          <ac:chgData name="Abels, Patrick" userId="ba666de4-0d21-43a6-8e66-51a18aae1b4a" providerId="ADAL" clId="{88A3672C-9F91-43AF-B363-100876002DF0}" dt="2023-10-31T21:52:16.679" v="510" actId="478"/>
          <ac:spMkLst>
            <pc:docMk/>
            <pc:sldMk cId="1535252720" sldId="269"/>
            <ac:spMk id="2" creationId="{10E2ADE9-92ED-8445-4F43-D0FC4C290D62}"/>
          </ac:spMkLst>
        </pc:spChg>
        <pc:spChg chg="mod">
          <ac:chgData name="Abels, Patrick" userId="ba666de4-0d21-43a6-8e66-51a18aae1b4a" providerId="ADAL" clId="{88A3672C-9F91-43AF-B363-100876002DF0}" dt="2023-10-31T21:50:57.144" v="453" actId="20577"/>
          <ac:spMkLst>
            <pc:docMk/>
            <pc:sldMk cId="1535252720" sldId="269"/>
            <ac:spMk id="3" creationId="{01ECBF5A-FC38-589B-9B3F-519D1EC2FC51}"/>
          </ac:spMkLst>
        </pc:spChg>
        <pc:picChg chg="add mod modCrop">
          <ac:chgData name="Abels, Patrick" userId="ba666de4-0d21-43a6-8e66-51a18aae1b4a" providerId="ADAL" clId="{88A3672C-9F91-43AF-B363-100876002DF0}" dt="2023-10-31T21:53:52.567" v="552" actId="732"/>
          <ac:picMkLst>
            <pc:docMk/>
            <pc:sldMk cId="1535252720" sldId="269"/>
            <ac:picMk id="5" creationId="{A55768DE-1B32-730B-D638-4AA69C68A07E}"/>
          </ac:picMkLst>
        </pc:picChg>
        <pc:picChg chg="add mod modCrop">
          <ac:chgData name="Abels, Patrick" userId="ba666de4-0d21-43a6-8e66-51a18aae1b4a" providerId="ADAL" clId="{88A3672C-9F91-43AF-B363-100876002DF0}" dt="2023-10-31T21:53:10.228" v="549" actId="1037"/>
          <ac:picMkLst>
            <pc:docMk/>
            <pc:sldMk cId="1535252720" sldId="269"/>
            <ac:picMk id="6" creationId="{E8AAABB1-4D17-AEFF-D432-E227BB806A55}"/>
          </ac:picMkLst>
        </pc:picChg>
        <pc:picChg chg="add mod">
          <ac:chgData name="Abels, Patrick" userId="ba666de4-0d21-43a6-8e66-51a18aae1b4a" providerId="ADAL" clId="{88A3672C-9F91-43AF-B363-100876002DF0}" dt="2023-10-31T21:54:00.327" v="555" actId="1076"/>
          <ac:picMkLst>
            <pc:docMk/>
            <pc:sldMk cId="1535252720" sldId="269"/>
            <ac:picMk id="8" creationId="{6D3D9D43-53AE-659C-10CA-0077B713189A}"/>
          </ac:picMkLst>
        </pc:picChg>
      </pc:sldChg>
      <pc:sldChg chg="addSp delSp modSp add mod">
        <pc:chgData name="Abels, Patrick" userId="ba666de4-0d21-43a6-8e66-51a18aae1b4a" providerId="ADAL" clId="{88A3672C-9F91-43AF-B363-100876002DF0}" dt="2023-10-31T21:55:52.363" v="591" actId="1035"/>
        <pc:sldMkLst>
          <pc:docMk/>
          <pc:sldMk cId="1511303105" sldId="270"/>
        </pc:sldMkLst>
        <pc:spChg chg="del">
          <ac:chgData name="Abels, Patrick" userId="ba666de4-0d21-43a6-8e66-51a18aae1b4a" providerId="ADAL" clId="{88A3672C-9F91-43AF-B363-100876002DF0}" dt="2023-10-31T21:54:35.785" v="556" actId="478"/>
          <ac:spMkLst>
            <pc:docMk/>
            <pc:sldMk cId="1511303105" sldId="270"/>
            <ac:spMk id="2" creationId="{10E2ADE9-92ED-8445-4F43-D0FC4C290D62}"/>
          </ac:spMkLst>
        </pc:spChg>
        <pc:spChg chg="mod">
          <ac:chgData name="Abels, Patrick" userId="ba666de4-0d21-43a6-8e66-51a18aae1b4a" providerId="ADAL" clId="{88A3672C-9F91-43AF-B363-100876002DF0}" dt="2023-10-31T21:51:20.485" v="479" actId="14100"/>
          <ac:spMkLst>
            <pc:docMk/>
            <pc:sldMk cId="1511303105" sldId="270"/>
            <ac:spMk id="3" creationId="{01ECBF5A-FC38-589B-9B3F-519D1EC2FC51}"/>
          </ac:spMkLst>
        </pc:spChg>
        <pc:picChg chg="add mod modCrop">
          <ac:chgData name="Abels, Patrick" userId="ba666de4-0d21-43a6-8e66-51a18aae1b4a" providerId="ADAL" clId="{88A3672C-9F91-43AF-B363-100876002DF0}" dt="2023-10-31T21:55:12.951" v="566" actId="732"/>
          <ac:picMkLst>
            <pc:docMk/>
            <pc:sldMk cId="1511303105" sldId="270"/>
            <ac:picMk id="5" creationId="{08E8891B-6FE1-7D33-3665-D81677EDED89}"/>
          </ac:picMkLst>
        </pc:picChg>
        <pc:picChg chg="add mod modCrop">
          <ac:chgData name="Abels, Patrick" userId="ba666de4-0d21-43a6-8e66-51a18aae1b4a" providerId="ADAL" clId="{88A3672C-9F91-43AF-B363-100876002DF0}" dt="2023-10-31T21:55:52.363" v="591" actId="1035"/>
          <ac:picMkLst>
            <pc:docMk/>
            <pc:sldMk cId="1511303105" sldId="270"/>
            <ac:picMk id="6" creationId="{39A7D646-2E6F-84D3-B312-FB24748BA7FA}"/>
          </ac:picMkLst>
        </pc:picChg>
        <pc:picChg chg="add mod">
          <ac:chgData name="Abels, Patrick" userId="ba666de4-0d21-43a6-8e66-51a18aae1b4a" providerId="ADAL" clId="{88A3672C-9F91-43AF-B363-100876002DF0}" dt="2023-10-31T21:55:50.313" v="578" actId="1035"/>
          <ac:picMkLst>
            <pc:docMk/>
            <pc:sldMk cId="1511303105" sldId="270"/>
            <ac:picMk id="8" creationId="{3A88B908-1912-AB3B-FE15-B2073CC5C68E}"/>
          </ac:picMkLst>
        </pc:picChg>
      </pc:sldChg>
      <pc:sldChg chg="addSp delSp modSp add mod">
        <pc:chgData name="Abels, Patrick" userId="ba666de4-0d21-43a6-8e66-51a18aae1b4a" providerId="ADAL" clId="{88A3672C-9F91-43AF-B363-100876002DF0}" dt="2023-10-31T21:57:01.030" v="642" actId="1035"/>
        <pc:sldMkLst>
          <pc:docMk/>
          <pc:sldMk cId="1322635273" sldId="271"/>
        </pc:sldMkLst>
        <pc:spChg chg="del">
          <ac:chgData name="Abels, Patrick" userId="ba666de4-0d21-43a6-8e66-51a18aae1b4a" providerId="ADAL" clId="{88A3672C-9F91-43AF-B363-100876002DF0}" dt="2023-10-31T21:56:31.442" v="592" actId="478"/>
          <ac:spMkLst>
            <pc:docMk/>
            <pc:sldMk cId="1322635273" sldId="271"/>
            <ac:spMk id="2" creationId="{10E2ADE9-92ED-8445-4F43-D0FC4C290D62}"/>
          </ac:spMkLst>
        </pc:spChg>
        <pc:spChg chg="mod">
          <ac:chgData name="Abels, Patrick" userId="ba666de4-0d21-43a6-8e66-51a18aae1b4a" providerId="ADAL" clId="{88A3672C-9F91-43AF-B363-100876002DF0}" dt="2023-10-31T21:51:27.647" v="497" actId="20577"/>
          <ac:spMkLst>
            <pc:docMk/>
            <pc:sldMk cId="1322635273" sldId="271"/>
            <ac:spMk id="3" creationId="{01ECBF5A-FC38-589B-9B3F-519D1EC2FC51}"/>
          </ac:spMkLst>
        </pc:spChg>
        <pc:picChg chg="add mod modCrop">
          <ac:chgData name="Abels, Patrick" userId="ba666de4-0d21-43a6-8e66-51a18aae1b4a" providerId="ADAL" clId="{88A3672C-9F91-43AF-B363-100876002DF0}" dt="2023-10-31T21:56:53.455" v="603" actId="732"/>
          <ac:picMkLst>
            <pc:docMk/>
            <pc:sldMk cId="1322635273" sldId="271"/>
            <ac:picMk id="5" creationId="{17DF84FE-9B19-0B28-B11E-441462443B19}"/>
          </ac:picMkLst>
        </pc:picChg>
        <pc:picChg chg="add mod modCrop">
          <ac:chgData name="Abels, Patrick" userId="ba666de4-0d21-43a6-8e66-51a18aae1b4a" providerId="ADAL" clId="{88A3672C-9F91-43AF-B363-100876002DF0}" dt="2023-10-31T21:57:01.030" v="642" actId="1035"/>
          <ac:picMkLst>
            <pc:docMk/>
            <pc:sldMk cId="1322635273" sldId="271"/>
            <ac:picMk id="6" creationId="{B1537D5D-9C1B-0B2E-F6CE-C772C419C7F5}"/>
          </ac:picMkLst>
        </pc:picChg>
      </pc:sldChg>
      <pc:sldChg chg="addSp delSp modSp add mod">
        <pc:chgData name="Abels, Patrick" userId="ba666de4-0d21-43a6-8e66-51a18aae1b4a" providerId="ADAL" clId="{88A3672C-9F91-43AF-B363-100876002DF0}" dt="2023-10-31T22:00:18.462" v="670" actId="1076"/>
        <pc:sldMkLst>
          <pc:docMk/>
          <pc:sldMk cId="2650891004" sldId="272"/>
        </pc:sldMkLst>
        <pc:spChg chg="del">
          <ac:chgData name="Abels, Patrick" userId="ba666de4-0d21-43a6-8e66-51a18aae1b4a" providerId="ADAL" clId="{88A3672C-9F91-43AF-B363-100876002DF0}" dt="2023-10-31T21:57:57.603" v="643" actId="478"/>
          <ac:spMkLst>
            <pc:docMk/>
            <pc:sldMk cId="2650891004" sldId="272"/>
            <ac:spMk id="2" creationId="{10E2ADE9-92ED-8445-4F43-D0FC4C290D62}"/>
          </ac:spMkLst>
        </pc:spChg>
        <pc:spChg chg="mod">
          <ac:chgData name="Abels, Patrick" userId="ba666de4-0d21-43a6-8e66-51a18aae1b4a" providerId="ADAL" clId="{88A3672C-9F91-43AF-B363-100876002DF0}" dt="2023-10-31T21:51:34.615" v="509" actId="20577"/>
          <ac:spMkLst>
            <pc:docMk/>
            <pc:sldMk cId="2650891004" sldId="272"/>
            <ac:spMk id="3" creationId="{01ECBF5A-FC38-589B-9B3F-519D1EC2FC51}"/>
          </ac:spMkLst>
        </pc:spChg>
        <pc:picChg chg="add mod">
          <ac:chgData name="Abels, Patrick" userId="ba666de4-0d21-43a6-8e66-51a18aae1b4a" providerId="ADAL" clId="{88A3672C-9F91-43AF-B363-100876002DF0}" dt="2023-10-31T22:00:04.295" v="666" actId="1076"/>
          <ac:picMkLst>
            <pc:docMk/>
            <pc:sldMk cId="2650891004" sldId="272"/>
            <ac:picMk id="5" creationId="{3C9076B1-AB91-E798-B7CC-70FD50A42B2A}"/>
          </ac:picMkLst>
        </pc:picChg>
        <pc:picChg chg="add mod modCrop">
          <ac:chgData name="Abels, Patrick" userId="ba666de4-0d21-43a6-8e66-51a18aae1b4a" providerId="ADAL" clId="{88A3672C-9F91-43AF-B363-100876002DF0}" dt="2023-10-31T22:00:18.462" v="670" actId="1076"/>
          <ac:picMkLst>
            <pc:docMk/>
            <pc:sldMk cId="2650891004" sldId="272"/>
            <ac:picMk id="7" creationId="{011A03DD-6EC9-651A-0636-8D45FFBFA077}"/>
          </ac:picMkLst>
        </pc:picChg>
        <pc:picChg chg="add del mod modCrop">
          <ac:chgData name="Abels, Patrick" userId="ba666de4-0d21-43a6-8e66-51a18aae1b4a" providerId="ADAL" clId="{88A3672C-9F91-43AF-B363-100876002DF0}" dt="2023-10-31T21:59:55.991" v="663" actId="478"/>
          <ac:picMkLst>
            <pc:docMk/>
            <pc:sldMk cId="2650891004" sldId="272"/>
            <ac:picMk id="8" creationId="{30003FDD-6937-19A2-0A31-00922DBA7DCF}"/>
          </ac:picMkLst>
        </pc:picChg>
      </pc:sldChg>
      <pc:sldChg chg="modSp new mod">
        <pc:chgData name="Abels, Patrick" userId="ba666de4-0d21-43a6-8e66-51a18aae1b4a" providerId="ADAL" clId="{88A3672C-9F91-43AF-B363-100876002DF0}" dt="2023-10-31T22:22:15.262" v="945" actId="20577"/>
        <pc:sldMkLst>
          <pc:docMk/>
          <pc:sldMk cId="1722427942" sldId="273"/>
        </pc:sldMkLst>
        <pc:spChg chg="mod">
          <ac:chgData name="Abels, Patrick" userId="ba666de4-0d21-43a6-8e66-51a18aae1b4a" providerId="ADAL" clId="{88A3672C-9F91-43AF-B363-100876002DF0}" dt="2023-10-31T22:22:15.262" v="945" actId="20577"/>
          <ac:spMkLst>
            <pc:docMk/>
            <pc:sldMk cId="1722427942" sldId="273"/>
            <ac:spMk id="2" creationId="{9AB4A751-8F07-093D-AF8D-F931909DA7A8}"/>
          </ac:spMkLst>
        </pc:spChg>
      </pc:sldChg>
      <pc:sldChg chg="addSp modSp new mod modTransition">
        <pc:chgData name="Abels, Patrick" userId="ba666de4-0d21-43a6-8e66-51a18aae1b4a" providerId="ADAL" clId="{88A3672C-9F91-43AF-B363-100876002DF0}" dt="2023-10-31T22:03:33.927" v="803"/>
        <pc:sldMkLst>
          <pc:docMk/>
          <pc:sldMk cId="2066371292" sldId="274"/>
        </pc:sldMkLst>
        <pc:spChg chg="mod">
          <ac:chgData name="Abels, Patrick" userId="ba666de4-0d21-43a6-8e66-51a18aae1b4a" providerId="ADAL" clId="{88A3672C-9F91-43AF-B363-100876002DF0}" dt="2023-10-31T22:03:16.215" v="776" actId="14100"/>
          <ac:spMkLst>
            <pc:docMk/>
            <pc:sldMk cId="2066371292" sldId="274"/>
            <ac:spMk id="2" creationId="{819E8F8D-31D9-B7B0-30D7-BC7419B3BDAB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4" creationId="{7351B586-6B87-52D6-5ABF-CCA0AE7A3339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5" creationId="{BFF8A199-73CC-2C7F-8F91-FEA0E7AE8426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6" creationId="{2681FE15-00BB-D7F4-698F-26685367A2B6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7" creationId="{EC6712EA-8236-CC4C-2DE0-5DEA71AEE5EB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8" creationId="{91E54009-C231-39EA-DF1B-7C3F05D692A6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10" creationId="{1E4A0B40-6446-335C-268B-1D3CF952F7BC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11" creationId="{1D804C96-EC7D-3517-05F2-467EC6F962F3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12" creationId="{E1528EC1-E914-EAE5-5472-0D352C2516E9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13" creationId="{905660C6-B838-952A-BEDC-540F826E7BA2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14" creationId="{84903ED2-AD7B-47E6-7B61-A6B14AF96F2D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16" creationId="{136C568E-9678-51E9-1ACB-769A70E72857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17" creationId="{5A54CC06-CD2C-06FD-0284-3D5AF319A113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18" creationId="{E871413C-EF6E-9D25-47DF-287F528D9923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19" creationId="{B926EDD1-66D0-28E8-9FD9-AE1307A5EFF7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20" creationId="{C04196CB-6030-4CC9-6AE3-3591E2598BF4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22" creationId="{5FC087FB-AB0B-8616-C829-FDF1FBFE8A48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23" creationId="{73D5F4DB-7DCC-AB87-E313-0D1562CB47BA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24" creationId="{6E883ED4-AF8E-661A-B375-14FA5BAAFB9B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25" creationId="{F3FB2F66-5723-5A4E-62E9-C897F379F18D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26" creationId="{EECBBC7A-75D4-E230-0E5F-E01CC15A176C}"/>
          </ac:spMkLst>
        </pc:spChg>
        <pc:grpChg chg="add mod">
          <ac:chgData name="Abels, Patrick" userId="ba666de4-0d21-43a6-8e66-51a18aae1b4a" providerId="ADAL" clId="{88A3672C-9F91-43AF-B363-100876002DF0}" dt="2023-10-31T22:03:22.234" v="800" actId="1038"/>
          <ac:grpSpMkLst>
            <pc:docMk/>
            <pc:sldMk cId="2066371292" sldId="274"/>
            <ac:grpSpMk id="3" creationId="{6E2669C7-B48A-C21E-B145-D6687B8984AF}"/>
          </ac:grpSpMkLst>
        </pc:grpChg>
        <pc:grpChg chg="add mod">
          <ac:chgData name="Abels, Patrick" userId="ba666de4-0d21-43a6-8e66-51a18aae1b4a" providerId="ADAL" clId="{88A3672C-9F91-43AF-B363-100876002DF0}" dt="2023-10-31T22:03:22.234" v="800" actId="1038"/>
          <ac:grpSpMkLst>
            <pc:docMk/>
            <pc:sldMk cId="2066371292" sldId="274"/>
            <ac:grpSpMk id="9" creationId="{C9BD44CA-7DAE-79DF-E1EC-E644A71836CF}"/>
          </ac:grpSpMkLst>
        </pc:grpChg>
        <pc:grpChg chg="add mod">
          <ac:chgData name="Abels, Patrick" userId="ba666de4-0d21-43a6-8e66-51a18aae1b4a" providerId="ADAL" clId="{88A3672C-9F91-43AF-B363-100876002DF0}" dt="2023-10-31T22:03:22.234" v="800" actId="1038"/>
          <ac:grpSpMkLst>
            <pc:docMk/>
            <pc:sldMk cId="2066371292" sldId="274"/>
            <ac:grpSpMk id="15" creationId="{97449E22-6BC9-BBD8-FCE7-DB3B329F76A7}"/>
          </ac:grpSpMkLst>
        </pc:grpChg>
        <pc:grpChg chg="add mod">
          <ac:chgData name="Abels, Patrick" userId="ba666de4-0d21-43a6-8e66-51a18aae1b4a" providerId="ADAL" clId="{88A3672C-9F91-43AF-B363-100876002DF0}" dt="2023-10-31T22:03:22.234" v="800" actId="1038"/>
          <ac:grpSpMkLst>
            <pc:docMk/>
            <pc:sldMk cId="2066371292" sldId="274"/>
            <ac:grpSpMk id="21" creationId="{A54DE072-1ACE-7B47-8B6F-3F5318761405}"/>
          </ac:grpSpMkLst>
        </pc:grpChg>
      </pc:sldChg>
    </pc:docChg>
  </pc:docChgLst>
  <pc:docChgLst>
    <pc:chgData name="Abels, Patrick" userId="ba666de4-0d21-43a6-8e66-51a18aae1b4a" providerId="ADAL" clId="{FC0F903D-4E86-4637-A930-82D54CC69AD8}"/>
    <pc:docChg chg="undo custSel addSld delSld modSld">
      <pc:chgData name="Abels, Patrick" userId="ba666de4-0d21-43a6-8e66-51a18aae1b4a" providerId="ADAL" clId="{FC0F903D-4E86-4637-A930-82D54CC69AD8}" dt="2023-10-08T12:12:33.119" v="551" actId="207"/>
      <pc:docMkLst>
        <pc:docMk/>
      </pc:docMkLst>
      <pc:sldChg chg="modSp mod">
        <pc:chgData name="Abels, Patrick" userId="ba666de4-0d21-43a6-8e66-51a18aae1b4a" providerId="ADAL" clId="{FC0F903D-4E86-4637-A930-82D54CC69AD8}" dt="2023-09-27T08:45:45.001" v="143" actId="20577"/>
        <pc:sldMkLst>
          <pc:docMk/>
          <pc:sldMk cId="4053142725" sldId="258"/>
        </pc:sldMkLst>
        <pc:spChg chg="mod">
          <ac:chgData name="Abels, Patrick" userId="ba666de4-0d21-43a6-8e66-51a18aae1b4a" providerId="ADAL" clId="{FC0F903D-4E86-4637-A930-82D54CC69AD8}" dt="2023-09-27T08:45:45.001" v="143" actId="20577"/>
          <ac:spMkLst>
            <pc:docMk/>
            <pc:sldMk cId="4053142725" sldId="258"/>
            <ac:spMk id="2" creationId="{B07DB424-5D60-EB8E-705E-00413050711F}"/>
          </ac:spMkLst>
        </pc:spChg>
      </pc:sldChg>
      <pc:sldChg chg="modSp mod">
        <pc:chgData name="Abels, Patrick" userId="ba666de4-0d21-43a6-8e66-51a18aae1b4a" providerId="ADAL" clId="{FC0F903D-4E86-4637-A930-82D54CC69AD8}" dt="2023-09-27T08:46:30.791" v="165" actId="6549"/>
        <pc:sldMkLst>
          <pc:docMk/>
          <pc:sldMk cId="3366437632" sldId="259"/>
        </pc:sldMkLst>
        <pc:spChg chg="mod">
          <ac:chgData name="Abels, Patrick" userId="ba666de4-0d21-43a6-8e66-51a18aae1b4a" providerId="ADAL" clId="{FC0F903D-4E86-4637-A930-82D54CC69AD8}" dt="2023-09-27T08:46:30.791" v="165" actId="6549"/>
          <ac:spMkLst>
            <pc:docMk/>
            <pc:sldMk cId="3366437632" sldId="259"/>
            <ac:spMk id="2" creationId="{D75C1544-77A2-CE22-C31D-D08864B78BAE}"/>
          </ac:spMkLst>
        </pc:spChg>
      </pc:sldChg>
      <pc:sldChg chg="addSp delSp modSp mod">
        <pc:chgData name="Abels, Patrick" userId="ba666de4-0d21-43a6-8e66-51a18aae1b4a" providerId="ADAL" clId="{FC0F903D-4E86-4637-A930-82D54CC69AD8}" dt="2023-09-27T08:54:01.367" v="319" actId="1036"/>
        <pc:sldMkLst>
          <pc:docMk/>
          <pc:sldMk cId="4223110314" sldId="261"/>
        </pc:sldMkLst>
        <pc:spChg chg="mod">
          <ac:chgData name="Abels, Patrick" userId="ba666de4-0d21-43a6-8e66-51a18aae1b4a" providerId="ADAL" clId="{FC0F903D-4E86-4637-A930-82D54CC69AD8}" dt="2023-09-27T08:46:52.898" v="173" actId="20577"/>
          <ac:spMkLst>
            <pc:docMk/>
            <pc:sldMk cId="4223110314" sldId="261"/>
            <ac:spMk id="3" creationId="{91E27F51-7010-A9B6-38F8-6302D0C64020}"/>
          </ac:spMkLst>
        </pc:spChg>
        <pc:picChg chg="add mod modCrop">
          <ac:chgData name="Abels, Patrick" userId="ba666de4-0d21-43a6-8e66-51a18aae1b4a" providerId="ADAL" clId="{FC0F903D-4E86-4637-A930-82D54CC69AD8}" dt="2023-09-27T08:54:01.367" v="319" actId="1036"/>
          <ac:picMkLst>
            <pc:docMk/>
            <pc:sldMk cId="4223110314" sldId="261"/>
            <ac:picMk id="4" creationId="{CB95626A-6354-C019-BDC8-A3C9F3297522}"/>
          </ac:picMkLst>
        </pc:picChg>
        <pc:picChg chg="del">
          <ac:chgData name="Abels, Patrick" userId="ba666de4-0d21-43a6-8e66-51a18aae1b4a" providerId="ADAL" clId="{FC0F903D-4E86-4637-A930-82D54CC69AD8}" dt="2023-09-27T08:46:39.702" v="168" actId="478"/>
          <ac:picMkLst>
            <pc:docMk/>
            <pc:sldMk cId="4223110314" sldId="261"/>
            <ac:picMk id="5" creationId="{1A9A1F3E-DD95-1397-1815-D50558953F0B}"/>
          </ac:picMkLst>
        </pc:picChg>
        <pc:picChg chg="add del mod modCrop">
          <ac:chgData name="Abels, Patrick" userId="ba666de4-0d21-43a6-8e66-51a18aae1b4a" providerId="ADAL" clId="{FC0F903D-4E86-4637-A930-82D54CC69AD8}" dt="2023-09-27T08:50:00.240" v="185" actId="478"/>
          <ac:picMkLst>
            <pc:docMk/>
            <pc:sldMk cId="4223110314" sldId="261"/>
            <ac:picMk id="6" creationId="{33E4954A-F180-2A76-9BD3-9A54C337354B}"/>
          </ac:picMkLst>
        </pc:picChg>
        <pc:picChg chg="add del">
          <ac:chgData name="Abels, Patrick" userId="ba666de4-0d21-43a6-8e66-51a18aae1b4a" providerId="ADAL" clId="{FC0F903D-4E86-4637-A930-82D54CC69AD8}" dt="2023-09-27T08:50:34.273" v="187" actId="478"/>
          <ac:picMkLst>
            <pc:docMk/>
            <pc:sldMk cId="4223110314" sldId="261"/>
            <ac:picMk id="8" creationId="{4050309D-AF89-8EEF-C5CF-E3092541693C}"/>
          </ac:picMkLst>
        </pc:picChg>
        <pc:picChg chg="add del mod">
          <ac:chgData name="Abels, Patrick" userId="ba666de4-0d21-43a6-8e66-51a18aae1b4a" providerId="ADAL" clId="{FC0F903D-4E86-4637-A930-82D54CC69AD8}" dt="2023-09-27T08:51:05.017" v="194" actId="478"/>
          <ac:picMkLst>
            <pc:docMk/>
            <pc:sldMk cId="4223110314" sldId="261"/>
            <ac:picMk id="10" creationId="{2B92AB24-C2BD-3A5D-EC95-90BFBC1C27CE}"/>
          </ac:picMkLst>
        </pc:picChg>
        <pc:picChg chg="add del">
          <ac:chgData name="Abels, Patrick" userId="ba666de4-0d21-43a6-8e66-51a18aae1b4a" providerId="ADAL" clId="{FC0F903D-4E86-4637-A930-82D54CC69AD8}" dt="2023-09-27T08:51:11.633" v="196" actId="478"/>
          <ac:picMkLst>
            <pc:docMk/>
            <pc:sldMk cId="4223110314" sldId="261"/>
            <ac:picMk id="12" creationId="{67C67684-B569-424F-FDFA-715027A05B39}"/>
          </ac:picMkLst>
        </pc:picChg>
        <pc:picChg chg="add del">
          <ac:chgData name="Abels, Patrick" userId="ba666de4-0d21-43a6-8e66-51a18aae1b4a" providerId="ADAL" clId="{FC0F903D-4E86-4637-A930-82D54CC69AD8}" dt="2023-09-27T08:52:07.694" v="198" actId="478"/>
          <ac:picMkLst>
            <pc:docMk/>
            <pc:sldMk cId="4223110314" sldId="261"/>
            <ac:picMk id="14" creationId="{99A946F3-6761-005D-03EC-7181A570B79E}"/>
          </ac:picMkLst>
        </pc:picChg>
        <pc:picChg chg="add mod">
          <ac:chgData name="Abels, Patrick" userId="ba666de4-0d21-43a6-8e66-51a18aae1b4a" providerId="ADAL" clId="{FC0F903D-4E86-4637-A930-82D54CC69AD8}" dt="2023-09-27T08:53:56.900" v="289" actId="1036"/>
          <ac:picMkLst>
            <pc:docMk/>
            <pc:sldMk cId="4223110314" sldId="261"/>
            <ac:picMk id="16" creationId="{6E43BED4-D273-045F-0C32-EED46FB2C2F9}"/>
          </ac:picMkLst>
        </pc:picChg>
        <pc:picChg chg="add mod">
          <ac:chgData name="Abels, Patrick" userId="ba666de4-0d21-43a6-8e66-51a18aae1b4a" providerId="ADAL" clId="{FC0F903D-4E86-4637-A930-82D54CC69AD8}" dt="2023-09-27T08:53:56.900" v="289" actId="1036"/>
          <ac:picMkLst>
            <pc:docMk/>
            <pc:sldMk cId="4223110314" sldId="261"/>
            <ac:picMk id="18" creationId="{EBADCEE7-5BB2-82B5-53B1-1844C0912DC3}"/>
          </ac:picMkLst>
        </pc:picChg>
        <pc:picChg chg="add mod modCrop">
          <ac:chgData name="Abels, Patrick" userId="ba666de4-0d21-43a6-8e66-51a18aae1b4a" providerId="ADAL" clId="{FC0F903D-4E86-4637-A930-82D54CC69AD8}" dt="2023-09-27T08:53:56.900" v="289" actId="1036"/>
          <ac:picMkLst>
            <pc:docMk/>
            <pc:sldMk cId="4223110314" sldId="261"/>
            <ac:picMk id="19" creationId="{3FD10B08-8970-CF0C-64E8-39F65E6F2F87}"/>
          </ac:picMkLst>
        </pc:picChg>
      </pc:sldChg>
      <pc:sldChg chg="addSp delSp modSp mod">
        <pc:chgData name="Abels, Patrick" userId="ba666de4-0d21-43a6-8e66-51a18aae1b4a" providerId="ADAL" clId="{FC0F903D-4E86-4637-A930-82D54CC69AD8}" dt="2023-09-27T08:58:34.879" v="422" actId="1036"/>
        <pc:sldMkLst>
          <pc:docMk/>
          <pc:sldMk cId="4127666779" sldId="262"/>
        </pc:sldMkLst>
        <pc:spChg chg="add mod">
          <ac:chgData name="Abels, Patrick" userId="ba666de4-0d21-43a6-8e66-51a18aae1b4a" providerId="ADAL" clId="{FC0F903D-4E86-4637-A930-82D54CC69AD8}" dt="2023-09-27T08:58:34.879" v="422" actId="1036"/>
          <ac:spMkLst>
            <pc:docMk/>
            <pc:sldMk cId="4127666779" sldId="262"/>
            <ac:spMk id="2" creationId="{0553A815-6B0A-651E-5087-15CA2098F92D}"/>
          </ac:spMkLst>
        </pc:spChg>
        <pc:spChg chg="add mod">
          <ac:chgData name="Abels, Patrick" userId="ba666de4-0d21-43a6-8e66-51a18aae1b4a" providerId="ADAL" clId="{FC0F903D-4E86-4637-A930-82D54CC69AD8}" dt="2023-09-27T08:58:34.879" v="422" actId="1036"/>
          <ac:spMkLst>
            <pc:docMk/>
            <pc:sldMk cId="4127666779" sldId="262"/>
            <ac:spMk id="5" creationId="{76317FCD-B8DC-9737-958D-363333E8C131}"/>
          </ac:spMkLst>
        </pc:spChg>
        <pc:spChg chg="add mod">
          <ac:chgData name="Abels, Patrick" userId="ba666de4-0d21-43a6-8e66-51a18aae1b4a" providerId="ADAL" clId="{FC0F903D-4E86-4637-A930-82D54CC69AD8}" dt="2023-09-27T08:58:34.879" v="422" actId="1036"/>
          <ac:spMkLst>
            <pc:docMk/>
            <pc:sldMk cId="4127666779" sldId="262"/>
            <ac:spMk id="6" creationId="{544E3E5F-832F-7C25-22BD-60F060609471}"/>
          </ac:spMkLst>
        </pc:spChg>
        <pc:spChg chg="add mod">
          <ac:chgData name="Abels, Patrick" userId="ba666de4-0d21-43a6-8e66-51a18aae1b4a" providerId="ADAL" clId="{FC0F903D-4E86-4637-A930-82D54CC69AD8}" dt="2023-09-27T08:58:34.879" v="422" actId="1036"/>
          <ac:spMkLst>
            <pc:docMk/>
            <pc:sldMk cId="4127666779" sldId="262"/>
            <ac:spMk id="7" creationId="{19863045-895C-B0D7-5560-7ABB3EFBB835}"/>
          </ac:spMkLst>
        </pc:spChg>
        <pc:spChg chg="add mod">
          <ac:chgData name="Abels, Patrick" userId="ba666de4-0d21-43a6-8e66-51a18aae1b4a" providerId="ADAL" clId="{FC0F903D-4E86-4637-A930-82D54CC69AD8}" dt="2023-09-27T08:58:34.879" v="422" actId="1036"/>
          <ac:spMkLst>
            <pc:docMk/>
            <pc:sldMk cId="4127666779" sldId="262"/>
            <ac:spMk id="8" creationId="{216D099E-E732-1EC2-3D15-D0F6D13937F8}"/>
          </ac:spMkLst>
        </pc:spChg>
        <pc:spChg chg="add mod">
          <ac:chgData name="Abels, Patrick" userId="ba666de4-0d21-43a6-8e66-51a18aae1b4a" providerId="ADAL" clId="{FC0F903D-4E86-4637-A930-82D54CC69AD8}" dt="2023-09-27T08:58:34.879" v="422" actId="1036"/>
          <ac:spMkLst>
            <pc:docMk/>
            <pc:sldMk cId="4127666779" sldId="262"/>
            <ac:spMk id="9" creationId="{47F214DC-559A-DBBD-1E81-B76EC78B98B1}"/>
          </ac:spMkLst>
        </pc:spChg>
        <pc:spChg chg="add mod">
          <ac:chgData name="Abels, Patrick" userId="ba666de4-0d21-43a6-8e66-51a18aae1b4a" providerId="ADAL" clId="{FC0F903D-4E86-4637-A930-82D54CC69AD8}" dt="2023-09-27T08:58:34.879" v="422" actId="1036"/>
          <ac:spMkLst>
            <pc:docMk/>
            <pc:sldMk cId="4127666779" sldId="262"/>
            <ac:spMk id="10" creationId="{F1E9B465-D760-06C0-5D07-5837456C376E}"/>
          </ac:spMkLst>
        </pc:spChg>
        <pc:spChg chg="add mod">
          <ac:chgData name="Abels, Patrick" userId="ba666de4-0d21-43a6-8e66-51a18aae1b4a" providerId="ADAL" clId="{FC0F903D-4E86-4637-A930-82D54CC69AD8}" dt="2023-09-27T08:58:34.879" v="422" actId="1036"/>
          <ac:spMkLst>
            <pc:docMk/>
            <pc:sldMk cId="4127666779" sldId="262"/>
            <ac:spMk id="11" creationId="{A7EF523E-874B-E49B-2DD8-4AD3381AC16D}"/>
          </ac:spMkLst>
        </pc:spChg>
        <pc:spChg chg="add mod">
          <ac:chgData name="Abels, Patrick" userId="ba666de4-0d21-43a6-8e66-51a18aae1b4a" providerId="ADAL" clId="{FC0F903D-4E86-4637-A930-82D54CC69AD8}" dt="2023-09-27T08:58:34.879" v="422" actId="1036"/>
          <ac:spMkLst>
            <pc:docMk/>
            <pc:sldMk cId="4127666779" sldId="262"/>
            <ac:spMk id="12" creationId="{2188694F-F228-3E13-EA11-AE37A0932C54}"/>
          </ac:spMkLst>
        </pc:spChg>
        <pc:spChg chg="add mod">
          <ac:chgData name="Abels, Patrick" userId="ba666de4-0d21-43a6-8e66-51a18aae1b4a" providerId="ADAL" clId="{FC0F903D-4E86-4637-A930-82D54CC69AD8}" dt="2023-09-27T08:58:34.879" v="422" actId="1036"/>
          <ac:spMkLst>
            <pc:docMk/>
            <pc:sldMk cId="4127666779" sldId="262"/>
            <ac:spMk id="13" creationId="{951DDAB8-B53A-5AF2-1CFF-A27F90516742}"/>
          </ac:spMkLst>
        </pc:spChg>
        <pc:spChg chg="add mod">
          <ac:chgData name="Abels, Patrick" userId="ba666de4-0d21-43a6-8e66-51a18aae1b4a" providerId="ADAL" clId="{FC0F903D-4E86-4637-A930-82D54CC69AD8}" dt="2023-09-27T08:58:34.879" v="422" actId="1036"/>
          <ac:spMkLst>
            <pc:docMk/>
            <pc:sldMk cId="4127666779" sldId="262"/>
            <ac:spMk id="14" creationId="{1E34F42C-9313-47AA-9481-682EAB6B8DDC}"/>
          </ac:spMkLst>
        </pc:spChg>
        <pc:spChg chg="add mod">
          <ac:chgData name="Abels, Patrick" userId="ba666de4-0d21-43a6-8e66-51a18aae1b4a" providerId="ADAL" clId="{FC0F903D-4E86-4637-A930-82D54CC69AD8}" dt="2023-09-27T08:58:34.879" v="422" actId="1036"/>
          <ac:spMkLst>
            <pc:docMk/>
            <pc:sldMk cId="4127666779" sldId="262"/>
            <ac:spMk id="15" creationId="{E4914977-EED4-9E32-A892-22B30AC9382B}"/>
          </ac:spMkLst>
        </pc:spChg>
        <pc:spChg chg="add mod">
          <ac:chgData name="Abels, Patrick" userId="ba666de4-0d21-43a6-8e66-51a18aae1b4a" providerId="ADAL" clId="{FC0F903D-4E86-4637-A930-82D54CC69AD8}" dt="2023-09-27T08:58:34.879" v="422" actId="1036"/>
          <ac:spMkLst>
            <pc:docMk/>
            <pc:sldMk cId="4127666779" sldId="262"/>
            <ac:spMk id="16" creationId="{B63F3C5E-E1B1-594B-8AC0-60B2AA9ABE8B}"/>
          </ac:spMkLst>
        </pc:spChg>
        <pc:spChg chg="add mod">
          <ac:chgData name="Abels, Patrick" userId="ba666de4-0d21-43a6-8e66-51a18aae1b4a" providerId="ADAL" clId="{FC0F903D-4E86-4637-A930-82D54CC69AD8}" dt="2023-09-27T08:58:34.879" v="422" actId="1036"/>
          <ac:spMkLst>
            <pc:docMk/>
            <pc:sldMk cId="4127666779" sldId="262"/>
            <ac:spMk id="17" creationId="{A311C548-AFE1-2B39-6775-CA9992CAFFB2}"/>
          </ac:spMkLst>
        </pc:spChg>
        <pc:picChg chg="del">
          <ac:chgData name="Abels, Patrick" userId="ba666de4-0d21-43a6-8e66-51a18aae1b4a" providerId="ADAL" clId="{FC0F903D-4E86-4637-A930-82D54CC69AD8}" dt="2023-09-27T08:56:37.276" v="320" actId="478"/>
          <ac:picMkLst>
            <pc:docMk/>
            <pc:sldMk cId="4127666779" sldId="262"/>
            <ac:picMk id="3" creationId="{1D38B88E-3811-951F-3F06-B2992BB87A8E}"/>
          </ac:picMkLst>
        </pc:picChg>
        <pc:picChg chg="del">
          <ac:chgData name="Abels, Patrick" userId="ba666de4-0d21-43a6-8e66-51a18aae1b4a" providerId="ADAL" clId="{FC0F903D-4E86-4637-A930-82D54CC69AD8}" dt="2023-09-27T08:56:38.150" v="321" actId="478"/>
          <ac:picMkLst>
            <pc:docMk/>
            <pc:sldMk cId="4127666779" sldId="262"/>
            <ac:picMk id="4" creationId="{4F35D27A-4BC3-CE42-50DA-01CCC38D7383}"/>
          </ac:picMkLst>
        </pc:picChg>
      </pc:sldChg>
      <pc:sldChg chg="addSp delSp modSp new mod">
        <pc:chgData name="Abels, Patrick" userId="ba666de4-0d21-43a6-8e66-51a18aae1b4a" providerId="ADAL" clId="{FC0F903D-4E86-4637-A930-82D54CC69AD8}" dt="2023-10-08T12:12:33.119" v="551" actId="207"/>
        <pc:sldMkLst>
          <pc:docMk/>
          <pc:sldMk cId="3051316058" sldId="264"/>
        </pc:sldMkLst>
        <pc:spChg chg="del">
          <ac:chgData name="Abels, Patrick" userId="ba666de4-0d21-43a6-8e66-51a18aae1b4a" providerId="ADAL" clId="{FC0F903D-4E86-4637-A930-82D54CC69AD8}" dt="2023-10-08T12:06:26.472" v="432" actId="478"/>
          <ac:spMkLst>
            <pc:docMk/>
            <pc:sldMk cId="3051316058" sldId="264"/>
            <ac:spMk id="2" creationId="{38F0EA8B-4DDE-1502-7A5B-36FCE7F606DD}"/>
          </ac:spMkLst>
        </pc:spChg>
        <pc:spChg chg="mod">
          <ac:chgData name="Abels, Patrick" userId="ba666de4-0d21-43a6-8e66-51a18aae1b4a" providerId="ADAL" clId="{FC0F903D-4E86-4637-A930-82D54CC69AD8}" dt="2023-10-08T12:12:33.119" v="551" actId="207"/>
          <ac:spMkLst>
            <pc:docMk/>
            <pc:sldMk cId="3051316058" sldId="264"/>
            <ac:spMk id="3" creationId="{E5695764-6918-2C7D-76E7-532A2DFB8F23}"/>
          </ac:spMkLst>
        </pc:spChg>
        <pc:picChg chg="add mod modCrop">
          <ac:chgData name="Abels, Patrick" userId="ba666de4-0d21-43a6-8e66-51a18aae1b4a" providerId="ADAL" clId="{FC0F903D-4E86-4637-A930-82D54CC69AD8}" dt="2023-10-08T12:09:54.549" v="470" actId="1076"/>
          <ac:picMkLst>
            <pc:docMk/>
            <pc:sldMk cId="3051316058" sldId="264"/>
            <ac:picMk id="5" creationId="{7BFA2474-8C49-6079-90BC-F25DEF019981}"/>
          </ac:picMkLst>
        </pc:picChg>
        <pc:picChg chg="add del mod">
          <ac:chgData name="Abels, Patrick" userId="ba666de4-0d21-43a6-8e66-51a18aae1b4a" providerId="ADAL" clId="{FC0F903D-4E86-4637-A930-82D54CC69AD8}" dt="2023-10-08T12:09:35.906" v="467" actId="478"/>
          <ac:picMkLst>
            <pc:docMk/>
            <pc:sldMk cId="3051316058" sldId="264"/>
            <ac:picMk id="7" creationId="{E234FF6D-4439-C00F-483D-083691AA4793}"/>
          </ac:picMkLst>
        </pc:picChg>
        <pc:picChg chg="add del mod">
          <ac:chgData name="Abels, Patrick" userId="ba666de4-0d21-43a6-8e66-51a18aae1b4a" providerId="ADAL" clId="{FC0F903D-4E86-4637-A930-82D54CC69AD8}" dt="2023-10-08T12:09:35.311" v="466" actId="478"/>
          <ac:picMkLst>
            <pc:docMk/>
            <pc:sldMk cId="3051316058" sldId="264"/>
            <ac:picMk id="9" creationId="{DCFB0065-CE54-B5E7-630A-5953D3F9B1A1}"/>
          </ac:picMkLst>
        </pc:picChg>
      </pc:sldChg>
      <pc:sldChg chg="addSp delSp modSp add mod">
        <pc:chgData name="Abels, Patrick" userId="ba666de4-0d21-43a6-8e66-51a18aae1b4a" providerId="ADAL" clId="{FC0F903D-4E86-4637-A930-82D54CC69AD8}" dt="2023-10-08T12:12:30.279" v="550" actId="207"/>
        <pc:sldMkLst>
          <pc:docMk/>
          <pc:sldMk cId="4269764945" sldId="265"/>
        </pc:sldMkLst>
        <pc:spChg chg="mod">
          <ac:chgData name="Abels, Patrick" userId="ba666de4-0d21-43a6-8e66-51a18aae1b4a" providerId="ADAL" clId="{FC0F903D-4E86-4637-A930-82D54CC69AD8}" dt="2023-10-08T12:12:30.279" v="550" actId="207"/>
          <ac:spMkLst>
            <pc:docMk/>
            <pc:sldMk cId="4269764945" sldId="265"/>
            <ac:spMk id="3" creationId="{E5695764-6918-2C7D-76E7-532A2DFB8F23}"/>
          </ac:spMkLst>
        </pc:spChg>
        <pc:picChg chg="add mod modCrop">
          <ac:chgData name="Abels, Patrick" userId="ba666de4-0d21-43a6-8e66-51a18aae1b4a" providerId="ADAL" clId="{FC0F903D-4E86-4637-A930-82D54CC69AD8}" dt="2023-10-08T12:10:57.018" v="486" actId="1035"/>
          <ac:picMkLst>
            <pc:docMk/>
            <pc:sldMk cId="4269764945" sldId="265"/>
            <ac:picMk id="2" creationId="{063BEFD3-B943-C555-3251-13E36BFFB13C}"/>
          </ac:picMkLst>
        </pc:picChg>
        <pc:picChg chg="add del mod modCrop">
          <ac:chgData name="Abels, Patrick" userId="ba666de4-0d21-43a6-8e66-51a18aae1b4a" providerId="ADAL" clId="{FC0F903D-4E86-4637-A930-82D54CC69AD8}" dt="2023-10-08T12:10:52.725" v="482" actId="1076"/>
          <ac:picMkLst>
            <pc:docMk/>
            <pc:sldMk cId="4269764945" sldId="265"/>
            <ac:picMk id="5" creationId="{7BFA2474-8C49-6079-90BC-F25DEF019981}"/>
          </ac:picMkLst>
        </pc:picChg>
        <pc:picChg chg="del mod">
          <ac:chgData name="Abels, Patrick" userId="ba666de4-0d21-43a6-8e66-51a18aae1b4a" providerId="ADAL" clId="{FC0F903D-4E86-4637-A930-82D54CC69AD8}" dt="2023-10-08T12:10:12.858" v="472" actId="478"/>
          <ac:picMkLst>
            <pc:docMk/>
            <pc:sldMk cId="4269764945" sldId="265"/>
            <ac:picMk id="7" creationId="{E234FF6D-4439-C00F-483D-083691AA4793}"/>
          </ac:picMkLst>
        </pc:picChg>
        <pc:picChg chg="del mod">
          <ac:chgData name="Abels, Patrick" userId="ba666de4-0d21-43a6-8e66-51a18aae1b4a" providerId="ADAL" clId="{FC0F903D-4E86-4637-A930-82D54CC69AD8}" dt="2023-10-08T12:10:12.117" v="471" actId="478"/>
          <ac:picMkLst>
            <pc:docMk/>
            <pc:sldMk cId="4269764945" sldId="265"/>
            <ac:picMk id="9" creationId="{DCFB0065-CE54-B5E7-630A-5953D3F9B1A1}"/>
          </ac:picMkLst>
        </pc:picChg>
      </pc:sldChg>
      <pc:sldChg chg="delSp modSp add mod">
        <pc:chgData name="Abels, Patrick" userId="ba666de4-0d21-43a6-8e66-51a18aae1b4a" providerId="ADAL" clId="{FC0F903D-4E86-4637-A930-82D54CC69AD8}" dt="2023-10-08T12:12:27.175" v="549" actId="207"/>
        <pc:sldMkLst>
          <pc:docMk/>
          <pc:sldMk cId="1748216249" sldId="266"/>
        </pc:sldMkLst>
        <pc:spChg chg="mod">
          <ac:chgData name="Abels, Patrick" userId="ba666de4-0d21-43a6-8e66-51a18aae1b4a" providerId="ADAL" clId="{FC0F903D-4E86-4637-A930-82D54CC69AD8}" dt="2023-10-08T12:12:27.175" v="549" actId="207"/>
          <ac:spMkLst>
            <pc:docMk/>
            <pc:sldMk cId="1748216249" sldId="266"/>
            <ac:spMk id="3" creationId="{E5695764-6918-2C7D-76E7-532A2DFB8F23}"/>
          </ac:spMkLst>
        </pc:spChg>
        <pc:picChg chg="del">
          <ac:chgData name="Abels, Patrick" userId="ba666de4-0d21-43a6-8e66-51a18aae1b4a" providerId="ADAL" clId="{FC0F903D-4E86-4637-A930-82D54CC69AD8}" dt="2023-10-08T12:11:02.126" v="487" actId="478"/>
          <ac:picMkLst>
            <pc:docMk/>
            <pc:sldMk cId="1748216249" sldId="266"/>
            <ac:picMk id="5" creationId="{7BFA2474-8C49-6079-90BC-F25DEF019981}"/>
          </ac:picMkLst>
        </pc:picChg>
        <pc:picChg chg="mod modCrop">
          <ac:chgData name="Abels, Patrick" userId="ba666de4-0d21-43a6-8e66-51a18aae1b4a" providerId="ADAL" clId="{FC0F903D-4E86-4637-A930-82D54CC69AD8}" dt="2023-10-08T12:11:33.565" v="499" actId="1076"/>
          <ac:picMkLst>
            <pc:docMk/>
            <pc:sldMk cId="1748216249" sldId="266"/>
            <ac:picMk id="7" creationId="{E234FF6D-4439-C00F-483D-083691AA4793}"/>
          </ac:picMkLst>
        </pc:picChg>
        <pc:picChg chg="del mod">
          <ac:chgData name="Abels, Patrick" userId="ba666de4-0d21-43a6-8e66-51a18aae1b4a" providerId="ADAL" clId="{FC0F903D-4E86-4637-A930-82D54CC69AD8}" dt="2023-10-08T12:11:19.353" v="493" actId="478"/>
          <ac:picMkLst>
            <pc:docMk/>
            <pc:sldMk cId="1748216249" sldId="266"/>
            <ac:picMk id="9" creationId="{DCFB0065-CE54-B5E7-630A-5953D3F9B1A1}"/>
          </ac:picMkLst>
        </pc:picChg>
      </pc:sldChg>
      <pc:sldChg chg="delSp modSp add mod">
        <pc:chgData name="Abels, Patrick" userId="ba666de4-0d21-43a6-8e66-51a18aae1b4a" providerId="ADAL" clId="{FC0F903D-4E86-4637-A930-82D54CC69AD8}" dt="2023-10-08T12:12:23.908" v="548" actId="207"/>
        <pc:sldMkLst>
          <pc:docMk/>
          <pc:sldMk cId="1699506209" sldId="267"/>
        </pc:sldMkLst>
        <pc:spChg chg="mod">
          <ac:chgData name="Abels, Patrick" userId="ba666de4-0d21-43a6-8e66-51a18aae1b4a" providerId="ADAL" clId="{FC0F903D-4E86-4637-A930-82D54CC69AD8}" dt="2023-10-08T12:12:23.908" v="548" actId="207"/>
          <ac:spMkLst>
            <pc:docMk/>
            <pc:sldMk cId="1699506209" sldId="267"/>
            <ac:spMk id="3" creationId="{E5695764-6918-2C7D-76E7-532A2DFB8F23}"/>
          </ac:spMkLst>
        </pc:spChg>
        <pc:picChg chg="del">
          <ac:chgData name="Abels, Patrick" userId="ba666de4-0d21-43a6-8e66-51a18aae1b4a" providerId="ADAL" clId="{FC0F903D-4E86-4637-A930-82D54CC69AD8}" dt="2023-10-08T12:11:09.893" v="489" actId="478"/>
          <ac:picMkLst>
            <pc:docMk/>
            <pc:sldMk cId="1699506209" sldId="267"/>
            <ac:picMk id="5" creationId="{7BFA2474-8C49-6079-90BC-F25DEF019981}"/>
          </ac:picMkLst>
        </pc:picChg>
        <pc:picChg chg="del">
          <ac:chgData name="Abels, Patrick" userId="ba666de4-0d21-43a6-8e66-51a18aae1b4a" providerId="ADAL" clId="{FC0F903D-4E86-4637-A930-82D54CC69AD8}" dt="2023-10-08T12:11:11.212" v="490" actId="478"/>
          <ac:picMkLst>
            <pc:docMk/>
            <pc:sldMk cId="1699506209" sldId="267"/>
            <ac:picMk id="7" creationId="{E234FF6D-4439-C00F-483D-083691AA4793}"/>
          </ac:picMkLst>
        </pc:picChg>
        <pc:picChg chg="mod">
          <ac:chgData name="Abels, Patrick" userId="ba666de4-0d21-43a6-8e66-51a18aae1b4a" providerId="ADAL" clId="{FC0F903D-4E86-4637-A930-82D54CC69AD8}" dt="2023-10-08T12:11:15.517" v="492" actId="1076"/>
          <ac:picMkLst>
            <pc:docMk/>
            <pc:sldMk cId="1699506209" sldId="267"/>
            <ac:picMk id="9" creationId="{DCFB0065-CE54-B5E7-630A-5953D3F9B1A1}"/>
          </ac:picMkLst>
        </pc:picChg>
      </pc:sldChg>
      <pc:sldChg chg="del">
        <pc:chgData name="Abels, Patrick" userId="ba666de4-0d21-43a6-8e66-51a18aae1b4a" providerId="ADAL" clId="{FC0F903D-4E86-4637-A930-82D54CC69AD8}" dt="2023-09-27T08:46:36.688" v="167" actId="47"/>
        <pc:sldMkLst>
          <pc:docMk/>
          <pc:sldMk cId="39607195" sldId="270"/>
        </pc:sldMkLst>
      </pc:sldChg>
      <pc:sldChg chg="del">
        <pc:chgData name="Abels, Patrick" userId="ba666de4-0d21-43a6-8e66-51a18aae1b4a" providerId="ADAL" clId="{FC0F903D-4E86-4637-A930-82D54CC69AD8}" dt="2023-09-27T08:46:35.292" v="166" actId="47"/>
        <pc:sldMkLst>
          <pc:docMk/>
          <pc:sldMk cId="2923068891" sldId="271"/>
        </pc:sldMkLst>
      </pc:sldChg>
    </pc:docChg>
  </pc:docChgLst>
  <pc:docChgLst>
    <pc:chgData name="Abels, Patrick" userId="ba666de4-0d21-43a6-8e66-51a18aae1b4a" providerId="ADAL" clId="{76B162DB-895B-4B03-9E71-1221A50142F4}"/>
    <pc:docChg chg="custSel modSld">
      <pc:chgData name="Abels, Patrick" userId="ba666de4-0d21-43a6-8e66-51a18aae1b4a" providerId="ADAL" clId="{76B162DB-895B-4B03-9E71-1221A50142F4}" dt="2023-08-01T11:10:46.315" v="295" actId="2710"/>
      <pc:docMkLst>
        <pc:docMk/>
      </pc:docMkLst>
      <pc:sldChg chg="delSp modSp mod">
        <pc:chgData name="Abels, Patrick" userId="ba666de4-0d21-43a6-8e66-51a18aae1b4a" providerId="ADAL" clId="{76B162DB-895B-4B03-9E71-1221A50142F4}" dt="2023-08-01T11:10:46.315" v="295" actId="2710"/>
        <pc:sldMkLst>
          <pc:docMk/>
          <pc:sldMk cId="39607195" sldId="270"/>
        </pc:sldMkLst>
        <pc:spChg chg="mod">
          <ac:chgData name="Abels, Patrick" userId="ba666de4-0d21-43a6-8e66-51a18aae1b4a" providerId="ADAL" clId="{76B162DB-895B-4B03-9E71-1221A50142F4}" dt="2023-08-01T11:10:46.315" v="295" actId="2710"/>
          <ac:spMkLst>
            <pc:docMk/>
            <pc:sldMk cId="39607195" sldId="270"/>
            <ac:spMk id="2" creationId="{729B436A-DAAF-667C-E5F1-79ABC33B1FBB}"/>
          </ac:spMkLst>
        </pc:spChg>
        <pc:spChg chg="mod">
          <ac:chgData name="Abels, Patrick" userId="ba666de4-0d21-43a6-8e66-51a18aae1b4a" providerId="ADAL" clId="{76B162DB-895B-4B03-9E71-1221A50142F4}" dt="2023-08-01T10:59:33.786" v="20" actId="20577"/>
          <ac:spMkLst>
            <pc:docMk/>
            <pc:sldMk cId="39607195" sldId="270"/>
            <ac:spMk id="3" creationId="{B7EA5D86-2AE1-8177-5905-FF1FFBFA39D8}"/>
          </ac:spMkLst>
        </pc:spChg>
        <pc:graphicFrameChg chg="del">
          <ac:chgData name="Abels, Patrick" userId="ba666de4-0d21-43a6-8e66-51a18aae1b4a" providerId="ADAL" clId="{76B162DB-895B-4B03-9E71-1221A50142F4}" dt="2023-08-01T11:00:31.684" v="21" actId="478"/>
          <ac:graphicFrameMkLst>
            <pc:docMk/>
            <pc:sldMk cId="39607195" sldId="270"/>
            <ac:graphicFrameMk id="7" creationId="{DC99155F-C98F-AD9F-5A0A-8FAD028C4422}"/>
          </ac:graphicFrameMkLst>
        </pc:graphicFrameChg>
      </pc:sldChg>
    </pc:docChg>
  </pc:docChgLst>
  <pc:docChgLst>
    <pc:chgData name="Abels, Patrick" userId="ba666de4-0d21-43a6-8e66-51a18aae1b4a" providerId="ADAL" clId="{477F4B63-053C-4146-9706-2E68F493DF47}"/>
    <pc:docChg chg="undo custSel addSld delSld modSld modMainMaster">
      <pc:chgData name="Abels, Patrick" userId="ba666de4-0d21-43a6-8e66-51a18aae1b4a" providerId="ADAL" clId="{477F4B63-053C-4146-9706-2E68F493DF47}" dt="2023-04-25T08:37:40.502" v="2070" actId="1036"/>
      <pc:docMkLst>
        <pc:docMk/>
      </pc:docMkLst>
      <pc:sldChg chg="addSp delSp modSp new mod modTransition modClrScheme chgLayout">
        <pc:chgData name="Abels, Patrick" userId="ba666de4-0d21-43a6-8e66-51a18aae1b4a" providerId="ADAL" clId="{477F4B63-053C-4146-9706-2E68F493DF47}" dt="2023-04-25T08:17:28.576" v="1852" actId="20577"/>
        <pc:sldMkLst>
          <pc:docMk/>
          <pc:sldMk cId="1986885273" sldId="256"/>
        </pc:sldMkLst>
        <pc:spChg chg="add del mod ord">
          <ac:chgData name="Abels, Patrick" userId="ba666de4-0d21-43a6-8e66-51a18aae1b4a" providerId="ADAL" clId="{477F4B63-053C-4146-9706-2E68F493DF47}" dt="2023-04-24T15:47:46.287" v="65" actId="700"/>
          <ac:spMkLst>
            <pc:docMk/>
            <pc:sldMk cId="1986885273" sldId="256"/>
            <ac:spMk id="2" creationId="{679EA2C9-0057-9314-8C65-FF1072232E94}"/>
          </ac:spMkLst>
        </pc:spChg>
        <pc:spChg chg="add mod ord">
          <ac:chgData name="Abels, Patrick" userId="ba666de4-0d21-43a6-8e66-51a18aae1b4a" providerId="ADAL" clId="{477F4B63-053C-4146-9706-2E68F493DF47}" dt="2023-04-25T08:17:28.576" v="1852" actId="20577"/>
          <ac:spMkLst>
            <pc:docMk/>
            <pc:sldMk cId="1986885273" sldId="256"/>
            <ac:spMk id="3" creationId="{2E4709D5-0155-4A24-B66A-95AF3E0DB899}"/>
          </ac:spMkLst>
        </pc:spChg>
        <pc:spChg chg="add mod ord">
          <ac:chgData name="Abels, Patrick" userId="ba666de4-0d21-43a6-8e66-51a18aae1b4a" providerId="ADAL" clId="{477F4B63-053C-4146-9706-2E68F493DF47}" dt="2023-04-24T15:48:41.961" v="77" actId="20577"/>
          <ac:spMkLst>
            <pc:docMk/>
            <pc:sldMk cId="1986885273" sldId="256"/>
            <ac:spMk id="4" creationId="{0FA00425-D7AA-53CC-6C54-5727D45BAA44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5" creationId="{F7D7E10E-0BD5-432F-EA35-2CFEA1463572}"/>
          </ac:spMkLst>
        </pc:spChg>
        <pc:spChg chg="add del mod">
          <ac:chgData name="Abels, Patrick" userId="ba666de4-0d21-43a6-8e66-51a18aae1b4a" providerId="ADAL" clId="{477F4B63-053C-4146-9706-2E68F493DF47}" dt="2023-04-24T15:59:30.593" v="583" actId="478"/>
          <ac:spMkLst>
            <pc:docMk/>
            <pc:sldMk cId="1986885273" sldId="256"/>
            <ac:spMk id="6" creationId="{34C1B765-FE14-C65B-F7FF-F7C2358CC1CB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7" creationId="{EAAECF23-D73C-801E-380B-762DBBF321C9}"/>
          </ac:spMkLst>
        </pc:spChg>
        <pc:spChg chg="add del mod">
          <ac:chgData name="Abels, Patrick" userId="ba666de4-0d21-43a6-8e66-51a18aae1b4a" providerId="ADAL" clId="{477F4B63-053C-4146-9706-2E68F493DF47}" dt="2023-04-24T16:00:54.019" v="598" actId="478"/>
          <ac:spMkLst>
            <pc:docMk/>
            <pc:sldMk cId="1986885273" sldId="256"/>
            <ac:spMk id="8" creationId="{00DE6327-F96C-43AA-63FB-A65DFB32104E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9" creationId="{9786C920-07C1-8C4A-228C-56381E9DF04A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0" creationId="{8C21A5FC-F752-9A4F-3467-75EA7A782757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1" creationId="{3B14C10E-1AC3-FB5A-2F06-1C04E6DEF034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2" creationId="{47768ED9-B432-68C0-A32D-6399DF236071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3" creationId="{C7235117-7712-4A87-99CF-ADC38F1235C3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4" creationId="{696C0E1C-F227-96F8-5BEE-D76C8F42E807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5" creationId="{502B1095-22CA-E834-3397-89CC9B1B7742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6" creationId="{77907087-F165-B38C-B703-BA8A43A7C2D8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7" creationId="{F58F0EFC-FF82-15D0-D5E3-63B24574E35D}"/>
          </ac:spMkLst>
        </pc:spChg>
        <pc:spChg chg="add mod">
          <ac:chgData name="Abels, Patrick" userId="ba666de4-0d21-43a6-8e66-51a18aae1b4a" providerId="ADAL" clId="{477F4B63-053C-4146-9706-2E68F493DF47}" dt="2023-04-25T08:17:18.691" v="1843" actId="20577"/>
          <ac:spMkLst>
            <pc:docMk/>
            <pc:sldMk cId="1986885273" sldId="256"/>
            <ac:spMk id="18" creationId="{F0C93BEE-8B6E-B0C0-3C0B-E17F56525128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9" creationId="{FC25C297-ADF6-DCD6-5DFE-E276B6274F4C}"/>
          </ac:spMkLst>
        </pc:spChg>
        <pc:spChg chg="add mod">
          <ac:chgData name="Abels, Patrick" userId="ba666de4-0d21-43a6-8e66-51a18aae1b4a" providerId="ADAL" clId="{477F4B63-053C-4146-9706-2E68F493DF47}" dt="2023-04-25T08:17:23.393" v="1851" actId="20577"/>
          <ac:spMkLst>
            <pc:docMk/>
            <pc:sldMk cId="1986885273" sldId="256"/>
            <ac:spMk id="20" creationId="{1D81B86D-D9AB-DE35-EC5A-BAD1DA73BEA6}"/>
          </ac:spMkLst>
        </pc:spChg>
        <pc:spChg chg="add del mod">
          <ac:chgData name="Abels, Patrick" userId="ba666de4-0d21-43a6-8e66-51a18aae1b4a" providerId="ADAL" clId="{477F4B63-053C-4146-9706-2E68F493DF47}" dt="2023-04-24T16:05:16.579" v="690" actId="478"/>
          <ac:spMkLst>
            <pc:docMk/>
            <pc:sldMk cId="1986885273" sldId="256"/>
            <ac:spMk id="21" creationId="{93D8AAB7-8C26-DED3-7FFF-21FF8B16E336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2" creationId="{AFB33C0E-D53F-3165-52BB-2519BFF15839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3" creationId="{1E1826EE-E0B7-5DB5-F30E-3BDA0D644D46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4" creationId="{B82F771D-C0D8-D178-2E4C-E711BCA2A25E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5" creationId="{953180A4-960F-682A-A79C-E2413DC482BF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6" creationId="{B8EF4C39-9F92-DD22-C118-E6033F31AC93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7" creationId="{18B0477C-84DF-A03C-2634-4CE1DF56D174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8" creationId="{B892AF78-A4AD-4218-E73A-9520061970D4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9" creationId="{0FDAE190-8513-84B7-FDCA-DD88FAE7571D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30" creationId="{F503BD12-121F-A6A9-8184-3E9EF79780AA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31" creationId="{AA7B565D-D7EA-14CF-CFDE-9D67B48FE60D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32" creationId="{C0E7B4A8-FC7E-216D-436B-8D3703E0B9ED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33" creationId="{5F6486DD-432B-9A88-85D1-FDA4009FA8AD}"/>
          </ac:spMkLst>
        </pc:spChg>
        <pc:grpChg chg="add mod">
          <ac:chgData name="Abels, Patrick" userId="ba666de4-0d21-43a6-8e66-51a18aae1b4a" providerId="ADAL" clId="{477F4B63-053C-4146-9706-2E68F493DF47}" dt="2023-04-24T16:09:12.158" v="834" actId="1076"/>
          <ac:grpSpMkLst>
            <pc:docMk/>
            <pc:sldMk cId="1986885273" sldId="256"/>
            <ac:grpSpMk id="34" creationId="{5F4ABAE8-12BA-B1B1-8D40-4C934B108621}"/>
          </ac:grpSpMkLst>
        </pc:grp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1026350181" sldId="257"/>
        </pc:sldMkLst>
      </pc:sldChg>
      <pc:sldChg chg="addSp delSp modSp new mod">
        <pc:chgData name="Abels, Patrick" userId="ba666de4-0d21-43a6-8e66-51a18aae1b4a" providerId="ADAL" clId="{477F4B63-053C-4146-9706-2E68F493DF47}" dt="2023-04-24T16:11:24.773" v="864" actId="478"/>
        <pc:sldMkLst>
          <pc:docMk/>
          <pc:sldMk cId="1179587911" sldId="257"/>
        </pc:sldMkLst>
        <pc:spChg chg="mod">
          <ac:chgData name="Abels, Patrick" userId="ba666de4-0d21-43a6-8e66-51a18aae1b4a" providerId="ADAL" clId="{477F4B63-053C-4146-9706-2E68F493DF47}" dt="2023-04-24T16:10:35.066" v="861" actId="20577"/>
          <ac:spMkLst>
            <pc:docMk/>
            <pc:sldMk cId="1179587911" sldId="257"/>
            <ac:spMk id="2" creationId="{015D85FD-C59C-2BD6-5A74-20824710CDA5}"/>
          </ac:spMkLst>
        </pc:spChg>
        <pc:picChg chg="add del">
          <ac:chgData name="Abels, Patrick" userId="ba666de4-0d21-43a6-8e66-51a18aae1b4a" providerId="ADAL" clId="{477F4B63-053C-4146-9706-2E68F493DF47}" dt="2023-04-24T16:11:24.773" v="864" actId="478"/>
          <ac:picMkLst>
            <pc:docMk/>
            <pc:sldMk cId="1179587911" sldId="257"/>
            <ac:picMk id="4" creationId="{10A1C284-EE71-3B51-72AA-BB230A324E42}"/>
          </ac:picMkLst>
        </pc:pic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111523563" sldId="258"/>
        </pc:sldMkLst>
      </pc:sldChg>
      <pc:sldChg chg="modSp add mod modTransition">
        <pc:chgData name="Abels, Patrick" userId="ba666de4-0d21-43a6-8e66-51a18aae1b4a" providerId="ADAL" clId="{477F4B63-053C-4146-9706-2E68F493DF47}" dt="2023-04-24T16:37:22.368" v="1508"/>
        <pc:sldMkLst>
          <pc:docMk/>
          <pc:sldMk cId="4287185686" sldId="258"/>
        </pc:sldMkLst>
        <pc:spChg chg="mod">
          <ac:chgData name="Abels, Patrick" userId="ba666de4-0d21-43a6-8e66-51a18aae1b4a" providerId="ADAL" clId="{477F4B63-053C-4146-9706-2E68F493DF47}" dt="2023-04-24T16:11:38.558" v="870" actId="14100"/>
          <ac:spMkLst>
            <pc:docMk/>
            <pc:sldMk cId="4287185686" sldId="258"/>
            <ac:spMk id="2" creationId="{015D85FD-C59C-2BD6-5A74-20824710CDA5}"/>
          </ac:spMkLst>
        </pc:spChg>
        <pc:picChg chg="mod">
          <ac:chgData name="Abels, Patrick" userId="ba666de4-0d21-43a6-8e66-51a18aae1b4a" providerId="ADAL" clId="{477F4B63-053C-4146-9706-2E68F493DF47}" dt="2023-04-24T16:11:45.661" v="873" actId="1076"/>
          <ac:picMkLst>
            <pc:docMk/>
            <pc:sldMk cId="4287185686" sldId="258"/>
            <ac:picMk id="4" creationId="{10A1C284-EE71-3B51-72AA-BB230A324E42}"/>
          </ac:picMkLst>
        </pc:pic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1327514028" sldId="259"/>
        </pc:sldMkLst>
      </pc:sldChg>
      <pc:sldChg chg="addSp delSp modSp new mod">
        <pc:chgData name="Abels, Patrick" userId="ba666de4-0d21-43a6-8e66-51a18aae1b4a" providerId="ADAL" clId="{477F4B63-053C-4146-9706-2E68F493DF47}" dt="2023-04-24T16:22:46.705" v="1258" actId="1076"/>
        <pc:sldMkLst>
          <pc:docMk/>
          <pc:sldMk cId="2690822542" sldId="259"/>
        </pc:sldMkLst>
        <pc:spChg chg="mod">
          <ac:chgData name="Abels, Patrick" userId="ba666de4-0d21-43a6-8e66-51a18aae1b4a" providerId="ADAL" clId="{477F4B63-053C-4146-9706-2E68F493DF47}" dt="2023-04-24T16:14:37.361" v="959" actId="20577"/>
          <ac:spMkLst>
            <pc:docMk/>
            <pc:sldMk cId="2690822542" sldId="259"/>
            <ac:spMk id="2" creationId="{F2D4CBBD-DF6D-7A3E-006E-E859FA44FE9C}"/>
          </ac:spMkLst>
        </pc:spChg>
        <pc:spChg chg="mod">
          <ac:chgData name="Abels, Patrick" userId="ba666de4-0d21-43a6-8e66-51a18aae1b4a" providerId="ADAL" clId="{477F4B63-053C-4146-9706-2E68F493DF47}" dt="2023-04-24T16:13:39.311" v="881" actId="20577"/>
          <ac:spMkLst>
            <pc:docMk/>
            <pc:sldMk cId="2690822542" sldId="259"/>
            <ac:spMk id="3" creationId="{A2A184E8-8A83-CFFB-A018-BCADD5531056}"/>
          </ac:spMkLst>
        </pc:spChg>
        <pc:spChg chg="mod">
          <ac:chgData name="Abels, Patrick" userId="ba666de4-0d21-43a6-8e66-51a18aae1b4a" providerId="ADAL" clId="{477F4B63-053C-4146-9706-2E68F493DF47}" dt="2023-04-24T16:22:38.617" v="1256"/>
          <ac:spMkLst>
            <pc:docMk/>
            <pc:sldMk cId="2690822542" sldId="259"/>
            <ac:spMk id="10" creationId="{AA27D3D1-6AAF-B234-7188-C31874BBD703}"/>
          </ac:spMkLst>
        </pc:spChg>
        <pc:spChg chg="mod">
          <ac:chgData name="Abels, Patrick" userId="ba666de4-0d21-43a6-8e66-51a18aae1b4a" providerId="ADAL" clId="{477F4B63-053C-4146-9706-2E68F493DF47}" dt="2023-04-24T16:22:38.617" v="1256"/>
          <ac:spMkLst>
            <pc:docMk/>
            <pc:sldMk cId="2690822542" sldId="259"/>
            <ac:spMk id="11" creationId="{4A73F1B6-9111-9AD4-A797-331BAFBF466F}"/>
          </ac:spMkLst>
        </pc:spChg>
        <pc:grpChg chg="add mod">
          <ac:chgData name="Abels, Patrick" userId="ba666de4-0d21-43a6-8e66-51a18aae1b4a" providerId="ADAL" clId="{477F4B63-053C-4146-9706-2E68F493DF47}" dt="2023-04-24T16:22:46.705" v="1258" actId="1076"/>
          <ac:grpSpMkLst>
            <pc:docMk/>
            <pc:sldMk cId="2690822542" sldId="259"/>
            <ac:grpSpMk id="8" creationId="{52D21C71-A92F-E571-1C71-07E2664E7CF5}"/>
          </ac:grpSpMkLst>
        </pc:grpChg>
        <pc:picChg chg="add del mod">
          <ac:chgData name="Abels, Patrick" userId="ba666de4-0d21-43a6-8e66-51a18aae1b4a" providerId="ADAL" clId="{477F4B63-053C-4146-9706-2E68F493DF47}" dt="2023-04-24T16:18:02.886" v="1052" actId="478"/>
          <ac:picMkLst>
            <pc:docMk/>
            <pc:sldMk cId="2690822542" sldId="259"/>
            <ac:picMk id="5" creationId="{4A99A5CF-7DFE-8741-0FBA-2326EDF781CA}"/>
          </ac:picMkLst>
        </pc:picChg>
        <pc:picChg chg="add del mod">
          <ac:chgData name="Abels, Patrick" userId="ba666de4-0d21-43a6-8e66-51a18aae1b4a" providerId="ADAL" clId="{477F4B63-053C-4146-9706-2E68F493DF47}" dt="2023-04-24T16:22:38.238" v="1255" actId="478"/>
          <ac:picMkLst>
            <pc:docMk/>
            <pc:sldMk cId="2690822542" sldId="259"/>
            <ac:picMk id="7" creationId="{5FEC8F4C-8182-0E31-D12E-F5ED6D94F0E5}"/>
          </ac:picMkLst>
        </pc:picChg>
        <pc:picChg chg="mod">
          <ac:chgData name="Abels, Patrick" userId="ba666de4-0d21-43a6-8e66-51a18aae1b4a" providerId="ADAL" clId="{477F4B63-053C-4146-9706-2E68F493DF47}" dt="2023-04-24T16:22:38.617" v="1256"/>
          <ac:picMkLst>
            <pc:docMk/>
            <pc:sldMk cId="2690822542" sldId="259"/>
            <ac:picMk id="9" creationId="{400C42AB-D138-75E7-10A1-FCABFC798CE1}"/>
          </ac:picMkLst>
        </pc:picChg>
      </pc:sldChg>
      <pc:sldChg chg="addSp delSp modSp new mod">
        <pc:chgData name="Abels, Patrick" userId="ba666de4-0d21-43a6-8e66-51a18aae1b4a" providerId="ADAL" clId="{477F4B63-053C-4146-9706-2E68F493DF47}" dt="2023-04-24T16:23:15.858" v="1264" actId="14100"/>
        <pc:sldMkLst>
          <pc:docMk/>
          <pc:sldMk cId="3117757405" sldId="260"/>
        </pc:sldMkLst>
        <pc:spChg chg="mod">
          <ac:chgData name="Abels, Patrick" userId="ba666de4-0d21-43a6-8e66-51a18aae1b4a" providerId="ADAL" clId="{477F4B63-053C-4146-9706-2E68F493DF47}" dt="2023-04-24T16:17:15.319" v="1046" actId="20577"/>
          <ac:spMkLst>
            <pc:docMk/>
            <pc:sldMk cId="3117757405" sldId="260"/>
            <ac:spMk id="2" creationId="{59BD956F-BE9B-AC94-3EF6-EDF718985C59}"/>
          </ac:spMkLst>
        </pc:spChg>
        <pc:spChg chg="mod">
          <ac:chgData name="Abels, Patrick" userId="ba666de4-0d21-43a6-8e66-51a18aae1b4a" providerId="ADAL" clId="{477F4B63-053C-4146-9706-2E68F493DF47}" dt="2023-04-24T16:16:51.321" v="972" actId="20577"/>
          <ac:spMkLst>
            <pc:docMk/>
            <pc:sldMk cId="3117757405" sldId="260"/>
            <ac:spMk id="3" creationId="{49F91E5F-D9F4-AFDA-875E-E2D8B7A9F726}"/>
          </ac:spMkLst>
        </pc:spChg>
        <pc:spChg chg="add del mod ord">
          <ac:chgData name="Abels, Patrick" userId="ba666de4-0d21-43a6-8e66-51a18aae1b4a" providerId="ADAL" clId="{477F4B63-053C-4146-9706-2E68F493DF47}" dt="2023-04-24T16:19:49.866" v="1070" actId="478"/>
          <ac:spMkLst>
            <pc:docMk/>
            <pc:sldMk cId="3117757405" sldId="260"/>
            <ac:spMk id="9" creationId="{5D287C29-9052-1D04-7B0C-7E2222456C79}"/>
          </ac:spMkLst>
        </pc:spChg>
        <pc:spChg chg="add mod">
          <ac:chgData name="Abels, Patrick" userId="ba666de4-0d21-43a6-8e66-51a18aae1b4a" providerId="ADAL" clId="{477F4B63-053C-4146-9706-2E68F493DF47}" dt="2023-04-24T16:21:16.199" v="1162" actId="164"/>
          <ac:spMkLst>
            <pc:docMk/>
            <pc:sldMk cId="3117757405" sldId="260"/>
            <ac:spMk id="10" creationId="{C5109CA4-04AB-EED4-E0A4-44CD8BC11992}"/>
          </ac:spMkLst>
        </pc:spChg>
        <pc:spChg chg="add mod">
          <ac:chgData name="Abels, Patrick" userId="ba666de4-0d21-43a6-8e66-51a18aae1b4a" providerId="ADAL" clId="{477F4B63-053C-4146-9706-2E68F493DF47}" dt="2023-04-24T16:21:16.199" v="1162" actId="164"/>
          <ac:spMkLst>
            <pc:docMk/>
            <pc:sldMk cId="3117757405" sldId="260"/>
            <ac:spMk id="11" creationId="{2325FC75-10CD-05FA-E352-8E8792953755}"/>
          </ac:spMkLst>
        </pc:spChg>
        <pc:spChg chg="add mod">
          <ac:chgData name="Abels, Patrick" userId="ba666de4-0d21-43a6-8e66-51a18aae1b4a" providerId="ADAL" clId="{477F4B63-053C-4146-9706-2E68F493DF47}" dt="2023-04-24T16:22:32.917" v="1254" actId="164"/>
          <ac:spMkLst>
            <pc:docMk/>
            <pc:sldMk cId="3117757405" sldId="260"/>
            <ac:spMk id="13" creationId="{EB197A5A-63B9-86CF-51DF-EB68EF2BE873}"/>
          </ac:spMkLst>
        </pc:spChg>
        <pc:spChg chg="add mod">
          <ac:chgData name="Abels, Patrick" userId="ba666de4-0d21-43a6-8e66-51a18aae1b4a" providerId="ADAL" clId="{477F4B63-053C-4146-9706-2E68F493DF47}" dt="2023-04-24T16:22:32.917" v="1254" actId="164"/>
          <ac:spMkLst>
            <pc:docMk/>
            <pc:sldMk cId="3117757405" sldId="260"/>
            <ac:spMk id="14" creationId="{4235C187-6D47-B00B-69BB-CFEBC802493A}"/>
          </ac:spMkLst>
        </pc:spChg>
        <pc:grpChg chg="add mod">
          <ac:chgData name="Abels, Patrick" userId="ba666de4-0d21-43a6-8e66-51a18aae1b4a" providerId="ADAL" clId="{477F4B63-053C-4146-9706-2E68F493DF47}" dt="2023-04-24T16:22:56.028" v="1259" actId="1076"/>
          <ac:grpSpMkLst>
            <pc:docMk/>
            <pc:sldMk cId="3117757405" sldId="260"/>
            <ac:grpSpMk id="12" creationId="{0B6447CE-DCD4-2A49-05DA-FF3F1209B3B5}"/>
          </ac:grpSpMkLst>
        </pc:grpChg>
        <pc:grpChg chg="add mod">
          <ac:chgData name="Abels, Patrick" userId="ba666de4-0d21-43a6-8e66-51a18aae1b4a" providerId="ADAL" clId="{477F4B63-053C-4146-9706-2E68F493DF47}" dt="2023-04-24T16:22:59.298" v="1260" actId="1076"/>
          <ac:grpSpMkLst>
            <pc:docMk/>
            <pc:sldMk cId="3117757405" sldId="260"/>
            <ac:grpSpMk id="15" creationId="{1EC132BA-E899-16D5-F447-50FA01E2C253}"/>
          </ac:grpSpMkLst>
        </pc:grpChg>
        <pc:picChg chg="add del mod">
          <ac:chgData name="Abels, Patrick" userId="ba666de4-0d21-43a6-8e66-51a18aae1b4a" providerId="ADAL" clId="{477F4B63-053C-4146-9706-2E68F493DF47}" dt="2023-04-24T16:17:58.280" v="1049" actId="478"/>
          <ac:picMkLst>
            <pc:docMk/>
            <pc:sldMk cId="3117757405" sldId="260"/>
            <ac:picMk id="4" creationId="{C6506CA3-C76D-CFCB-9BC8-BEF8A70F9039}"/>
          </ac:picMkLst>
        </pc:picChg>
        <pc:picChg chg="add mod">
          <ac:chgData name="Abels, Patrick" userId="ba666de4-0d21-43a6-8e66-51a18aae1b4a" providerId="ADAL" clId="{477F4B63-053C-4146-9706-2E68F493DF47}" dt="2023-04-24T16:22:32.917" v="1254" actId="164"/>
          <ac:picMkLst>
            <pc:docMk/>
            <pc:sldMk cId="3117757405" sldId="260"/>
            <ac:picMk id="6" creationId="{885EB093-0937-DDF9-1FA6-A0E229944358}"/>
          </ac:picMkLst>
        </pc:picChg>
        <pc:picChg chg="add mod">
          <ac:chgData name="Abels, Patrick" userId="ba666de4-0d21-43a6-8e66-51a18aae1b4a" providerId="ADAL" clId="{477F4B63-053C-4146-9706-2E68F493DF47}" dt="2023-04-24T16:21:16.199" v="1162" actId="164"/>
          <ac:picMkLst>
            <pc:docMk/>
            <pc:sldMk cId="3117757405" sldId="260"/>
            <ac:picMk id="8" creationId="{9BBF2230-1045-B529-140B-EDE392819D5D}"/>
          </ac:picMkLst>
        </pc:picChg>
        <pc:cxnChg chg="add mod">
          <ac:chgData name="Abels, Patrick" userId="ba666de4-0d21-43a6-8e66-51a18aae1b4a" providerId="ADAL" clId="{477F4B63-053C-4146-9706-2E68F493DF47}" dt="2023-04-24T16:23:15.858" v="1264" actId="14100"/>
          <ac:cxnSpMkLst>
            <pc:docMk/>
            <pc:sldMk cId="3117757405" sldId="260"/>
            <ac:cxnSpMk id="17" creationId="{C21A305A-E2A6-CAEE-016B-B0966FEC9499}"/>
          </ac:cxnSpMkLst>
        </pc:cxnChg>
      </pc:sldChg>
      <pc:sldChg chg="add del">
        <pc:chgData name="Abels, Patrick" userId="ba666de4-0d21-43a6-8e66-51a18aae1b4a" providerId="ADAL" clId="{477F4B63-053C-4146-9706-2E68F493DF47}" dt="2023-04-24T16:16:37.413" v="964" actId="47"/>
        <pc:sldMkLst>
          <pc:docMk/>
          <pc:sldMk cId="3806107440" sldId="260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828901497" sldId="260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135496443" sldId="261"/>
        </pc:sldMkLst>
      </pc:sldChg>
      <pc:sldChg chg="addSp delSp modSp new mod">
        <pc:chgData name="Abels, Patrick" userId="ba666de4-0d21-43a6-8e66-51a18aae1b4a" providerId="ADAL" clId="{477F4B63-053C-4146-9706-2E68F493DF47}" dt="2023-04-25T08:37:40.502" v="2070" actId="1036"/>
        <pc:sldMkLst>
          <pc:docMk/>
          <pc:sldMk cId="2438877614" sldId="261"/>
        </pc:sldMkLst>
        <pc:spChg chg="del mod">
          <ac:chgData name="Abels, Patrick" userId="ba666de4-0d21-43a6-8e66-51a18aae1b4a" providerId="ADAL" clId="{477F4B63-053C-4146-9706-2E68F493DF47}" dt="2023-04-24T16:27:57.064" v="1390" actId="478"/>
          <ac:spMkLst>
            <pc:docMk/>
            <pc:sldMk cId="2438877614" sldId="261"/>
            <ac:spMk id="2" creationId="{563615AD-956A-D92E-5E88-63C15A104CAA}"/>
          </ac:spMkLst>
        </pc:spChg>
        <pc:spChg chg="add mod">
          <ac:chgData name="Abels, Patrick" userId="ba666de4-0d21-43a6-8e66-51a18aae1b4a" providerId="ADAL" clId="{477F4B63-053C-4146-9706-2E68F493DF47}" dt="2023-04-25T08:37:21.503" v="1856" actId="1582"/>
          <ac:spMkLst>
            <pc:docMk/>
            <pc:sldMk cId="2438877614" sldId="261"/>
            <ac:spMk id="2" creationId="{8328C22A-D8B0-792C-3FA2-0A4C53416C08}"/>
          </ac:spMkLst>
        </pc:spChg>
        <pc:spChg chg="mod">
          <ac:chgData name="Abels, Patrick" userId="ba666de4-0d21-43a6-8e66-51a18aae1b4a" providerId="ADAL" clId="{477F4B63-053C-4146-9706-2E68F493DF47}" dt="2023-04-24T16:27:50.601" v="1389" actId="14100"/>
          <ac:spMkLst>
            <pc:docMk/>
            <pc:sldMk cId="2438877614" sldId="261"/>
            <ac:spMk id="3" creationId="{E127064B-25D1-0269-C465-BC1CE394F3B5}"/>
          </ac:spMkLst>
        </pc:spChg>
        <pc:spChg chg="add mod">
          <ac:chgData name="Abels, Patrick" userId="ba666de4-0d21-43a6-8e66-51a18aae1b4a" providerId="ADAL" clId="{477F4B63-053C-4146-9706-2E68F493DF47}" dt="2023-04-25T08:37:31.269" v="1949" actId="14100"/>
          <ac:spMkLst>
            <pc:docMk/>
            <pc:sldMk cId="2438877614" sldId="261"/>
            <ac:spMk id="4" creationId="{96AA1686-762F-A938-2A1A-0290E284C1F8}"/>
          </ac:spMkLst>
        </pc:spChg>
        <pc:spChg chg="add mod">
          <ac:chgData name="Abels, Patrick" userId="ba666de4-0d21-43a6-8e66-51a18aae1b4a" providerId="ADAL" clId="{477F4B63-053C-4146-9706-2E68F493DF47}" dt="2023-04-25T08:37:40.502" v="2070" actId="1036"/>
          <ac:spMkLst>
            <pc:docMk/>
            <pc:sldMk cId="2438877614" sldId="261"/>
            <ac:spMk id="5" creationId="{D1E91AD2-490C-7856-A37F-07FC0F708CC3}"/>
          </ac:spMkLst>
        </pc:spChg>
        <pc:spChg chg="add del mod">
          <ac:chgData name="Abels, Patrick" userId="ba666de4-0d21-43a6-8e66-51a18aae1b4a" providerId="ADAL" clId="{477F4B63-053C-4146-9706-2E68F493DF47}" dt="2023-04-24T16:28:38.651" v="1396" actId="478"/>
          <ac:spMkLst>
            <pc:docMk/>
            <pc:sldMk cId="2438877614" sldId="261"/>
            <ac:spMk id="7" creationId="{0395BE08-0BE9-D89A-5A62-3F98FD0B8498}"/>
          </ac:spMkLst>
        </pc:spChg>
        <pc:picChg chg="add del mod">
          <ac:chgData name="Abels, Patrick" userId="ba666de4-0d21-43a6-8e66-51a18aae1b4a" providerId="ADAL" clId="{477F4B63-053C-4146-9706-2E68F493DF47}" dt="2023-04-24T16:27:57.064" v="1390" actId="478"/>
          <ac:picMkLst>
            <pc:docMk/>
            <pc:sldMk cId="2438877614" sldId="261"/>
            <ac:picMk id="5" creationId="{22152134-E947-C46A-C4CB-2655752A58B4}"/>
          </ac:picMkLst>
        </pc:picChg>
        <pc:picChg chg="add mod">
          <ac:chgData name="Abels, Patrick" userId="ba666de4-0d21-43a6-8e66-51a18aae1b4a" providerId="ADAL" clId="{477F4B63-053C-4146-9706-2E68F493DF47}" dt="2023-04-24T16:28:50.605" v="1399" actId="1076"/>
          <ac:picMkLst>
            <pc:docMk/>
            <pc:sldMk cId="2438877614" sldId="261"/>
            <ac:picMk id="9" creationId="{AAF9CF0C-81FE-38AC-F8CD-90A43580B437}"/>
          </ac:picMkLst>
        </pc:picChg>
        <pc:picChg chg="add mod">
          <ac:chgData name="Abels, Patrick" userId="ba666de4-0d21-43a6-8e66-51a18aae1b4a" providerId="ADAL" clId="{477F4B63-053C-4146-9706-2E68F493DF47}" dt="2023-04-24T16:28:52.779" v="1400" actId="1076"/>
          <ac:picMkLst>
            <pc:docMk/>
            <pc:sldMk cId="2438877614" sldId="261"/>
            <ac:picMk id="11" creationId="{0B874A0C-B1CA-CC74-8AD9-F26FE00BD039}"/>
          </ac:picMkLst>
        </pc:pic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483115367" sldId="262"/>
        </pc:sldMkLst>
      </pc:sldChg>
      <pc:sldChg chg="addSp delSp modSp new mod modClrScheme chgLayout">
        <pc:chgData name="Abels, Patrick" userId="ba666de4-0d21-43a6-8e66-51a18aae1b4a" providerId="ADAL" clId="{477F4B63-053C-4146-9706-2E68F493DF47}" dt="2023-04-24T16:36:55.464" v="1507" actId="1037"/>
        <pc:sldMkLst>
          <pc:docMk/>
          <pc:sldMk cId="572060250" sldId="262"/>
        </pc:sldMkLst>
        <pc:spChg chg="del">
          <ac:chgData name="Abels, Patrick" userId="ba666de4-0d21-43a6-8e66-51a18aae1b4a" providerId="ADAL" clId="{477F4B63-053C-4146-9706-2E68F493DF47}" dt="2023-04-24T16:33:31.284" v="1410" actId="478"/>
          <ac:spMkLst>
            <pc:docMk/>
            <pc:sldMk cId="572060250" sldId="262"/>
            <ac:spMk id="2" creationId="{61242F16-3E16-C30E-EC29-0760A0431C11}"/>
          </ac:spMkLst>
        </pc:spChg>
        <pc:spChg chg="mod ord">
          <ac:chgData name="Abels, Patrick" userId="ba666de4-0d21-43a6-8e66-51a18aae1b4a" providerId="ADAL" clId="{477F4B63-053C-4146-9706-2E68F493DF47}" dt="2023-04-24T16:36:29.862" v="1468" actId="20577"/>
          <ac:spMkLst>
            <pc:docMk/>
            <pc:sldMk cId="572060250" sldId="262"/>
            <ac:spMk id="3" creationId="{FC06BA5D-5685-1DE7-4AF2-340EE4B24125}"/>
          </ac:spMkLst>
        </pc:spChg>
        <pc:picChg chg="add del mod">
          <ac:chgData name="Abels, Patrick" userId="ba666de4-0d21-43a6-8e66-51a18aae1b4a" providerId="ADAL" clId="{477F4B63-053C-4146-9706-2E68F493DF47}" dt="2023-04-24T16:34:12.444" v="1426" actId="478"/>
          <ac:picMkLst>
            <pc:docMk/>
            <pc:sldMk cId="572060250" sldId="262"/>
            <ac:picMk id="5" creationId="{BBAD0D43-15FB-C08B-F751-EE34659D70A0}"/>
          </ac:picMkLst>
        </pc:picChg>
        <pc:picChg chg="add mod">
          <ac:chgData name="Abels, Patrick" userId="ba666de4-0d21-43a6-8e66-51a18aae1b4a" providerId="ADAL" clId="{477F4B63-053C-4146-9706-2E68F493DF47}" dt="2023-04-24T16:36:55.464" v="1507" actId="1037"/>
          <ac:picMkLst>
            <pc:docMk/>
            <pc:sldMk cId="572060250" sldId="262"/>
            <ac:picMk id="7" creationId="{AAC5369F-0F03-5E46-2510-5A6CBF07628E}"/>
          </ac:picMkLst>
        </pc:pic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901099149" sldId="263"/>
        </pc:sldMkLst>
      </pc:sldChg>
      <pc:sldChg chg="addSp delSp modSp new mod">
        <pc:chgData name="Abels, Patrick" userId="ba666de4-0d21-43a6-8e66-51a18aae1b4a" providerId="ADAL" clId="{477F4B63-053C-4146-9706-2E68F493DF47}" dt="2023-04-24T17:27:49.422" v="1835" actId="1035"/>
        <pc:sldMkLst>
          <pc:docMk/>
          <pc:sldMk cId="1982254768" sldId="263"/>
        </pc:sldMkLst>
        <pc:spChg chg="mod">
          <ac:chgData name="Abels, Patrick" userId="ba666de4-0d21-43a6-8e66-51a18aae1b4a" providerId="ADAL" clId="{477F4B63-053C-4146-9706-2E68F493DF47}" dt="2023-04-24T17:17:08.677" v="1681" actId="20577"/>
          <ac:spMkLst>
            <pc:docMk/>
            <pc:sldMk cId="1982254768" sldId="263"/>
            <ac:spMk id="2" creationId="{D43335F7-4C78-F0C1-18AC-A6E0FECA9F4C}"/>
          </ac:spMkLst>
        </pc:spChg>
        <pc:spChg chg="add del mod">
          <ac:chgData name="Abels, Patrick" userId="ba666de4-0d21-43a6-8e66-51a18aae1b4a" providerId="ADAL" clId="{477F4B63-053C-4146-9706-2E68F493DF47}" dt="2023-04-24T17:16:22.144" v="1664" actId="478"/>
          <ac:spMkLst>
            <pc:docMk/>
            <pc:sldMk cId="1982254768" sldId="263"/>
            <ac:spMk id="7" creationId="{A31E9C3D-AA9F-1C7C-2940-703AE625500E}"/>
          </ac:spMkLst>
        </pc:spChg>
        <pc:spChg chg="add del mod">
          <ac:chgData name="Abels, Patrick" userId="ba666de4-0d21-43a6-8e66-51a18aae1b4a" providerId="ADAL" clId="{477F4B63-053C-4146-9706-2E68F493DF47}" dt="2023-04-24T17:25:13.779" v="1771" actId="478"/>
          <ac:spMkLst>
            <pc:docMk/>
            <pc:sldMk cId="1982254768" sldId="263"/>
            <ac:spMk id="31" creationId="{5D82E717-5608-0324-5424-3944F593DA7F}"/>
          </ac:spMkLst>
        </pc:spChg>
        <pc:spChg chg="add mod">
          <ac:chgData name="Abels, Patrick" userId="ba666de4-0d21-43a6-8e66-51a18aae1b4a" providerId="ADAL" clId="{477F4B63-053C-4146-9706-2E68F493DF47}" dt="2023-04-24T17:27:49.422" v="1835" actId="1035"/>
          <ac:spMkLst>
            <pc:docMk/>
            <pc:sldMk cId="1982254768" sldId="263"/>
            <ac:spMk id="32" creationId="{DB85FA17-41DE-9E53-A1BA-C0D46A7D1EB7}"/>
          </ac:spMkLst>
        </pc:spChg>
        <pc:picChg chg="add del mod modCrop">
          <ac:chgData name="Abels, Patrick" userId="ba666de4-0d21-43a6-8e66-51a18aae1b4a" providerId="ADAL" clId="{477F4B63-053C-4146-9706-2E68F493DF47}" dt="2023-04-24T17:16:36.620" v="1666" actId="478"/>
          <ac:picMkLst>
            <pc:docMk/>
            <pc:sldMk cId="1982254768" sldId="263"/>
            <ac:picMk id="4" creationId="{46DE5D44-29FB-EED8-F691-F94FC8436E98}"/>
          </ac:picMkLst>
        </pc:picChg>
        <pc:picChg chg="add del mod">
          <ac:chgData name="Abels, Patrick" userId="ba666de4-0d21-43a6-8e66-51a18aae1b4a" providerId="ADAL" clId="{477F4B63-053C-4146-9706-2E68F493DF47}" dt="2023-04-24T17:13:51.692" v="1647" actId="478"/>
          <ac:picMkLst>
            <pc:docMk/>
            <pc:sldMk cId="1982254768" sldId="263"/>
            <ac:picMk id="5" creationId="{8272932A-9A77-4070-135B-D475DFDB3B52}"/>
          </ac:picMkLst>
        </pc:picChg>
        <pc:picChg chg="add del mod modCrop">
          <ac:chgData name="Abels, Patrick" userId="ba666de4-0d21-43a6-8e66-51a18aae1b4a" providerId="ADAL" clId="{477F4B63-053C-4146-9706-2E68F493DF47}" dt="2023-04-24T17:13:50.171" v="1646" actId="478"/>
          <ac:picMkLst>
            <pc:docMk/>
            <pc:sldMk cId="1982254768" sldId="263"/>
            <ac:picMk id="6" creationId="{4BA5AB58-EB09-1A11-38DC-3DEAE23C2CF1}"/>
          </ac:picMkLst>
        </pc:picChg>
        <pc:picChg chg="add mod">
          <ac:chgData name="Abels, Patrick" userId="ba666de4-0d21-43a6-8e66-51a18aae1b4a" providerId="ADAL" clId="{477F4B63-053C-4146-9706-2E68F493DF47}" dt="2023-04-24T17:18:47.357" v="1749" actId="1036"/>
          <ac:picMkLst>
            <pc:docMk/>
            <pc:sldMk cId="1982254768" sldId="263"/>
            <ac:picMk id="9" creationId="{FB0D0B3D-489D-D3BF-FBA7-3952F955D769}"/>
          </ac:picMkLst>
        </pc:picChg>
        <pc:picChg chg="add mod">
          <ac:chgData name="Abels, Patrick" userId="ba666de4-0d21-43a6-8e66-51a18aae1b4a" providerId="ADAL" clId="{477F4B63-053C-4146-9706-2E68F493DF47}" dt="2023-04-24T17:18:47.357" v="1749" actId="1036"/>
          <ac:picMkLst>
            <pc:docMk/>
            <pc:sldMk cId="1982254768" sldId="263"/>
            <ac:picMk id="11" creationId="{5CDC702C-8BF6-715A-ABA5-8968E3EBDE89}"/>
          </ac:picMkLst>
        </pc:picChg>
        <pc:picChg chg="add mod">
          <ac:chgData name="Abels, Patrick" userId="ba666de4-0d21-43a6-8e66-51a18aae1b4a" providerId="ADAL" clId="{477F4B63-053C-4146-9706-2E68F493DF47}" dt="2023-04-24T17:18:47.357" v="1749" actId="1036"/>
          <ac:picMkLst>
            <pc:docMk/>
            <pc:sldMk cId="1982254768" sldId="263"/>
            <ac:picMk id="13" creationId="{75B93261-0B1B-739C-A103-7ADC9F8D9B5C}"/>
          </ac:picMkLst>
        </pc:picChg>
        <pc:inkChg chg="add del">
          <ac:chgData name="Abels, Patrick" userId="ba666de4-0d21-43a6-8e66-51a18aae1b4a" providerId="ADAL" clId="{477F4B63-053C-4146-9706-2E68F493DF47}" dt="2023-04-24T17:19:28.368" v="1753" actId="9405"/>
          <ac:inkMkLst>
            <pc:docMk/>
            <pc:sldMk cId="1982254768" sldId="263"/>
            <ac:inkMk id="14" creationId="{45FDF94F-6445-6D5D-3478-C2B35D735402}"/>
          </ac:inkMkLst>
        </pc:inkChg>
        <pc:inkChg chg="add del">
          <ac:chgData name="Abels, Patrick" userId="ba666de4-0d21-43a6-8e66-51a18aae1b4a" providerId="ADAL" clId="{477F4B63-053C-4146-9706-2E68F493DF47}" dt="2023-04-24T17:19:27.946" v="1752" actId="9405"/>
          <ac:inkMkLst>
            <pc:docMk/>
            <pc:sldMk cId="1982254768" sldId="263"/>
            <ac:inkMk id="15" creationId="{B2B2CF8F-EE1B-F4A1-5A31-FF4EE713C1FC}"/>
          </ac:inkMkLst>
        </pc:inkChg>
        <pc:inkChg chg="add">
          <ac:chgData name="Abels, Patrick" userId="ba666de4-0d21-43a6-8e66-51a18aae1b4a" providerId="ADAL" clId="{477F4B63-053C-4146-9706-2E68F493DF47}" dt="2023-04-24T17:21:19.876" v="1754" actId="9405"/>
          <ac:inkMkLst>
            <pc:docMk/>
            <pc:sldMk cId="1982254768" sldId="263"/>
            <ac:inkMk id="16" creationId="{DCF4A7DB-CF05-C5C7-E049-DC32A6959D6F}"/>
          </ac:inkMkLst>
        </pc:inkChg>
        <pc:inkChg chg="add">
          <ac:chgData name="Abels, Patrick" userId="ba666de4-0d21-43a6-8e66-51a18aae1b4a" providerId="ADAL" clId="{477F4B63-053C-4146-9706-2E68F493DF47}" dt="2023-04-24T17:21:34.196" v="1755" actId="9405"/>
          <ac:inkMkLst>
            <pc:docMk/>
            <pc:sldMk cId="1982254768" sldId="263"/>
            <ac:inkMk id="17" creationId="{D8B90B2D-8193-72EA-4786-F4BD65E06595}"/>
          </ac:inkMkLst>
        </pc:inkChg>
        <pc:inkChg chg="add">
          <ac:chgData name="Abels, Patrick" userId="ba666de4-0d21-43a6-8e66-51a18aae1b4a" providerId="ADAL" clId="{477F4B63-053C-4146-9706-2E68F493DF47}" dt="2023-04-24T17:21:42.708" v="1756" actId="9405"/>
          <ac:inkMkLst>
            <pc:docMk/>
            <pc:sldMk cId="1982254768" sldId="263"/>
            <ac:inkMk id="18" creationId="{450C1CCA-78C9-BF4C-151B-A81B0799EF43}"/>
          </ac:inkMkLst>
        </pc:inkChg>
        <pc:inkChg chg="add">
          <ac:chgData name="Abels, Patrick" userId="ba666de4-0d21-43a6-8e66-51a18aae1b4a" providerId="ADAL" clId="{477F4B63-053C-4146-9706-2E68F493DF47}" dt="2023-04-24T17:21:48.942" v="1757" actId="9405"/>
          <ac:inkMkLst>
            <pc:docMk/>
            <pc:sldMk cId="1982254768" sldId="263"/>
            <ac:inkMk id="19" creationId="{8CC53525-A3AF-D73F-E9CE-5A056333EBF5}"/>
          </ac:inkMkLst>
        </pc:inkChg>
        <pc:inkChg chg="add">
          <ac:chgData name="Abels, Patrick" userId="ba666de4-0d21-43a6-8e66-51a18aae1b4a" providerId="ADAL" clId="{477F4B63-053C-4146-9706-2E68F493DF47}" dt="2023-04-24T17:21:52.401" v="1758" actId="9405"/>
          <ac:inkMkLst>
            <pc:docMk/>
            <pc:sldMk cId="1982254768" sldId="263"/>
            <ac:inkMk id="20" creationId="{E0FB478A-011F-FBFB-7F39-41D47287D392}"/>
          </ac:inkMkLst>
        </pc:inkChg>
        <pc:inkChg chg="add">
          <ac:chgData name="Abels, Patrick" userId="ba666de4-0d21-43a6-8e66-51a18aae1b4a" providerId="ADAL" clId="{477F4B63-053C-4146-9706-2E68F493DF47}" dt="2023-04-24T17:21:59.126" v="1759" actId="9405"/>
          <ac:inkMkLst>
            <pc:docMk/>
            <pc:sldMk cId="1982254768" sldId="263"/>
            <ac:inkMk id="21" creationId="{3797D404-4CDD-3328-6879-122682763D18}"/>
          </ac:inkMkLst>
        </pc:inkChg>
        <pc:inkChg chg="add">
          <ac:chgData name="Abels, Patrick" userId="ba666de4-0d21-43a6-8e66-51a18aae1b4a" providerId="ADAL" clId="{477F4B63-053C-4146-9706-2E68F493DF47}" dt="2023-04-24T17:22:21.801" v="1760" actId="9405"/>
          <ac:inkMkLst>
            <pc:docMk/>
            <pc:sldMk cId="1982254768" sldId="263"/>
            <ac:inkMk id="22" creationId="{EF5872AB-56B8-8036-10D4-AE4602BFE9EB}"/>
          </ac:inkMkLst>
        </pc:inkChg>
        <pc:inkChg chg="add">
          <ac:chgData name="Abels, Patrick" userId="ba666de4-0d21-43a6-8e66-51a18aae1b4a" providerId="ADAL" clId="{477F4B63-053C-4146-9706-2E68F493DF47}" dt="2023-04-24T17:22:31.405" v="1761" actId="9405"/>
          <ac:inkMkLst>
            <pc:docMk/>
            <pc:sldMk cId="1982254768" sldId="263"/>
            <ac:inkMk id="23" creationId="{B31E1C68-B75F-501C-5067-2172ADE6B6C1}"/>
          </ac:inkMkLst>
        </pc:inkChg>
        <pc:inkChg chg="add">
          <ac:chgData name="Abels, Patrick" userId="ba666de4-0d21-43a6-8e66-51a18aae1b4a" providerId="ADAL" clId="{477F4B63-053C-4146-9706-2E68F493DF47}" dt="2023-04-24T17:22:37.875" v="1762" actId="9405"/>
          <ac:inkMkLst>
            <pc:docMk/>
            <pc:sldMk cId="1982254768" sldId="263"/>
            <ac:inkMk id="24" creationId="{34820C03-FB0F-569C-B5BA-32A592D8EF7F}"/>
          </ac:inkMkLst>
        </pc:inkChg>
        <pc:inkChg chg="add">
          <ac:chgData name="Abels, Patrick" userId="ba666de4-0d21-43a6-8e66-51a18aae1b4a" providerId="ADAL" clId="{477F4B63-053C-4146-9706-2E68F493DF47}" dt="2023-04-24T17:22:48.588" v="1763" actId="9405"/>
          <ac:inkMkLst>
            <pc:docMk/>
            <pc:sldMk cId="1982254768" sldId="263"/>
            <ac:inkMk id="25" creationId="{6FD9AD1B-9F1C-551E-30B1-E18CEEA43FDF}"/>
          </ac:inkMkLst>
        </pc:inkChg>
        <pc:inkChg chg="add">
          <ac:chgData name="Abels, Patrick" userId="ba666de4-0d21-43a6-8e66-51a18aae1b4a" providerId="ADAL" clId="{477F4B63-053C-4146-9706-2E68F493DF47}" dt="2023-04-24T17:22:57.362" v="1764" actId="9405"/>
          <ac:inkMkLst>
            <pc:docMk/>
            <pc:sldMk cId="1982254768" sldId="263"/>
            <ac:inkMk id="26" creationId="{5A71D0BB-1AB9-B7D5-A570-E21B15C62882}"/>
          </ac:inkMkLst>
        </pc:inkChg>
        <pc:inkChg chg="add">
          <ac:chgData name="Abels, Patrick" userId="ba666de4-0d21-43a6-8e66-51a18aae1b4a" providerId="ADAL" clId="{477F4B63-053C-4146-9706-2E68F493DF47}" dt="2023-04-24T17:23:12.001" v="1765" actId="9405"/>
          <ac:inkMkLst>
            <pc:docMk/>
            <pc:sldMk cId="1982254768" sldId="263"/>
            <ac:inkMk id="27" creationId="{9B4B65BF-26A3-4893-4EFE-EDF7C369813F}"/>
          </ac:inkMkLst>
        </pc:inkChg>
        <pc:inkChg chg="add">
          <ac:chgData name="Abels, Patrick" userId="ba666de4-0d21-43a6-8e66-51a18aae1b4a" providerId="ADAL" clId="{477F4B63-053C-4146-9706-2E68F493DF47}" dt="2023-04-24T17:23:36.703" v="1766" actId="9405"/>
          <ac:inkMkLst>
            <pc:docMk/>
            <pc:sldMk cId="1982254768" sldId="263"/>
            <ac:inkMk id="28" creationId="{AFF556D5-D908-6FAA-9BCF-1C812D103994}"/>
          </ac:inkMkLst>
        </pc:inkChg>
        <pc:inkChg chg="add">
          <ac:chgData name="Abels, Patrick" userId="ba666de4-0d21-43a6-8e66-51a18aae1b4a" providerId="ADAL" clId="{477F4B63-053C-4146-9706-2E68F493DF47}" dt="2023-04-24T17:23:38.281" v="1767" actId="9405"/>
          <ac:inkMkLst>
            <pc:docMk/>
            <pc:sldMk cId="1982254768" sldId="263"/>
            <ac:inkMk id="29" creationId="{B6CFE0E6-3E7E-72DE-8866-4B60A51F1639}"/>
          </ac:inkMkLst>
        </pc:inkChg>
        <pc:inkChg chg="add">
          <ac:chgData name="Abels, Patrick" userId="ba666de4-0d21-43a6-8e66-51a18aae1b4a" providerId="ADAL" clId="{477F4B63-053C-4146-9706-2E68F493DF47}" dt="2023-04-24T17:24:11.575" v="1768" actId="9405"/>
          <ac:inkMkLst>
            <pc:docMk/>
            <pc:sldMk cId="1982254768" sldId="263"/>
            <ac:inkMk id="30" creationId="{6EEAB104-999E-CB8E-6E88-A333CCACE991}"/>
          </ac:inkMkLst>
        </pc:ink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1133548300" sldId="264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119013320" sldId="265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964712958" sldId="266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979377407" sldId="267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88671290" sldId="268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400960324" sldId="269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2464172290" sldId="270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7461558" sldId="271"/>
        </pc:sldMkLst>
      </pc:sldChg>
      <pc:sldMasterChg chg="modSldLayout">
        <pc:chgData name="Abels, Patrick" userId="ba666de4-0d21-43a6-8e66-51a18aae1b4a" providerId="ADAL" clId="{477F4B63-053C-4146-9706-2E68F493DF47}" dt="2023-04-24T17:07:55.789" v="1524" actId="1076"/>
        <pc:sldMasterMkLst>
          <pc:docMk/>
          <pc:sldMasterMk cId="1043764218" sldId="2147483660"/>
        </pc:sldMasterMkLst>
        <pc:sldLayoutChg chg="addSp delSp modSp mod modTransition">
          <pc:chgData name="Abels, Patrick" userId="ba666de4-0d21-43a6-8e66-51a18aae1b4a" providerId="ADAL" clId="{477F4B63-053C-4146-9706-2E68F493DF47}" dt="2023-04-24T16:38:02.895" v="1510"/>
          <pc:sldLayoutMkLst>
            <pc:docMk/>
            <pc:sldMasterMk cId="1043764218" sldId="2147483660"/>
            <pc:sldLayoutMk cId="1011298598" sldId="2147483672"/>
          </pc:sldLayoutMkLst>
          <pc:spChg chg="add mod">
            <ac:chgData name="Abels, Patrick" userId="ba666de4-0d21-43a6-8e66-51a18aae1b4a" providerId="ADAL" clId="{477F4B63-053C-4146-9706-2E68F493DF47}" dt="2023-04-24T15:46:47.966" v="28" actId="14100"/>
            <ac:spMkLst>
              <pc:docMk/>
              <pc:sldMasterMk cId="1043764218" sldId="2147483660"/>
              <pc:sldLayoutMk cId="1011298598" sldId="2147483672"/>
              <ac:spMk id="4" creationId="{895161EA-303E-AE82-C761-477476BF0B4C}"/>
            </ac:spMkLst>
          </pc:spChg>
          <pc:spChg chg="mod">
            <ac:chgData name="Abels, Patrick" userId="ba666de4-0d21-43a6-8e66-51a18aae1b4a" providerId="ADAL" clId="{477F4B63-053C-4146-9706-2E68F493DF47}" dt="2023-04-24T15:47:08.941" v="32" actId="207"/>
            <ac:spMkLst>
              <pc:docMk/>
              <pc:sldMasterMk cId="1043764218" sldId="2147483660"/>
              <pc:sldLayoutMk cId="1011298598" sldId="2147483672"/>
              <ac:spMk id="5" creationId="{3C980BA9-BC4E-30FD-C020-AEBBFBFBF1AE}"/>
            </ac:spMkLst>
          </pc:spChg>
          <pc:spChg chg="mod">
            <ac:chgData name="Abels, Patrick" userId="ba666de4-0d21-43a6-8e66-51a18aae1b4a" providerId="ADAL" clId="{477F4B63-053C-4146-9706-2E68F493DF47}" dt="2023-04-24T15:47:32.191" v="64" actId="1037"/>
            <ac:spMkLst>
              <pc:docMk/>
              <pc:sldMasterMk cId="1043764218" sldId="2147483660"/>
              <pc:sldLayoutMk cId="1011298598" sldId="2147483672"/>
              <ac:spMk id="6" creationId="{68954BE4-B50E-7AD3-4EEE-A26283E79FB3}"/>
            </ac:spMkLst>
          </pc:spChg>
          <pc:picChg chg="del mod">
            <ac:chgData name="Abels, Patrick" userId="ba666de4-0d21-43a6-8e66-51a18aae1b4a" providerId="ADAL" clId="{477F4B63-053C-4146-9706-2E68F493DF47}" dt="2023-04-24T15:47:23.464" v="34" actId="478"/>
            <ac:picMkLst>
              <pc:docMk/>
              <pc:sldMasterMk cId="1043764218" sldId="2147483660"/>
              <pc:sldLayoutMk cId="1011298598" sldId="2147483672"/>
              <ac:picMk id="3" creationId="{C4D818B0-1F4F-3D42-C666-C9B13E844470}"/>
            </ac:picMkLst>
          </pc:picChg>
          <pc:picChg chg="del mod">
            <ac:chgData name="Abels, Patrick" userId="ba666de4-0d21-43a6-8e66-51a18aae1b4a" providerId="ADAL" clId="{477F4B63-053C-4146-9706-2E68F493DF47}" dt="2023-04-24T15:45:58.867" v="21" actId="478"/>
            <ac:picMkLst>
              <pc:docMk/>
              <pc:sldMasterMk cId="1043764218" sldId="2147483660"/>
              <pc:sldLayoutMk cId="1011298598" sldId="2147483672"/>
              <ac:picMk id="7" creationId="{DA3F6043-04FC-7DBE-9677-C0D2183CF0AD}"/>
            </ac:picMkLst>
          </pc:picChg>
        </pc:sldLayoutChg>
        <pc:sldLayoutChg chg="addSp delSp modSp mod">
          <pc:chgData name="Abels, Patrick" userId="ba666de4-0d21-43a6-8e66-51a18aae1b4a" providerId="ADAL" clId="{477F4B63-053C-4146-9706-2E68F493DF47}" dt="2023-04-24T16:35:53.881" v="1456" actId="20577"/>
          <pc:sldLayoutMkLst>
            <pc:docMk/>
            <pc:sldMasterMk cId="1043764218" sldId="2147483660"/>
            <pc:sldLayoutMk cId="122919291" sldId="2147483673"/>
          </pc:sldLayoutMkLst>
          <pc:spChg chg="mod">
            <ac:chgData name="Abels, Patrick" userId="ba666de4-0d21-43a6-8e66-51a18aae1b4a" providerId="ADAL" clId="{477F4B63-053C-4146-9706-2E68F493DF47}" dt="2023-04-24T16:35:53.881" v="1456" actId="20577"/>
            <ac:spMkLst>
              <pc:docMk/>
              <pc:sldMasterMk cId="1043764218" sldId="2147483660"/>
              <pc:sldLayoutMk cId="122919291" sldId="2147483673"/>
              <ac:spMk id="10" creationId="{91A6C134-3551-6DE4-1C26-0EAF373048EE}"/>
            </ac:spMkLst>
          </pc:spChg>
          <pc:picChg chg="add mod">
            <ac:chgData name="Abels, Patrick" userId="ba666de4-0d21-43a6-8e66-51a18aae1b4a" providerId="ADAL" clId="{477F4B63-053C-4146-9706-2E68F493DF47}" dt="2023-04-24T16:35:46.883" v="1443" actId="1037"/>
            <ac:picMkLst>
              <pc:docMk/>
              <pc:sldMasterMk cId="1043764218" sldId="2147483660"/>
              <pc:sldLayoutMk cId="122919291" sldId="2147483673"/>
              <ac:picMk id="3" creationId="{69AA69DC-3BDE-DC5B-7592-005FD0389B74}"/>
            </ac:picMkLst>
          </pc:picChg>
          <pc:picChg chg="del mod">
            <ac:chgData name="Abels, Patrick" userId="ba666de4-0d21-43a6-8e66-51a18aae1b4a" providerId="ADAL" clId="{477F4B63-053C-4146-9706-2E68F493DF47}" dt="2023-04-24T16:35:06.768" v="1432" actId="478"/>
            <ac:picMkLst>
              <pc:docMk/>
              <pc:sldMasterMk cId="1043764218" sldId="2147483660"/>
              <pc:sldLayoutMk cId="122919291" sldId="2147483673"/>
              <ac:picMk id="11" creationId="{583C38F4-65D6-97A2-2BA6-A89F6A9860F9}"/>
            </ac:picMkLst>
          </pc:picChg>
        </pc:sldLayoutChg>
        <pc:sldLayoutChg chg="addSp delSp modSp mod">
          <pc:chgData name="Abels, Patrick" userId="ba666de4-0d21-43a6-8e66-51a18aae1b4a" providerId="ADAL" clId="{477F4B63-053C-4146-9706-2E68F493DF47}" dt="2023-04-24T17:07:55.789" v="1524" actId="1076"/>
          <pc:sldLayoutMkLst>
            <pc:docMk/>
            <pc:sldMasterMk cId="1043764218" sldId="2147483660"/>
            <pc:sldLayoutMk cId="2434053926" sldId="2147483674"/>
          </pc:sldLayoutMkLst>
          <pc:spChg chg="mod">
            <ac:chgData name="Abels, Patrick" userId="ba666de4-0d21-43a6-8e66-51a18aae1b4a" providerId="ADAL" clId="{477F4B63-053C-4146-9706-2E68F493DF47}" dt="2023-04-24T17:07:30.402" v="1520" actId="20577"/>
            <ac:spMkLst>
              <pc:docMk/>
              <pc:sldMasterMk cId="1043764218" sldId="2147483660"/>
              <pc:sldLayoutMk cId="2434053926" sldId="2147483674"/>
              <ac:spMk id="10" creationId="{91A6C134-3551-6DE4-1C26-0EAF373048EE}"/>
            </ac:spMkLst>
          </pc:spChg>
          <pc:picChg chg="del">
            <ac:chgData name="Abels, Patrick" userId="ba666de4-0d21-43a6-8e66-51a18aae1b4a" providerId="ADAL" clId="{477F4B63-053C-4146-9706-2E68F493DF47}" dt="2023-04-24T17:07:44.285" v="1522" actId="478"/>
            <ac:picMkLst>
              <pc:docMk/>
              <pc:sldMasterMk cId="1043764218" sldId="2147483660"/>
              <pc:sldLayoutMk cId="2434053926" sldId="2147483674"/>
              <ac:picMk id="3" creationId="{69AA69DC-3BDE-DC5B-7592-005FD0389B74}"/>
            </ac:picMkLst>
          </pc:picChg>
          <pc:picChg chg="add mod">
            <ac:chgData name="Abels, Patrick" userId="ba666de4-0d21-43a6-8e66-51a18aae1b4a" providerId="ADAL" clId="{477F4B63-053C-4146-9706-2E68F493DF47}" dt="2023-04-24T17:07:55.789" v="1524" actId="1076"/>
            <ac:picMkLst>
              <pc:docMk/>
              <pc:sldMasterMk cId="1043764218" sldId="2147483660"/>
              <pc:sldLayoutMk cId="2434053926" sldId="2147483674"/>
              <ac:picMk id="4" creationId="{E45BE055-35ED-0E1E-0BDF-73C8529392FD}"/>
            </ac:picMkLst>
          </pc:picChg>
        </pc:sldLayoutChg>
      </pc:sldMasterChg>
    </pc:docChg>
  </pc:docChgLst>
  <pc:docChgLst>
    <pc:chgData name="Abels, Patrick" userId="ba666de4-0d21-43a6-8e66-51a18aae1b4a" providerId="ADAL" clId="{61772F05-A0C1-204F-863A-FC19EE1A43E8}"/>
    <pc:docChg chg="modSld">
      <pc:chgData name="Abels, Patrick" userId="ba666de4-0d21-43a6-8e66-51a18aae1b4a" providerId="ADAL" clId="{61772F05-A0C1-204F-863A-FC19EE1A43E8}" dt="2024-03-04T10:57:18.806" v="1" actId="20577"/>
      <pc:docMkLst>
        <pc:docMk/>
      </pc:docMkLst>
      <pc:sldChg chg="modSp">
        <pc:chgData name="Abels, Patrick" userId="ba666de4-0d21-43a6-8e66-51a18aae1b4a" providerId="ADAL" clId="{61772F05-A0C1-204F-863A-FC19EE1A43E8}" dt="2024-03-04T10:57:18.806" v="1" actId="20577"/>
        <pc:sldMkLst>
          <pc:docMk/>
          <pc:sldMk cId="4188792782" sldId="275"/>
        </pc:sldMkLst>
        <pc:spChg chg="mod">
          <ac:chgData name="Abels, Patrick" userId="ba666de4-0d21-43a6-8e66-51a18aae1b4a" providerId="ADAL" clId="{61772F05-A0C1-204F-863A-FC19EE1A43E8}" dt="2024-03-04T10:57:18.806" v="1" actId="20577"/>
          <ac:spMkLst>
            <pc:docMk/>
            <pc:sldMk cId="4188792782" sldId="275"/>
            <ac:spMk id="3" creationId="{DE287186-0EB6-0464-DD2D-E6DDC50BD359}"/>
          </ac:spMkLst>
        </pc:spChg>
      </pc:sldChg>
    </pc:docChg>
  </pc:docChgLst>
  <pc:docChgLst>
    <pc:chgData name="Abels, Patrick" userId="ba666de4-0d21-43a6-8e66-51a18aae1b4a" providerId="ADAL" clId="{1EA24D17-B000-4F5B-B835-0A7A60C4E8D2}"/>
    <pc:docChg chg="undo custSel addSld delSld modSld modMainMaster">
      <pc:chgData name="Abels, Patrick" userId="ba666de4-0d21-43a6-8e66-51a18aae1b4a" providerId="ADAL" clId="{1EA24D17-B000-4F5B-B835-0A7A60C4E8D2}" dt="2023-07-31T19:08:28.051" v="731" actId="1038"/>
      <pc:docMkLst>
        <pc:docMk/>
      </pc:docMkLst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1986885273" sldId="256"/>
        </pc:sldMkLst>
      </pc:sldChg>
      <pc:sldChg chg="new del">
        <pc:chgData name="Abels, Patrick" userId="ba666de4-0d21-43a6-8e66-51a18aae1b4a" providerId="ADAL" clId="{1EA24D17-B000-4F5B-B835-0A7A60C4E8D2}" dt="2023-07-31T18:24:31.468" v="56" actId="47"/>
        <pc:sldMkLst>
          <pc:docMk/>
          <pc:sldMk cId="2531811691" sldId="256"/>
        </pc:sldMkLst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1179587911" sldId="257"/>
        </pc:sldMkLst>
      </pc:sldChg>
      <pc:sldChg chg="addSp modSp new del mod">
        <pc:chgData name="Abels, Patrick" userId="ba666de4-0d21-43a6-8e66-51a18aae1b4a" providerId="ADAL" clId="{1EA24D17-B000-4F5B-B835-0A7A60C4E8D2}" dt="2023-07-31T18:29:43.828" v="131" actId="47"/>
        <pc:sldMkLst>
          <pc:docMk/>
          <pc:sldMk cId="3816611931" sldId="257"/>
        </pc:sldMkLst>
        <pc:spChg chg="mod">
          <ac:chgData name="Abels, Patrick" userId="ba666de4-0d21-43a6-8e66-51a18aae1b4a" providerId="ADAL" clId="{1EA24D17-B000-4F5B-B835-0A7A60C4E8D2}" dt="2023-07-31T18:24:58.614" v="76" actId="20577"/>
          <ac:spMkLst>
            <pc:docMk/>
            <pc:sldMk cId="3816611931" sldId="257"/>
            <ac:spMk id="2" creationId="{EC801E97-9E70-4DE6-31DA-C065479A536C}"/>
          </ac:spMkLst>
        </pc:spChg>
        <pc:picChg chg="add mod">
          <ac:chgData name="Abels, Patrick" userId="ba666de4-0d21-43a6-8e66-51a18aae1b4a" providerId="ADAL" clId="{1EA24D17-B000-4F5B-B835-0A7A60C4E8D2}" dt="2023-07-31T18:28:04.580" v="108" actId="1076"/>
          <ac:picMkLst>
            <pc:docMk/>
            <pc:sldMk cId="3816611931" sldId="257"/>
            <ac:picMk id="3" creationId="{B2707E73-F258-049A-03EA-7069DD8DB4F5}"/>
          </ac:picMkLst>
        </pc:picChg>
      </pc:sldChg>
      <pc:sldChg chg="addSp modSp new mod">
        <pc:chgData name="Abels, Patrick" userId="ba666de4-0d21-43a6-8e66-51a18aae1b4a" providerId="ADAL" clId="{1EA24D17-B000-4F5B-B835-0A7A60C4E8D2}" dt="2023-07-31T18:34:46.030" v="225" actId="20577"/>
        <pc:sldMkLst>
          <pc:docMk/>
          <pc:sldMk cId="4053142725" sldId="258"/>
        </pc:sldMkLst>
        <pc:spChg chg="mod">
          <ac:chgData name="Abels, Patrick" userId="ba666de4-0d21-43a6-8e66-51a18aae1b4a" providerId="ADAL" clId="{1EA24D17-B000-4F5B-B835-0A7A60C4E8D2}" dt="2023-07-31T18:34:19.673" v="202" actId="20577"/>
          <ac:spMkLst>
            <pc:docMk/>
            <pc:sldMk cId="4053142725" sldId="258"/>
            <ac:spMk id="2" creationId="{B07DB424-5D60-EB8E-705E-00413050711F}"/>
          </ac:spMkLst>
        </pc:spChg>
        <pc:spChg chg="add mod">
          <ac:chgData name="Abels, Patrick" userId="ba666de4-0d21-43a6-8e66-51a18aae1b4a" providerId="ADAL" clId="{1EA24D17-B000-4F5B-B835-0A7A60C4E8D2}" dt="2023-07-31T18:34:46.030" v="225" actId="20577"/>
          <ac:spMkLst>
            <pc:docMk/>
            <pc:sldMk cId="4053142725" sldId="258"/>
            <ac:spMk id="3" creationId="{37A5E83A-1944-7C15-78CB-DF10817E858F}"/>
          </ac:spMkLst>
        </pc:spChg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4287185686" sldId="258"/>
        </pc:sldMkLst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2690822542" sldId="259"/>
        </pc:sldMkLst>
      </pc:sldChg>
      <pc:sldChg chg="modSp new mod">
        <pc:chgData name="Abels, Patrick" userId="ba666de4-0d21-43a6-8e66-51a18aae1b4a" providerId="ADAL" clId="{1EA24D17-B000-4F5B-B835-0A7A60C4E8D2}" dt="2023-07-31T18:36:11.990" v="247" actId="20577"/>
        <pc:sldMkLst>
          <pc:docMk/>
          <pc:sldMk cId="3366437632" sldId="259"/>
        </pc:sldMkLst>
        <pc:spChg chg="mod">
          <ac:chgData name="Abels, Patrick" userId="ba666de4-0d21-43a6-8e66-51a18aae1b4a" providerId="ADAL" clId="{1EA24D17-B000-4F5B-B835-0A7A60C4E8D2}" dt="2023-07-31T18:36:11.990" v="247" actId="20577"/>
          <ac:spMkLst>
            <pc:docMk/>
            <pc:sldMk cId="3366437632" sldId="259"/>
            <ac:spMk id="2" creationId="{D75C1544-77A2-CE22-C31D-D08864B78BAE}"/>
          </ac:spMkLst>
        </pc:spChg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3117757405" sldId="260"/>
        </pc:sldMkLst>
      </pc:sldChg>
      <pc:sldChg chg="new del">
        <pc:chgData name="Abels, Patrick" userId="ba666de4-0d21-43a6-8e66-51a18aae1b4a" providerId="ADAL" clId="{1EA24D17-B000-4F5B-B835-0A7A60C4E8D2}" dt="2023-07-31T18:47:41.362" v="470" actId="47"/>
        <pc:sldMkLst>
          <pc:docMk/>
          <pc:sldMk cId="3666141988" sldId="260"/>
        </pc:sldMkLst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2438877614" sldId="261"/>
        </pc:sldMkLst>
      </pc:sldChg>
      <pc:sldChg chg="addSp delSp modSp new mod">
        <pc:chgData name="Abels, Patrick" userId="ba666de4-0d21-43a6-8e66-51a18aae1b4a" providerId="ADAL" clId="{1EA24D17-B000-4F5B-B835-0A7A60C4E8D2}" dt="2023-07-31T18:59:23.311" v="617" actId="732"/>
        <pc:sldMkLst>
          <pc:docMk/>
          <pc:sldMk cId="4223110314" sldId="261"/>
        </pc:sldMkLst>
        <pc:spChg chg="mod">
          <ac:chgData name="Abels, Patrick" userId="ba666de4-0d21-43a6-8e66-51a18aae1b4a" providerId="ADAL" clId="{1EA24D17-B000-4F5B-B835-0A7A60C4E8D2}" dt="2023-07-31T18:52:55.052" v="528" actId="20577"/>
          <ac:spMkLst>
            <pc:docMk/>
            <pc:sldMk cId="4223110314" sldId="261"/>
            <ac:spMk id="2" creationId="{EEA79473-2E02-D691-984D-E62FD887B263}"/>
          </ac:spMkLst>
        </pc:spChg>
        <pc:spChg chg="mod">
          <ac:chgData name="Abels, Patrick" userId="ba666de4-0d21-43a6-8e66-51a18aae1b4a" providerId="ADAL" clId="{1EA24D17-B000-4F5B-B835-0A7A60C4E8D2}" dt="2023-07-31T18:52:22.960" v="520" actId="20577"/>
          <ac:spMkLst>
            <pc:docMk/>
            <pc:sldMk cId="4223110314" sldId="261"/>
            <ac:spMk id="3" creationId="{91E27F51-7010-A9B6-38F8-6302D0C64020}"/>
          </ac:spMkLst>
        </pc:spChg>
        <pc:spChg chg="add mod">
          <ac:chgData name="Abels, Patrick" userId="ba666de4-0d21-43a6-8e66-51a18aae1b4a" providerId="ADAL" clId="{1EA24D17-B000-4F5B-B835-0A7A60C4E8D2}" dt="2023-07-31T18:57:34.664" v="607" actId="14100"/>
          <ac:spMkLst>
            <pc:docMk/>
            <pc:sldMk cId="4223110314" sldId="261"/>
            <ac:spMk id="6" creationId="{9309D2C6-9509-CDB1-E903-FA244ECEC803}"/>
          </ac:spMkLst>
        </pc:spChg>
        <pc:spChg chg="add del mod">
          <ac:chgData name="Abels, Patrick" userId="ba666de4-0d21-43a6-8e66-51a18aae1b4a" providerId="ADAL" clId="{1EA24D17-B000-4F5B-B835-0A7A60C4E8D2}" dt="2023-07-31T18:59:18.639" v="616" actId="478"/>
          <ac:spMkLst>
            <pc:docMk/>
            <pc:sldMk cId="4223110314" sldId="261"/>
            <ac:spMk id="7" creationId="{3E40CA89-044D-1738-800E-04FA957F95F6}"/>
          </ac:spMkLst>
        </pc:spChg>
        <pc:picChg chg="add mod modCrop">
          <ac:chgData name="Abels, Patrick" userId="ba666de4-0d21-43a6-8e66-51a18aae1b4a" providerId="ADAL" clId="{1EA24D17-B000-4F5B-B835-0A7A60C4E8D2}" dt="2023-07-31T18:59:23.311" v="617" actId="732"/>
          <ac:picMkLst>
            <pc:docMk/>
            <pc:sldMk cId="4223110314" sldId="261"/>
            <ac:picMk id="5" creationId="{EBA4749D-6D20-F569-6F6F-5EF7857F438E}"/>
          </ac:picMkLst>
        </pc:picChg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572060250" sldId="262"/>
        </pc:sldMkLst>
      </pc:sldChg>
      <pc:sldChg chg="addSp delSp modSp new mod">
        <pc:chgData name="Abels, Patrick" userId="ba666de4-0d21-43a6-8e66-51a18aae1b4a" providerId="ADAL" clId="{1EA24D17-B000-4F5B-B835-0A7A60C4E8D2}" dt="2023-07-31T19:08:28.051" v="731" actId="1038"/>
        <pc:sldMkLst>
          <pc:docMk/>
          <pc:sldMk cId="4127666779" sldId="262"/>
        </pc:sldMkLst>
        <pc:spChg chg="del mod">
          <ac:chgData name="Abels, Patrick" userId="ba666de4-0d21-43a6-8e66-51a18aae1b4a" providerId="ADAL" clId="{1EA24D17-B000-4F5B-B835-0A7A60C4E8D2}" dt="2023-07-31T19:07:42.406" v="712" actId="478"/>
          <ac:spMkLst>
            <pc:docMk/>
            <pc:sldMk cId="4127666779" sldId="262"/>
            <ac:spMk id="2" creationId="{F539A69B-7D58-0B3A-C06A-BBB0AAD55299}"/>
          </ac:spMkLst>
        </pc:spChg>
        <pc:spChg chg="add del mod">
          <ac:chgData name="Abels, Patrick" userId="ba666de4-0d21-43a6-8e66-51a18aae1b4a" providerId="ADAL" clId="{1EA24D17-B000-4F5B-B835-0A7A60C4E8D2}" dt="2023-07-31T19:07:46.596" v="713" actId="478"/>
          <ac:spMkLst>
            <pc:docMk/>
            <pc:sldMk cId="4127666779" sldId="262"/>
            <ac:spMk id="10" creationId="{9EA6A81F-9165-ABA7-89DA-CCEBB4375B8A}"/>
          </ac:spMkLst>
        </pc:sp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3" creationId="{F2BE7A5D-E3A0-FE57-04E1-EB1CC2B046EF}"/>
          </ac:picMkLst>
        </pc:pic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4" creationId="{B5735F8B-B5FD-B638-A40E-5958D472F4CB}"/>
          </ac:picMkLst>
        </pc:pic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5" creationId="{0C14C468-FDD3-DC2A-C5D3-4B4AE04187AF}"/>
          </ac:picMkLst>
        </pc:pic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6" creationId="{4C5A9455-99A3-89BC-5264-AAAB6F876188}"/>
          </ac:picMkLst>
        </pc:pic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7" creationId="{9CA0D277-68E3-CC6A-F2C7-FA519E0F4BBC}"/>
          </ac:picMkLst>
        </pc:pic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8" creationId="{7CCAE423-208F-2439-4442-4EA59DBAA00A}"/>
          </ac:picMkLst>
        </pc:picChg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1982254768" sldId="263"/>
        </pc:sldMkLst>
      </pc:sldChg>
      <pc:sldChg chg="modSp new mod modTransition">
        <pc:chgData name="Abels, Patrick" userId="ba666de4-0d21-43a6-8e66-51a18aae1b4a" providerId="ADAL" clId="{1EA24D17-B000-4F5B-B835-0A7A60C4E8D2}" dt="2023-07-31T18:30:10.003" v="151"/>
        <pc:sldMkLst>
          <pc:docMk/>
          <pc:sldMk cId="2766537786" sldId="263"/>
        </pc:sldMkLst>
        <pc:spChg chg="mod">
          <ac:chgData name="Abels, Patrick" userId="ba666de4-0d21-43a6-8e66-51a18aae1b4a" providerId="ADAL" clId="{1EA24D17-B000-4F5B-B835-0A7A60C4E8D2}" dt="2023-07-31T18:29:57.738" v="150" actId="20577"/>
          <ac:spMkLst>
            <pc:docMk/>
            <pc:sldMk cId="2766537786" sldId="263"/>
            <ac:spMk id="2" creationId="{68E00736-7763-5364-29F5-3973C6BC804D}"/>
          </ac:spMkLst>
        </pc:spChg>
      </pc:sldChg>
      <pc:sldChg chg="addSp modSp add del mod">
        <pc:chgData name="Abels, Patrick" userId="ba666de4-0d21-43a6-8e66-51a18aae1b4a" providerId="ADAL" clId="{1EA24D17-B000-4F5B-B835-0A7A60C4E8D2}" dt="2023-07-31T18:40:32.318" v="393" actId="47"/>
        <pc:sldMkLst>
          <pc:docMk/>
          <pc:sldMk cId="3698756132" sldId="264"/>
        </pc:sldMkLst>
        <pc:spChg chg="mod">
          <ac:chgData name="Abels, Patrick" userId="ba666de4-0d21-43a6-8e66-51a18aae1b4a" providerId="ADAL" clId="{1EA24D17-B000-4F5B-B835-0A7A60C4E8D2}" dt="2023-07-31T18:40:14.624" v="391"/>
          <ac:spMkLst>
            <pc:docMk/>
            <pc:sldMk cId="3698756132" sldId="264"/>
            <ac:spMk id="2" creationId="{D75C1544-77A2-CE22-C31D-D08864B78BAE}"/>
          </ac:spMkLst>
        </pc:spChg>
        <pc:graphicFrameChg chg="add mod modGraphic">
          <ac:chgData name="Abels, Patrick" userId="ba666de4-0d21-43a6-8e66-51a18aae1b4a" providerId="ADAL" clId="{1EA24D17-B000-4F5B-B835-0A7A60C4E8D2}" dt="2023-07-31T18:40:04.941" v="388" actId="14100"/>
          <ac:graphicFrameMkLst>
            <pc:docMk/>
            <pc:sldMk cId="3698756132" sldId="264"/>
            <ac:graphicFrameMk id="3" creationId="{6931FFAE-52D8-D1BC-5830-1CEB0EC90EE6}"/>
          </ac:graphicFrameMkLst>
        </pc:graphicFrameChg>
      </pc:sldChg>
      <pc:sldChg chg="addSp delSp modSp add mod">
        <pc:chgData name="Abels, Patrick" userId="ba666de4-0d21-43a6-8e66-51a18aae1b4a" providerId="ADAL" clId="{1EA24D17-B000-4F5B-B835-0A7A60C4E8D2}" dt="2023-07-31T18:46:05.280" v="469" actId="207"/>
        <pc:sldMkLst>
          <pc:docMk/>
          <pc:sldMk cId="2628582133" sldId="265"/>
        </pc:sldMkLst>
        <pc:spChg chg="mod">
          <ac:chgData name="Abels, Patrick" userId="ba666de4-0d21-43a6-8e66-51a18aae1b4a" providerId="ADAL" clId="{1EA24D17-B000-4F5B-B835-0A7A60C4E8D2}" dt="2023-07-31T18:41:27.132" v="412" actId="20577"/>
          <ac:spMkLst>
            <pc:docMk/>
            <pc:sldMk cId="2628582133" sldId="265"/>
            <ac:spMk id="2" creationId="{D75C1544-77A2-CE22-C31D-D08864B78BAE}"/>
          </ac:spMkLst>
        </pc:spChg>
        <pc:spChg chg="add 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" creationId="{EE3F75DF-29E6-402A-CB62-7737D5914CCB}"/>
          </ac:spMkLst>
        </pc:spChg>
        <pc:spChg chg="add 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" creationId="{E7391258-B67A-66CB-022D-FFF5CC7F8EEF}"/>
          </ac:spMkLst>
        </pc:spChg>
        <pc:spChg chg="add 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5" creationId="{9B9C2A00-C219-9E3C-861E-0E5D8770B065}"/>
          </ac:spMkLst>
        </pc:spChg>
        <pc:spChg chg="add 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6" creationId="{A902AD16-E3CE-56E7-6AA2-ED32DE9AF570}"/>
          </ac:spMkLst>
        </pc:spChg>
        <pc:spChg chg="add 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7" creationId="{E999206E-939D-1F0A-3E53-B8ABF4630102}"/>
          </ac:spMkLst>
        </pc:spChg>
        <pc:spChg chg="add mod">
          <ac:chgData name="Abels, Patrick" userId="ba666de4-0d21-43a6-8e66-51a18aae1b4a" providerId="ADAL" clId="{1EA24D17-B000-4F5B-B835-0A7A60C4E8D2}" dt="2023-07-31T18:43:43.320" v="441"/>
          <ac:spMkLst>
            <pc:docMk/>
            <pc:sldMk cId="2628582133" sldId="265"/>
            <ac:spMk id="8" creationId="{2BECCDDC-6A96-7BBF-58EC-30FEEA71DBD2}"/>
          </ac:spMkLst>
        </pc:spChg>
        <pc:spChg chg="add mod">
          <ac:chgData name="Abels, Patrick" userId="ba666de4-0d21-43a6-8e66-51a18aae1b4a" providerId="ADAL" clId="{1EA24D17-B000-4F5B-B835-0A7A60C4E8D2}" dt="2023-07-31T18:43:43.320" v="441"/>
          <ac:spMkLst>
            <pc:docMk/>
            <pc:sldMk cId="2628582133" sldId="265"/>
            <ac:spMk id="9" creationId="{0B5FD9A2-6820-0036-2845-8CD8E7E23E8D}"/>
          </ac:spMkLst>
        </pc:spChg>
        <pc:spChg chg="add mod">
          <ac:chgData name="Abels, Patrick" userId="ba666de4-0d21-43a6-8e66-51a18aae1b4a" providerId="ADAL" clId="{1EA24D17-B000-4F5B-B835-0A7A60C4E8D2}" dt="2023-07-31T18:43:43.320" v="441"/>
          <ac:spMkLst>
            <pc:docMk/>
            <pc:sldMk cId="2628582133" sldId="265"/>
            <ac:spMk id="10" creationId="{1CB7BC12-9CFC-752E-71DB-B0DB2E9CA443}"/>
          </ac:spMkLst>
        </pc:spChg>
        <pc:spChg chg="add mod">
          <ac:chgData name="Abels, Patrick" userId="ba666de4-0d21-43a6-8e66-51a18aae1b4a" providerId="ADAL" clId="{1EA24D17-B000-4F5B-B835-0A7A60C4E8D2}" dt="2023-07-31T18:43:43.320" v="441"/>
          <ac:spMkLst>
            <pc:docMk/>
            <pc:sldMk cId="2628582133" sldId="265"/>
            <ac:spMk id="11" creationId="{8EC425FC-EB73-A3BF-3986-768A6A770008}"/>
          </ac:spMkLst>
        </pc:spChg>
        <pc:spChg chg="add mod">
          <ac:chgData name="Abels, Patrick" userId="ba666de4-0d21-43a6-8e66-51a18aae1b4a" providerId="ADAL" clId="{1EA24D17-B000-4F5B-B835-0A7A60C4E8D2}" dt="2023-07-31T18:43:43.320" v="441"/>
          <ac:spMkLst>
            <pc:docMk/>
            <pc:sldMk cId="2628582133" sldId="265"/>
            <ac:spMk id="12" creationId="{32CDBC1E-53D0-EC95-1A17-1294DCA0D34A}"/>
          </ac:spMkLst>
        </pc:spChg>
        <pc:spChg chg="add mod">
          <ac:chgData name="Abels, Patrick" userId="ba666de4-0d21-43a6-8e66-51a18aae1b4a" providerId="ADAL" clId="{1EA24D17-B000-4F5B-B835-0A7A60C4E8D2}" dt="2023-07-31T18:43:42.931" v="440"/>
          <ac:spMkLst>
            <pc:docMk/>
            <pc:sldMk cId="2628582133" sldId="265"/>
            <ac:spMk id="13" creationId="{5BFBD9A2-57EB-47BA-ED35-40BEC6B7B7B4}"/>
          </ac:spMkLst>
        </pc:spChg>
        <pc:spChg chg="add mod">
          <ac:chgData name="Abels, Patrick" userId="ba666de4-0d21-43a6-8e66-51a18aae1b4a" providerId="ADAL" clId="{1EA24D17-B000-4F5B-B835-0A7A60C4E8D2}" dt="2023-07-31T18:43:42.931" v="440"/>
          <ac:spMkLst>
            <pc:docMk/>
            <pc:sldMk cId="2628582133" sldId="265"/>
            <ac:spMk id="14" creationId="{F1279E3C-3B22-500E-4D29-D9C4760AF18B}"/>
          </ac:spMkLst>
        </pc:spChg>
        <pc:spChg chg="add mod">
          <ac:chgData name="Abels, Patrick" userId="ba666de4-0d21-43a6-8e66-51a18aae1b4a" providerId="ADAL" clId="{1EA24D17-B000-4F5B-B835-0A7A60C4E8D2}" dt="2023-07-31T18:43:42.931" v="440"/>
          <ac:spMkLst>
            <pc:docMk/>
            <pc:sldMk cId="2628582133" sldId="265"/>
            <ac:spMk id="15" creationId="{3441472A-6C3F-4EA3-0C36-B34009C881E1}"/>
          </ac:spMkLst>
        </pc:spChg>
        <pc:spChg chg="add mod">
          <ac:chgData name="Abels, Patrick" userId="ba666de4-0d21-43a6-8e66-51a18aae1b4a" providerId="ADAL" clId="{1EA24D17-B000-4F5B-B835-0A7A60C4E8D2}" dt="2023-07-31T18:43:42.931" v="440"/>
          <ac:spMkLst>
            <pc:docMk/>
            <pc:sldMk cId="2628582133" sldId="265"/>
            <ac:spMk id="16" creationId="{735820D4-0286-83A6-85AA-4E9400D6CEE8}"/>
          </ac:spMkLst>
        </pc:spChg>
        <pc:spChg chg="add mod">
          <ac:chgData name="Abels, Patrick" userId="ba666de4-0d21-43a6-8e66-51a18aae1b4a" providerId="ADAL" clId="{1EA24D17-B000-4F5B-B835-0A7A60C4E8D2}" dt="2023-07-31T18:43:42.931" v="440"/>
          <ac:spMkLst>
            <pc:docMk/>
            <pc:sldMk cId="2628582133" sldId="265"/>
            <ac:spMk id="17" creationId="{74814C4E-7F45-6245-0028-76F1373D39E5}"/>
          </ac:spMkLst>
        </pc:spChg>
        <pc:spChg chg="add mod">
          <ac:chgData name="Abels, Patrick" userId="ba666de4-0d21-43a6-8e66-51a18aae1b4a" providerId="ADAL" clId="{1EA24D17-B000-4F5B-B835-0A7A60C4E8D2}" dt="2023-07-31T18:43:42.617" v="439"/>
          <ac:spMkLst>
            <pc:docMk/>
            <pc:sldMk cId="2628582133" sldId="265"/>
            <ac:spMk id="18" creationId="{6E1E2AF0-EAD6-F347-81E0-A99FFB8D7C48}"/>
          </ac:spMkLst>
        </pc:spChg>
        <pc:spChg chg="add mod">
          <ac:chgData name="Abels, Patrick" userId="ba666de4-0d21-43a6-8e66-51a18aae1b4a" providerId="ADAL" clId="{1EA24D17-B000-4F5B-B835-0A7A60C4E8D2}" dt="2023-07-31T18:43:42.617" v="439"/>
          <ac:spMkLst>
            <pc:docMk/>
            <pc:sldMk cId="2628582133" sldId="265"/>
            <ac:spMk id="19" creationId="{5126AE14-3238-CAAB-92D2-15B67A2A7CCD}"/>
          </ac:spMkLst>
        </pc:spChg>
        <pc:spChg chg="add mod">
          <ac:chgData name="Abels, Patrick" userId="ba666de4-0d21-43a6-8e66-51a18aae1b4a" providerId="ADAL" clId="{1EA24D17-B000-4F5B-B835-0A7A60C4E8D2}" dt="2023-07-31T18:43:42.617" v="439"/>
          <ac:spMkLst>
            <pc:docMk/>
            <pc:sldMk cId="2628582133" sldId="265"/>
            <ac:spMk id="20" creationId="{93E1A236-9971-6AD4-2E8F-99F491A953C8}"/>
          </ac:spMkLst>
        </pc:spChg>
        <pc:spChg chg="add mod">
          <ac:chgData name="Abels, Patrick" userId="ba666de4-0d21-43a6-8e66-51a18aae1b4a" providerId="ADAL" clId="{1EA24D17-B000-4F5B-B835-0A7A60C4E8D2}" dt="2023-07-31T18:43:42.617" v="439"/>
          <ac:spMkLst>
            <pc:docMk/>
            <pc:sldMk cId="2628582133" sldId="265"/>
            <ac:spMk id="21" creationId="{8B484225-BD48-3D68-DE21-611519D9086D}"/>
          </ac:spMkLst>
        </pc:spChg>
        <pc:spChg chg="add mod">
          <ac:chgData name="Abels, Patrick" userId="ba666de4-0d21-43a6-8e66-51a18aae1b4a" providerId="ADAL" clId="{1EA24D17-B000-4F5B-B835-0A7A60C4E8D2}" dt="2023-07-31T18:43:42.617" v="439"/>
          <ac:spMkLst>
            <pc:docMk/>
            <pc:sldMk cId="2628582133" sldId="265"/>
            <ac:spMk id="22" creationId="{BAE60258-7E52-6762-3755-097B936B8CC5}"/>
          </ac:spMkLst>
        </pc:spChg>
        <pc:spChg chg="add mod">
          <ac:chgData name="Abels, Patrick" userId="ba666de4-0d21-43a6-8e66-51a18aae1b4a" providerId="ADAL" clId="{1EA24D17-B000-4F5B-B835-0A7A60C4E8D2}" dt="2023-07-31T18:43:42.257" v="438"/>
          <ac:spMkLst>
            <pc:docMk/>
            <pc:sldMk cId="2628582133" sldId="265"/>
            <ac:spMk id="23" creationId="{A3AD8A91-3320-D7FE-A226-95F364B8501C}"/>
          </ac:spMkLst>
        </pc:spChg>
        <pc:spChg chg="add mod">
          <ac:chgData name="Abels, Patrick" userId="ba666de4-0d21-43a6-8e66-51a18aae1b4a" providerId="ADAL" clId="{1EA24D17-B000-4F5B-B835-0A7A60C4E8D2}" dt="2023-07-31T18:43:42.257" v="438"/>
          <ac:spMkLst>
            <pc:docMk/>
            <pc:sldMk cId="2628582133" sldId="265"/>
            <ac:spMk id="24" creationId="{38A0B66C-4C95-0612-BE9B-1A1CC52815F4}"/>
          </ac:spMkLst>
        </pc:spChg>
        <pc:spChg chg="add mod">
          <ac:chgData name="Abels, Patrick" userId="ba666de4-0d21-43a6-8e66-51a18aae1b4a" providerId="ADAL" clId="{1EA24D17-B000-4F5B-B835-0A7A60C4E8D2}" dt="2023-07-31T18:43:42.257" v="438"/>
          <ac:spMkLst>
            <pc:docMk/>
            <pc:sldMk cId="2628582133" sldId="265"/>
            <ac:spMk id="25" creationId="{69EBD235-EA50-78A4-8A54-A274AF1A6A4A}"/>
          </ac:spMkLst>
        </pc:spChg>
        <pc:spChg chg="add mod">
          <ac:chgData name="Abels, Patrick" userId="ba666de4-0d21-43a6-8e66-51a18aae1b4a" providerId="ADAL" clId="{1EA24D17-B000-4F5B-B835-0A7A60C4E8D2}" dt="2023-07-31T18:43:42.257" v="438"/>
          <ac:spMkLst>
            <pc:docMk/>
            <pc:sldMk cId="2628582133" sldId="265"/>
            <ac:spMk id="26" creationId="{2AF8532D-8CE5-5A55-1079-B14FCA6FD72C}"/>
          </ac:spMkLst>
        </pc:spChg>
        <pc:spChg chg="add mod">
          <ac:chgData name="Abels, Patrick" userId="ba666de4-0d21-43a6-8e66-51a18aae1b4a" providerId="ADAL" clId="{1EA24D17-B000-4F5B-B835-0A7A60C4E8D2}" dt="2023-07-31T18:43:42.257" v="438"/>
          <ac:spMkLst>
            <pc:docMk/>
            <pc:sldMk cId="2628582133" sldId="265"/>
            <ac:spMk id="27" creationId="{C4DCCB7E-9316-B456-94A7-90079F822F5D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0" creationId="{D74221E3-AAAF-0ED5-17B7-C9567391EC0B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1" creationId="{83982998-075A-FAE3-68A4-BBB86303D1FF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2" creationId="{48124D92-FAEA-CDBA-706F-9F314C8705DF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3" creationId="{E3C95CE3-8DB9-D102-3E0A-37EB85292C97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4" creationId="{19F9A450-AD4D-8913-6FF0-77F4F6F39BE2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6" creationId="{B1E9F945-B43A-5E29-7348-FD8E6C4BC916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7" creationId="{C12C8CBF-6162-1755-6998-F723D7553A31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8" creationId="{E1D251CC-08F8-EB23-AF76-90CFF74CF1D9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9" creationId="{36692BB6-D56F-2A8E-2839-B40009D78CDE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0" creationId="{157BBBEC-56D7-9210-045B-5DA94E4E59A7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2" creationId="{CA4F05F0-557E-9810-BDB2-8CA0EA725D0A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3" creationId="{FADA0CF2-350F-D0F8-CEBB-1C40E05FE86B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4" creationId="{0AA55C26-ABF6-2850-392A-B1D6BFA102F7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5" creationId="{C592E026-7A32-DE3E-A2F8-251877B41A11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6" creationId="{3C1B172F-60BD-64CD-478E-3B25C87BC351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8" creationId="{791E74F8-FE26-E01F-F39F-95BF2491442F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9" creationId="{BE31B9ED-9DAF-AF42-5A56-462638915C49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50" creationId="{B1019455-A25D-2244-1470-D3189DFD2C5D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51" creationId="{925F2DCC-25CA-A9CB-5155-EF025692CC90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52" creationId="{D32F3727-A6CB-1F02-79E8-527142FF2CDE}"/>
          </ac:spMkLst>
        </pc:spChg>
        <pc:grpChg chg="add del mod">
          <ac:chgData name="Abels, Patrick" userId="ba666de4-0d21-43a6-8e66-51a18aae1b4a" providerId="ADAL" clId="{1EA24D17-B000-4F5B-B835-0A7A60C4E8D2}" dt="2023-07-31T18:44:26.281" v="452" actId="165"/>
          <ac:grpSpMkLst>
            <pc:docMk/>
            <pc:sldMk cId="2628582133" sldId="265"/>
            <ac:grpSpMk id="28" creationId="{FBBAADF0-604D-71DF-7DFB-0307C4602E39}"/>
          </ac:grpSpMkLst>
        </pc:grpChg>
        <pc:grpChg chg="add del mod">
          <ac:chgData name="Abels, Patrick" userId="ba666de4-0d21-43a6-8e66-51a18aae1b4a" providerId="ADAL" clId="{1EA24D17-B000-4F5B-B835-0A7A60C4E8D2}" dt="2023-07-31T18:44:26.281" v="452" actId="165"/>
          <ac:grpSpMkLst>
            <pc:docMk/>
            <pc:sldMk cId="2628582133" sldId="265"/>
            <ac:grpSpMk id="29" creationId="{C00C7946-803E-9ABE-9999-3F37002F5A8F}"/>
          </ac:grpSpMkLst>
        </pc:grpChg>
        <pc:grpChg chg="add del mod">
          <ac:chgData name="Abels, Patrick" userId="ba666de4-0d21-43a6-8e66-51a18aae1b4a" providerId="ADAL" clId="{1EA24D17-B000-4F5B-B835-0A7A60C4E8D2}" dt="2023-07-31T18:44:26.281" v="452" actId="165"/>
          <ac:grpSpMkLst>
            <pc:docMk/>
            <pc:sldMk cId="2628582133" sldId="265"/>
            <ac:grpSpMk id="35" creationId="{F9F1692B-B976-37E5-9774-ACF09D462D53}"/>
          </ac:grpSpMkLst>
        </pc:grpChg>
        <pc:grpChg chg="add del mod">
          <ac:chgData name="Abels, Patrick" userId="ba666de4-0d21-43a6-8e66-51a18aae1b4a" providerId="ADAL" clId="{1EA24D17-B000-4F5B-B835-0A7A60C4E8D2}" dt="2023-07-31T18:44:26.281" v="452" actId="165"/>
          <ac:grpSpMkLst>
            <pc:docMk/>
            <pc:sldMk cId="2628582133" sldId="265"/>
            <ac:grpSpMk id="41" creationId="{F8E15D01-0BB7-20B8-6A4D-0C1DF97B09FC}"/>
          </ac:grpSpMkLst>
        </pc:grpChg>
        <pc:grpChg chg="add del mod">
          <ac:chgData name="Abels, Patrick" userId="ba666de4-0d21-43a6-8e66-51a18aae1b4a" providerId="ADAL" clId="{1EA24D17-B000-4F5B-B835-0A7A60C4E8D2}" dt="2023-07-31T18:44:26.281" v="452" actId="165"/>
          <ac:grpSpMkLst>
            <pc:docMk/>
            <pc:sldMk cId="2628582133" sldId="265"/>
            <ac:grpSpMk id="47" creationId="{F8E646D6-61A0-1A89-7937-0E735047F2DB}"/>
          </ac:grpSpMkLst>
        </pc:grpChg>
        <pc:grpChg chg="add mod">
          <ac:chgData name="Abels, Patrick" userId="ba666de4-0d21-43a6-8e66-51a18aae1b4a" providerId="ADAL" clId="{1EA24D17-B000-4F5B-B835-0A7A60C4E8D2}" dt="2023-07-31T18:46:05.280" v="469" actId="207"/>
          <ac:grpSpMkLst>
            <pc:docMk/>
            <pc:sldMk cId="2628582133" sldId="265"/>
            <ac:grpSpMk id="53" creationId="{44807126-5698-6910-23F8-DFBE934F1094}"/>
          </ac:grpSpMkLst>
        </pc:grpChg>
        <pc:grpChg chg="add mod">
          <ac:chgData name="Abels, Patrick" userId="ba666de4-0d21-43a6-8e66-51a18aae1b4a" providerId="ADAL" clId="{1EA24D17-B000-4F5B-B835-0A7A60C4E8D2}" dt="2023-07-31T18:46:05.280" v="469" actId="207"/>
          <ac:grpSpMkLst>
            <pc:docMk/>
            <pc:sldMk cId="2628582133" sldId="265"/>
            <ac:grpSpMk id="54" creationId="{61B313A3-F40B-1C91-9BE6-FE477033BB07}"/>
          </ac:grpSpMkLst>
        </pc:grpChg>
        <pc:grpChg chg="add mod">
          <ac:chgData name="Abels, Patrick" userId="ba666de4-0d21-43a6-8e66-51a18aae1b4a" providerId="ADAL" clId="{1EA24D17-B000-4F5B-B835-0A7A60C4E8D2}" dt="2023-07-31T18:46:05.280" v="469" actId="207"/>
          <ac:grpSpMkLst>
            <pc:docMk/>
            <pc:sldMk cId="2628582133" sldId="265"/>
            <ac:grpSpMk id="55" creationId="{739D18B0-3B10-0D2B-2F0F-399E5BBC10A9}"/>
          </ac:grpSpMkLst>
        </pc:grpChg>
        <pc:grpChg chg="add mod">
          <ac:chgData name="Abels, Patrick" userId="ba666de4-0d21-43a6-8e66-51a18aae1b4a" providerId="ADAL" clId="{1EA24D17-B000-4F5B-B835-0A7A60C4E8D2}" dt="2023-07-31T18:46:05.280" v="469" actId="207"/>
          <ac:grpSpMkLst>
            <pc:docMk/>
            <pc:sldMk cId="2628582133" sldId="265"/>
            <ac:grpSpMk id="56" creationId="{A250DEAC-4B94-B42D-BA0F-0D8F7102DE77}"/>
          </ac:grpSpMkLst>
        </pc:grpChg>
        <pc:grpChg chg="add mod">
          <ac:chgData name="Abels, Patrick" userId="ba666de4-0d21-43a6-8e66-51a18aae1b4a" providerId="ADAL" clId="{1EA24D17-B000-4F5B-B835-0A7A60C4E8D2}" dt="2023-07-31T18:46:05.280" v="469" actId="207"/>
          <ac:grpSpMkLst>
            <pc:docMk/>
            <pc:sldMk cId="2628582133" sldId="265"/>
            <ac:grpSpMk id="57" creationId="{ABCBFE85-228F-2FD5-F673-7DBC4828DEEB}"/>
          </ac:grpSpMkLst>
        </pc:grpChg>
      </pc:sldChg>
      <pc:sldChg chg="addSp delSp modSp add mod">
        <pc:chgData name="Abels, Patrick" userId="ba666de4-0d21-43a6-8e66-51a18aae1b4a" providerId="ADAL" clId="{1EA24D17-B000-4F5B-B835-0A7A60C4E8D2}" dt="2023-07-31T18:59:50.637" v="626" actId="1035"/>
        <pc:sldMkLst>
          <pc:docMk/>
          <pc:sldMk cId="3463062427" sldId="266"/>
        </pc:sldMkLst>
        <pc:spChg chg="mod">
          <ac:chgData name="Abels, Patrick" userId="ba666de4-0d21-43a6-8e66-51a18aae1b4a" providerId="ADAL" clId="{1EA24D17-B000-4F5B-B835-0A7A60C4E8D2}" dt="2023-07-31T18:53:56.388" v="590" actId="20577"/>
          <ac:spMkLst>
            <pc:docMk/>
            <pc:sldMk cId="3463062427" sldId="266"/>
            <ac:spMk id="3" creationId="{91E27F51-7010-A9B6-38F8-6302D0C64020}"/>
          </ac:spMkLst>
        </pc:spChg>
        <pc:spChg chg="add mod">
          <ac:chgData name="Abels, Patrick" userId="ba666de4-0d21-43a6-8e66-51a18aae1b4a" providerId="ADAL" clId="{1EA24D17-B000-4F5B-B835-0A7A60C4E8D2}" dt="2023-07-31T18:59:50.637" v="626" actId="1035"/>
          <ac:spMkLst>
            <pc:docMk/>
            <pc:sldMk cId="3463062427" sldId="266"/>
            <ac:spMk id="6" creationId="{0761874D-0D83-4860-275B-6777F631EA60}"/>
          </ac:spMkLst>
        </pc:spChg>
        <pc:spChg chg="add del mod">
          <ac:chgData name="Abels, Patrick" userId="ba666de4-0d21-43a6-8e66-51a18aae1b4a" providerId="ADAL" clId="{1EA24D17-B000-4F5B-B835-0A7A60C4E8D2}" dt="2023-07-31T18:59:41.791" v="621" actId="478"/>
          <ac:spMkLst>
            <pc:docMk/>
            <pc:sldMk cId="3463062427" sldId="266"/>
            <ac:spMk id="7" creationId="{E7BDE1B7-03B3-9BF3-F19B-6BFDF82A7DE2}"/>
          </ac:spMkLst>
        </pc:spChg>
        <pc:picChg chg="add mod modCrop">
          <ac:chgData name="Abels, Patrick" userId="ba666de4-0d21-43a6-8e66-51a18aae1b4a" providerId="ADAL" clId="{1EA24D17-B000-4F5B-B835-0A7A60C4E8D2}" dt="2023-07-31T18:59:33.144" v="620" actId="732"/>
          <ac:picMkLst>
            <pc:docMk/>
            <pc:sldMk cId="3463062427" sldId="266"/>
            <ac:picMk id="5" creationId="{38424DDD-E689-4D7D-89A0-8892E8E1BCDE}"/>
          </ac:picMkLst>
        </pc:picChg>
      </pc:sldChg>
      <pc:sldChg chg="addSp delSp modSp add mod">
        <pc:chgData name="Abels, Patrick" userId="ba666de4-0d21-43a6-8e66-51a18aae1b4a" providerId="ADAL" clId="{1EA24D17-B000-4F5B-B835-0A7A60C4E8D2}" dt="2023-07-31T19:01:26.310" v="646" actId="1037"/>
        <pc:sldMkLst>
          <pc:docMk/>
          <pc:sldMk cId="1865747485" sldId="267"/>
        </pc:sldMkLst>
        <pc:spChg chg="del">
          <ac:chgData name="Abels, Patrick" userId="ba666de4-0d21-43a6-8e66-51a18aae1b4a" providerId="ADAL" clId="{1EA24D17-B000-4F5B-B835-0A7A60C4E8D2}" dt="2023-07-31T19:01:07.329" v="633" actId="478"/>
          <ac:spMkLst>
            <pc:docMk/>
            <pc:sldMk cId="1865747485" sldId="267"/>
            <ac:spMk id="2" creationId="{EEA79473-2E02-D691-984D-E62FD887B263}"/>
          </ac:spMkLst>
        </pc:spChg>
        <pc:spChg chg="mod">
          <ac:chgData name="Abels, Patrick" userId="ba666de4-0d21-43a6-8e66-51a18aae1b4a" providerId="ADAL" clId="{1EA24D17-B000-4F5B-B835-0A7A60C4E8D2}" dt="2023-07-31T18:53:52.865" v="589" actId="20577"/>
          <ac:spMkLst>
            <pc:docMk/>
            <pc:sldMk cId="1865747485" sldId="267"/>
            <ac:spMk id="3" creationId="{91E27F51-7010-A9B6-38F8-6302D0C64020}"/>
          </ac:spMkLst>
        </pc:spChg>
        <pc:spChg chg="add mod">
          <ac:chgData name="Abels, Patrick" userId="ba666de4-0d21-43a6-8e66-51a18aae1b4a" providerId="ADAL" clId="{1EA24D17-B000-4F5B-B835-0A7A60C4E8D2}" dt="2023-07-31T19:01:26.310" v="646" actId="1037"/>
          <ac:spMkLst>
            <pc:docMk/>
            <pc:sldMk cId="1865747485" sldId="267"/>
            <ac:spMk id="6" creationId="{992B0168-F754-9993-FCFB-10F07FB1D7F8}"/>
          </ac:spMkLst>
        </pc:spChg>
        <pc:picChg chg="add mod ord">
          <ac:chgData name="Abels, Patrick" userId="ba666de4-0d21-43a6-8e66-51a18aae1b4a" providerId="ADAL" clId="{1EA24D17-B000-4F5B-B835-0A7A60C4E8D2}" dt="2023-07-31T19:01:12.024" v="634" actId="14100"/>
          <ac:picMkLst>
            <pc:docMk/>
            <pc:sldMk cId="1865747485" sldId="267"/>
            <ac:picMk id="5" creationId="{4F13FB05-7E23-872E-5F82-6743E0E6A692}"/>
          </ac:picMkLst>
        </pc:picChg>
      </pc:sldChg>
      <pc:sldChg chg="addSp modSp add mod">
        <pc:chgData name="Abels, Patrick" userId="ba666de4-0d21-43a6-8e66-51a18aae1b4a" providerId="ADAL" clId="{1EA24D17-B000-4F5B-B835-0A7A60C4E8D2}" dt="2023-07-31T19:02:16.013" v="655"/>
        <pc:sldMkLst>
          <pc:docMk/>
          <pc:sldMk cId="1931251602" sldId="268"/>
        </pc:sldMkLst>
        <pc:spChg chg="mod">
          <ac:chgData name="Abels, Patrick" userId="ba666de4-0d21-43a6-8e66-51a18aae1b4a" providerId="ADAL" clId="{1EA24D17-B000-4F5B-B835-0A7A60C4E8D2}" dt="2023-07-31T18:53:49.505" v="588" actId="20577"/>
          <ac:spMkLst>
            <pc:docMk/>
            <pc:sldMk cId="1931251602" sldId="268"/>
            <ac:spMk id="3" creationId="{91E27F51-7010-A9B6-38F8-6302D0C64020}"/>
          </ac:spMkLst>
        </pc:spChg>
        <pc:spChg chg="add mod">
          <ac:chgData name="Abels, Patrick" userId="ba666de4-0d21-43a6-8e66-51a18aae1b4a" providerId="ADAL" clId="{1EA24D17-B000-4F5B-B835-0A7A60C4E8D2}" dt="2023-07-31T19:02:16.013" v="655"/>
          <ac:spMkLst>
            <pc:docMk/>
            <pc:sldMk cId="1931251602" sldId="268"/>
            <ac:spMk id="6" creationId="{0C98435F-BE74-E7B1-3B11-1501615D065C}"/>
          </ac:spMkLst>
        </pc:spChg>
        <pc:picChg chg="add mod">
          <ac:chgData name="Abels, Patrick" userId="ba666de4-0d21-43a6-8e66-51a18aae1b4a" providerId="ADAL" clId="{1EA24D17-B000-4F5B-B835-0A7A60C4E8D2}" dt="2023-07-31T19:02:10.128" v="654" actId="1076"/>
          <ac:picMkLst>
            <pc:docMk/>
            <pc:sldMk cId="1931251602" sldId="268"/>
            <ac:picMk id="5" creationId="{108D0A10-9516-B7D9-646F-265698FC4B65}"/>
          </ac:picMkLst>
        </pc:picChg>
      </pc:sldChg>
      <pc:sldChg chg="addSp modSp add mod">
        <pc:chgData name="Abels, Patrick" userId="ba666de4-0d21-43a6-8e66-51a18aae1b4a" providerId="ADAL" clId="{1EA24D17-B000-4F5B-B835-0A7A60C4E8D2}" dt="2023-07-31T19:03:52.672" v="667" actId="1076"/>
        <pc:sldMkLst>
          <pc:docMk/>
          <pc:sldMk cId="3717009104" sldId="269"/>
        </pc:sldMkLst>
        <pc:spChg chg="mod">
          <ac:chgData name="Abels, Patrick" userId="ba666de4-0d21-43a6-8e66-51a18aae1b4a" providerId="ADAL" clId="{1EA24D17-B000-4F5B-B835-0A7A60C4E8D2}" dt="2023-07-31T18:53:45.941" v="587" actId="20577"/>
          <ac:spMkLst>
            <pc:docMk/>
            <pc:sldMk cId="3717009104" sldId="269"/>
            <ac:spMk id="3" creationId="{91E27F51-7010-A9B6-38F8-6302D0C64020}"/>
          </ac:spMkLst>
        </pc:spChg>
        <pc:picChg chg="add mod modCrop">
          <ac:chgData name="Abels, Patrick" userId="ba666de4-0d21-43a6-8e66-51a18aae1b4a" providerId="ADAL" clId="{1EA24D17-B000-4F5B-B835-0A7A60C4E8D2}" dt="2023-07-31T19:03:47.960" v="666" actId="1076"/>
          <ac:picMkLst>
            <pc:docMk/>
            <pc:sldMk cId="3717009104" sldId="269"/>
            <ac:picMk id="5" creationId="{1696A366-2CD3-7A8F-551D-0C61C3BA0E5C}"/>
          </ac:picMkLst>
        </pc:picChg>
        <pc:picChg chg="add mod modCrop">
          <ac:chgData name="Abels, Patrick" userId="ba666de4-0d21-43a6-8e66-51a18aae1b4a" providerId="ADAL" clId="{1EA24D17-B000-4F5B-B835-0A7A60C4E8D2}" dt="2023-07-31T19:03:52.672" v="667" actId="1076"/>
          <ac:picMkLst>
            <pc:docMk/>
            <pc:sldMk cId="3717009104" sldId="269"/>
            <ac:picMk id="6" creationId="{569F34F9-39F9-855D-BA51-7715D135AC58}"/>
          </ac:picMkLst>
        </pc:picChg>
      </pc:sldChg>
      <pc:sldMasterChg chg="modSldLayout sldLayoutOrd">
        <pc:chgData name="Abels, Patrick" userId="ba666de4-0d21-43a6-8e66-51a18aae1b4a" providerId="ADAL" clId="{1EA24D17-B000-4F5B-B835-0A7A60C4E8D2}" dt="2023-07-31T18:52:13.937" v="505" actId="14100"/>
        <pc:sldMasterMkLst>
          <pc:docMk/>
          <pc:sldMasterMk cId="1043764218" sldId="2147483660"/>
        </pc:sldMasterMkLst>
        <pc:sldLayoutChg chg="addSp delSp modSp mod">
          <pc:chgData name="Abels, Patrick" userId="ba666de4-0d21-43a6-8e66-51a18aae1b4a" providerId="ADAL" clId="{1EA24D17-B000-4F5B-B835-0A7A60C4E8D2}" dt="2023-07-31T18:23:11.344" v="47" actId="478"/>
          <pc:sldLayoutMkLst>
            <pc:docMk/>
            <pc:sldMasterMk cId="1043764218" sldId="2147483660"/>
            <pc:sldLayoutMk cId="2939654414" sldId="2147483663"/>
          </pc:sldLayoutMkLst>
          <pc:spChg chg="del">
            <ac:chgData name="Abels, Patrick" userId="ba666de4-0d21-43a6-8e66-51a18aae1b4a" providerId="ADAL" clId="{1EA24D17-B000-4F5B-B835-0A7A60C4E8D2}" dt="2023-07-31T18:23:08.711" v="45" actId="478"/>
            <ac:spMkLst>
              <pc:docMk/>
              <pc:sldMasterMk cId="1043764218" sldId="2147483660"/>
              <pc:sldLayoutMk cId="2939654414" sldId="2147483663"/>
              <ac:spMk id="2" creationId="{32E43612-BB99-E759-308D-EC7DC153B9A7}"/>
            </ac:spMkLst>
          </pc:spChg>
          <pc:spChg chg="add del mod">
            <ac:chgData name="Abels, Patrick" userId="ba666de4-0d21-43a6-8e66-51a18aae1b4a" providerId="ADAL" clId="{1EA24D17-B000-4F5B-B835-0A7A60C4E8D2}" dt="2023-07-31T18:23:11.344" v="47" actId="478"/>
            <ac:spMkLst>
              <pc:docMk/>
              <pc:sldMasterMk cId="1043764218" sldId="2147483660"/>
              <pc:sldLayoutMk cId="2939654414" sldId="2147483663"/>
              <ac:spMk id="4" creationId="{08EBDD9A-266A-045C-4274-BAF1B8C908F0}"/>
            </ac:spMkLst>
          </pc:spChg>
        </pc:sldLayoutChg>
        <pc:sldLayoutChg chg="delSp mod">
          <pc:chgData name="Abels, Patrick" userId="ba666de4-0d21-43a6-8e66-51a18aae1b4a" providerId="ADAL" clId="{1EA24D17-B000-4F5B-B835-0A7A60C4E8D2}" dt="2023-07-31T18:22:56.716" v="42" actId="478"/>
          <pc:sldLayoutMkLst>
            <pc:docMk/>
            <pc:sldMasterMk cId="1043764218" sldId="2147483660"/>
            <pc:sldLayoutMk cId="1665643944" sldId="2147483664"/>
          </pc:sldLayoutMkLst>
          <pc:spChg chg="del">
            <ac:chgData name="Abels, Patrick" userId="ba666de4-0d21-43a6-8e66-51a18aae1b4a" providerId="ADAL" clId="{1EA24D17-B000-4F5B-B835-0A7A60C4E8D2}" dt="2023-07-31T18:22:56.716" v="42" actId="478"/>
            <ac:spMkLst>
              <pc:docMk/>
              <pc:sldMasterMk cId="1043764218" sldId="2147483660"/>
              <pc:sldLayoutMk cId="1665643944" sldId="2147483664"/>
              <ac:spMk id="2" creationId="{32E43612-BB99-E759-308D-EC7DC153B9A7}"/>
            </ac:spMkLst>
          </pc:spChg>
        </pc:sldLayoutChg>
        <pc:sldLayoutChg chg="delSp mod">
          <pc:chgData name="Abels, Patrick" userId="ba666de4-0d21-43a6-8e66-51a18aae1b4a" providerId="ADAL" clId="{1EA24D17-B000-4F5B-B835-0A7A60C4E8D2}" dt="2023-07-31T18:22:50.925" v="41" actId="478"/>
          <pc:sldLayoutMkLst>
            <pc:docMk/>
            <pc:sldMasterMk cId="1043764218" sldId="2147483660"/>
            <pc:sldLayoutMk cId="815804911" sldId="2147483665"/>
          </pc:sldLayoutMkLst>
          <pc:spChg chg="del">
            <ac:chgData name="Abels, Patrick" userId="ba666de4-0d21-43a6-8e66-51a18aae1b4a" providerId="ADAL" clId="{1EA24D17-B000-4F5B-B835-0A7A60C4E8D2}" dt="2023-07-31T18:22:50.925" v="41" actId="478"/>
            <ac:spMkLst>
              <pc:docMk/>
              <pc:sldMasterMk cId="1043764218" sldId="2147483660"/>
              <pc:sldLayoutMk cId="815804911" sldId="2147483665"/>
              <ac:spMk id="2" creationId="{32E43612-BB99-E759-308D-EC7DC153B9A7}"/>
            </ac:spMkLst>
          </pc:spChg>
        </pc:sldLayoutChg>
        <pc:sldLayoutChg chg="addSp delSp modSp mod">
          <pc:chgData name="Abels, Patrick" userId="ba666de4-0d21-43a6-8e66-51a18aae1b4a" providerId="ADAL" clId="{1EA24D17-B000-4F5B-B835-0A7A60C4E8D2}" dt="2023-07-31T18:24:10.204" v="52" actId="207"/>
          <pc:sldLayoutMkLst>
            <pc:docMk/>
            <pc:sldMasterMk cId="1043764218" sldId="2147483660"/>
            <pc:sldLayoutMk cId="266409753" sldId="2147483668"/>
          </pc:sldLayoutMkLst>
          <pc:spChg chg="add mod">
            <ac:chgData name="Abels, Patrick" userId="ba666de4-0d21-43a6-8e66-51a18aae1b4a" providerId="ADAL" clId="{1EA24D17-B000-4F5B-B835-0A7A60C4E8D2}" dt="2023-07-31T18:24:10.204" v="52" actId="207"/>
            <ac:spMkLst>
              <pc:docMk/>
              <pc:sldMasterMk cId="1043764218" sldId="2147483660"/>
              <pc:sldLayoutMk cId="266409753" sldId="2147483668"/>
              <ac:spMk id="2" creationId="{45E9359F-19D5-5FE7-D668-D1A823AF12B0}"/>
            </ac:spMkLst>
          </pc:spChg>
          <pc:spChg chg="del">
            <ac:chgData name="Abels, Patrick" userId="ba666de4-0d21-43a6-8e66-51a18aae1b4a" providerId="ADAL" clId="{1EA24D17-B000-4F5B-B835-0A7A60C4E8D2}" dt="2023-07-31T18:20:42.251" v="25" actId="478"/>
            <ac:spMkLst>
              <pc:docMk/>
              <pc:sldMasterMk cId="1043764218" sldId="2147483660"/>
              <pc:sldLayoutMk cId="266409753" sldId="2147483668"/>
              <ac:spMk id="6" creationId="{82DE3C19-DE23-B4D7-FC85-22B52003F087}"/>
            </ac:spMkLst>
          </pc:spChg>
          <pc:picChg chg="mod">
            <ac:chgData name="Abels, Patrick" userId="ba666de4-0d21-43a6-8e66-51a18aae1b4a" providerId="ADAL" clId="{1EA24D17-B000-4F5B-B835-0A7A60C4E8D2}" dt="2023-07-31T18:24:05.130" v="51" actId="207"/>
            <ac:picMkLst>
              <pc:docMk/>
              <pc:sldMasterMk cId="1043764218" sldId="2147483660"/>
              <pc:sldLayoutMk cId="266409753" sldId="2147483668"/>
              <ac:picMk id="11" creationId="{46D9EE8F-FC58-5590-C56E-DC3C6D78A0F1}"/>
            </ac:picMkLst>
          </pc:picChg>
        </pc:sldLayoutChg>
        <pc:sldLayoutChg chg="addSp delSp modSp mod">
          <pc:chgData name="Abels, Patrick" userId="ba666de4-0d21-43a6-8e66-51a18aae1b4a" providerId="ADAL" clId="{1EA24D17-B000-4F5B-B835-0A7A60C4E8D2}" dt="2023-07-31T18:23:33.103" v="49" actId="207"/>
          <pc:sldLayoutMkLst>
            <pc:docMk/>
            <pc:sldMasterMk cId="1043764218" sldId="2147483660"/>
            <pc:sldLayoutMk cId="2964693336" sldId="2147483669"/>
          </pc:sldLayoutMkLst>
          <pc:spChg chg="add mod">
            <ac:chgData name="Abels, Patrick" userId="ba666de4-0d21-43a6-8e66-51a18aae1b4a" providerId="ADAL" clId="{1EA24D17-B000-4F5B-B835-0A7A60C4E8D2}" dt="2023-07-31T18:23:33.103" v="49" actId="207"/>
            <ac:spMkLst>
              <pc:docMk/>
              <pc:sldMasterMk cId="1043764218" sldId="2147483660"/>
              <pc:sldLayoutMk cId="2964693336" sldId="2147483669"/>
              <ac:spMk id="2" creationId="{5FD2AAC7-9B75-3AB5-B637-0963CD650730}"/>
            </ac:spMkLst>
          </pc:spChg>
          <pc:spChg chg="del">
            <ac:chgData name="Abels, Patrick" userId="ba666de4-0d21-43a6-8e66-51a18aae1b4a" providerId="ADAL" clId="{1EA24D17-B000-4F5B-B835-0A7A60C4E8D2}" dt="2023-07-31T18:20:52.903" v="26" actId="478"/>
            <ac:spMkLst>
              <pc:docMk/>
              <pc:sldMasterMk cId="1043764218" sldId="2147483660"/>
              <pc:sldLayoutMk cId="2964693336" sldId="2147483669"/>
              <ac:spMk id="6" creationId="{0AE09D22-A486-CA56-5784-68F286D547AB}"/>
            </ac:spMkLst>
          </pc:spChg>
        </pc:sldLayoutChg>
        <pc:sldLayoutChg chg="addSp delSp modSp mod">
          <pc:chgData name="Abels, Patrick" userId="ba666de4-0d21-43a6-8e66-51a18aae1b4a" providerId="ADAL" clId="{1EA24D17-B000-4F5B-B835-0A7A60C4E8D2}" dt="2023-07-31T18:52:13.937" v="505" actId="14100"/>
          <pc:sldLayoutMkLst>
            <pc:docMk/>
            <pc:sldMasterMk cId="1043764218" sldId="2147483660"/>
            <pc:sldLayoutMk cId="1654437158" sldId="2147483671"/>
          </pc:sldLayoutMkLst>
          <pc:spChg chg="del">
            <ac:chgData name="Abels, Patrick" userId="ba666de4-0d21-43a6-8e66-51a18aae1b4a" providerId="ADAL" clId="{1EA24D17-B000-4F5B-B835-0A7A60C4E8D2}" dt="2023-07-31T18:23:00.396" v="43" actId="478"/>
            <ac:spMkLst>
              <pc:docMk/>
              <pc:sldMasterMk cId="1043764218" sldId="2147483660"/>
              <pc:sldLayoutMk cId="1654437158" sldId="2147483671"/>
              <ac:spMk id="2" creationId="{32E43612-BB99-E759-308D-EC7DC153B9A7}"/>
            </ac:spMkLst>
          </pc:spChg>
          <pc:spChg chg="add mod">
            <ac:chgData name="Abels, Patrick" userId="ba666de4-0d21-43a6-8e66-51a18aae1b4a" providerId="ADAL" clId="{1EA24D17-B000-4F5B-B835-0A7A60C4E8D2}" dt="2023-07-31T18:24:20.618" v="53" actId="207"/>
            <ac:spMkLst>
              <pc:docMk/>
              <pc:sldMasterMk cId="1043764218" sldId="2147483660"/>
              <pc:sldLayoutMk cId="1654437158" sldId="2147483671"/>
              <ac:spMk id="4" creationId="{AE2624B0-64A9-2718-7794-4E2E9E577B58}"/>
            </ac:spMkLst>
          </pc:spChg>
          <pc:spChg chg="mod">
            <ac:chgData name="Abels, Patrick" userId="ba666de4-0d21-43a6-8e66-51a18aae1b4a" providerId="ADAL" clId="{1EA24D17-B000-4F5B-B835-0A7A60C4E8D2}" dt="2023-07-31T18:52:13.937" v="505" actId="14100"/>
            <ac:spMkLst>
              <pc:docMk/>
              <pc:sldMasterMk cId="1043764218" sldId="2147483660"/>
              <pc:sldLayoutMk cId="1654437158" sldId="2147483671"/>
              <ac:spMk id="5" creationId="{DD23C22D-C9DD-219B-C738-804E4CB2C5E9}"/>
            </ac:spMkLst>
          </pc:spChg>
        </pc:sldLayoutChg>
        <pc:sldLayoutChg chg="modSp mod">
          <pc:chgData name="Abels, Patrick" userId="ba666de4-0d21-43a6-8e66-51a18aae1b4a" providerId="ADAL" clId="{1EA24D17-B000-4F5B-B835-0A7A60C4E8D2}" dt="2023-07-31T18:20:21.777" v="24" actId="14100"/>
          <pc:sldLayoutMkLst>
            <pc:docMk/>
            <pc:sldMasterMk cId="1043764218" sldId="2147483660"/>
            <pc:sldLayoutMk cId="1011298598" sldId="2147483672"/>
          </pc:sldLayoutMkLst>
          <pc:spChg chg="mod">
            <ac:chgData name="Abels, Patrick" userId="ba666de4-0d21-43a6-8e66-51a18aae1b4a" providerId="ADAL" clId="{1EA24D17-B000-4F5B-B835-0A7A60C4E8D2}" dt="2023-07-31T18:19:11.354" v="7" actId="14100"/>
            <ac:spMkLst>
              <pc:docMk/>
              <pc:sldMasterMk cId="1043764218" sldId="2147483660"/>
              <pc:sldLayoutMk cId="1011298598" sldId="2147483672"/>
              <ac:spMk id="2" creationId="{32E43612-BB99-E759-308D-EC7DC153B9A7}"/>
            </ac:spMkLst>
          </pc:spChg>
          <pc:spChg chg="mod">
            <ac:chgData name="Abels, Patrick" userId="ba666de4-0d21-43a6-8e66-51a18aae1b4a" providerId="ADAL" clId="{1EA24D17-B000-4F5B-B835-0A7A60C4E8D2}" dt="2023-07-31T18:19:56.345" v="21" actId="1038"/>
            <ac:spMkLst>
              <pc:docMk/>
              <pc:sldMasterMk cId="1043764218" sldId="2147483660"/>
              <pc:sldLayoutMk cId="1011298598" sldId="2147483672"/>
              <ac:spMk id="4" creationId="{895161EA-303E-AE82-C761-477476BF0B4C}"/>
            </ac:spMkLst>
          </pc:spChg>
          <pc:spChg chg="mod">
            <ac:chgData name="Abels, Patrick" userId="ba666de4-0d21-43a6-8e66-51a18aae1b4a" providerId="ADAL" clId="{1EA24D17-B000-4F5B-B835-0A7A60C4E8D2}" dt="2023-07-31T18:19:56.345" v="21" actId="1038"/>
            <ac:spMkLst>
              <pc:docMk/>
              <pc:sldMasterMk cId="1043764218" sldId="2147483660"/>
              <pc:sldLayoutMk cId="1011298598" sldId="2147483672"/>
              <ac:spMk id="5" creationId="{3C980BA9-BC4E-30FD-C020-AEBBFBFBF1AE}"/>
            </ac:spMkLst>
          </pc:spChg>
          <pc:spChg chg="mod">
            <ac:chgData name="Abels, Patrick" userId="ba666de4-0d21-43a6-8e66-51a18aae1b4a" providerId="ADAL" clId="{1EA24D17-B000-4F5B-B835-0A7A60C4E8D2}" dt="2023-07-31T18:20:21.777" v="24" actId="14100"/>
            <ac:spMkLst>
              <pc:docMk/>
              <pc:sldMasterMk cId="1043764218" sldId="2147483660"/>
              <pc:sldLayoutMk cId="1011298598" sldId="2147483672"/>
              <ac:spMk id="8" creationId="{EEA51075-EC79-4DDA-91ED-645C6E44ABC7}"/>
            </ac:spMkLst>
          </pc:spChg>
        </pc:sldLayoutChg>
        <pc:sldLayoutChg chg="addSp delSp modSp mod">
          <pc:chgData name="Abels, Patrick" userId="ba666de4-0d21-43a6-8e66-51a18aae1b4a" providerId="ADAL" clId="{1EA24D17-B000-4F5B-B835-0A7A60C4E8D2}" dt="2023-07-31T18:23:26.776" v="48" actId="207"/>
          <pc:sldLayoutMkLst>
            <pc:docMk/>
            <pc:sldMasterMk cId="1043764218" sldId="2147483660"/>
            <pc:sldLayoutMk cId="122919291" sldId="2147483673"/>
          </pc:sldLayoutMkLst>
          <pc:spChg chg="add mod">
            <ac:chgData name="Abels, Patrick" userId="ba666de4-0d21-43a6-8e66-51a18aae1b4a" providerId="ADAL" clId="{1EA24D17-B000-4F5B-B835-0A7A60C4E8D2}" dt="2023-07-31T18:23:26.776" v="48" actId="207"/>
            <ac:spMkLst>
              <pc:docMk/>
              <pc:sldMasterMk cId="1043764218" sldId="2147483660"/>
              <pc:sldLayoutMk cId="122919291" sldId="2147483673"/>
              <ac:spMk id="2" creationId="{C9A209D0-EA06-1729-FBBE-24B631883FB1}"/>
            </ac:spMkLst>
          </pc:spChg>
          <pc:spChg chg="del">
            <ac:chgData name="Abels, Patrick" userId="ba666de4-0d21-43a6-8e66-51a18aae1b4a" providerId="ADAL" clId="{1EA24D17-B000-4F5B-B835-0A7A60C4E8D2}" dt="2023-07-31T18:21:00.218" v="27" actId="478"/>
            <ac:spMkLst>
              <pc:docMk/>
              <pc:sldMasterMk cId="1043764218" sldId="2147483660"/>
              <pc:sldLayoutMk cId="122919291" sldId="2147483673"/>
              <ac:spMk id="6" creationId="{0AE09D22-A486-CA56-5784-68F286D547AB}"/>
            </ac:spMkLst>
          </pc:spChg>
        </pc:sldLayoutChg>
        <pc:sldLayoutChg chg="addSp delSp modSp mod">
          <pc:chgData name="Abels, Patrick" userId="ba666de4-0d21-43a6-8e66-51a18aae1b4a" providerId="ADAL" clId="{1EA24D17-B000-4F5B-B835-0A7A60C4E8D2}" dt="2023-07-31T18:22:01.850" v="37" actId="1076"/>
          <pc:sldLayoutMkLst>
            <pc:docMk/>
            <pc:sldMasterMk cId="1043764218" sldId="2147483660"/>
            <pc:sldLayoutMk cId="2434053926" sldId="2147483674"/>
          </pc:sldLayoutMkLst>
          <pc:spChg chg="add mod">
            <ac:chgData name="Abels, Patrick" userId="ba666de4-0d21-43a6-8e66-51a18aae1b4a" providerId="ADAL" clId="{1EA24D17-B000-4F5B-B835-0A7A60C4E8D2}" dt="2023-07-31T18:22:01.850" v="37" actId="1076"/>
            <ac:spMkLst>
              <pc:docMk/>
              <pc:sldMasterMk cId="1043764218" sldId="2147483660"/>
              <pc:sldLayoutMk cId="2434053926" sldId="2147483674"/>
              <ac:spMk id="2" creationId="{5142F539-38A0-8060-018C-13DE99969077}"/>
            </ac:spMkLst>
          </pc:spChg>
          <pc:spChg chg="del">
            <ac:chgData name="Abels, Patrick" userId="ba666de4-0d21-43a6-8e66-51a18aae1b4a" providerId="ADAL" clId="{1EA24D17-B000-4F5B-B835-0A7A60C4E8D2}" dt="2023-07-31T18:21:04.756" v="28" actId="478"/>
            <ac:spMkLst>
              <pc:docMk/>
              <pc:sldMasterMk cId="1043764218" sldId="2147483660"/>
              <pc:sldLayoutMk cId="2434053926" sldId="2147483674"/>
              <ac:spMk id="6" creationId="{0AE09D22-A486-CA56-5784-68F286D547AB}"/>
            </ac:spMkLst>
          </pc:spChg>
        </pc:sldLayoutChg>
        <pc:sldLayoutChg chg="mod modAnim">
          <pc:chgData name="Abels, Patrick" userId="ba666de4-0d21-43a6-8e66-51a18aae1b4a" providerId="ADAL" clId="{1EA24D17-B000-4F5B-B835-0A7A60C4E8D2}" dt="2023-07-31T18:17:41.876" v="3"/>
          <pc:sldLayoutMkLst>
            <pc:docMk/>
            <pc:sldMasterMk cId="1043764218" sldId="2147483660"/>
            <pc:sldLayoutMk cId="525908872" sldId="2147483675"/>
          </pc:sldLayoutMkLst>
        </pc:sldLayoutChg>
        <pc:sldLayoutChg chg="addSp modSp mod ord modTransition">
          <pc:chgData name="Abels, Patrick" userId="ba666de4-0d21-43a6-8e66-51a18aae1b4a" providerId="ADAL" clId="{1EA24D17-B000-4F5B-B835-0A7A60C4E8D2}" dt="2023-07-31T18:30:10.003" v="151"/>
          <pc:sldLayoutMkLst>
            <pc:docMk/>
            <pc:sldMasterMk cId="1043764218" sldId="2147483660"/>
            <pc:sldLayoutMk cId="2951064508" sldId="2147483676"/>
          </pc:sldLayoutMkLst>
          <pc:spChg chg="mod">
            <ac:chgData name="Abels, Patrick" userId="ba666de4-0d21-43a6-8e66-51a18aae1b4a" providerId="ADAL" clId="{1EA24D17-B000-4F5B-B835-0A7A60C4E8D2}" dt="2023-07-31T18:29:13.718" v="128" actId="20577"/>
            <ac:spMkLst>
              <pc:docMk/>
              <pc:sldMasterMk cId="1043764218" sldId="2147483660"/>
              <pc:sldLayoutMk cId="2951064508" sldId="2147483676"/>
              <ac:spMk id="8" creationId="{EEA51075-EC79-4DDA-91ED-645C6E44ABC7}"/>
            </ac:spMkLst>
          </pc:spChg>
          <pc:picChg chg="add mod">
            <ac:chgData name="Abels, Patrick" userId="ba666de4-0d21-43a6-8e66-51a18aae1b4a" providerId="ADAL" clId="{1EA24D17-B000-4F5B-B835-0A7A60C4E8D2}" dt="2023-07-31T18:29:26.123" v="130" actId="1076"/>
            <ac:picMkLst>
              <pc:docMk/>
              <pc:sldMasterMk cId="1043764218" sldId="2147483660"/>
              <pc:sldLayoutMk cId="2951064508" sldId="2147483676"/>
              <ac:picMk id="2" creationId="{66133CF1-11F3-EDEA-3ED0-5E0A17886DC0}"/>
            </ac:picMkLst>
          </pc:picChg>
        </pc:sldLayoutChg>
      </pc:sldMasterChg>
    </pc:docChg>
  </pc:docChgLst>
  <pc:docChgLst>
    <pc:chgData name="Abels, Patrick" userId="ba666de4-0d21-43a6-8e66-51a18aae1b4a" providerId="ADAL" clId="{5EB88388-CC71-4CA3-AB3D-B1BE678D6FCE}"/>
    <pc:docChg chg="undo custSel addSld delSld modSld sldOrd">
      <pc:chgData name="Abels, Patrick" userId="ba666de4-0d21-43a6-8e66-51a18aae1b4a" providerId="ADAL" clId="{5EB88388-CC71-4CA3-AB3D-B1BE678D6FCE}" dt="2023-03-06T13:48:15.773" v="1911" actId="207"/>
      <pc:docMkLst>
        <pc:docMk/>
      </pc:docMkLst>
      <pc:sldChg chg="modSp mod">
        <pc:chgData name="Abels, Patrick" userId="ba666de4-0d21-43a6-8e66-51a18aae1b4a" providerId="ADAL" clId="{5EB88388-CC71-4CA3-AB3D-B1BE678D6FCE}" dt="2023-03-06T11:12:27.745" v="24" actId="20577"/>
        <pc:sldMkLst>
          <pc:docMk/>
          <pc:sldMk cId="1026350181" sldId="257"/>
        </pc:sldMkLst>
        <pc:spChg chg="mod">
          <ac:chgData name="Abels, Patrick" userId="ba666de4-0d21-43a6-8e66-51a18aae1b4a" providerId="ADAL" clId="{5EB88388-CC71-4CA3-AB3D-B1BE678D6FCE}" dt="2023-03-06T11:12:27.745" v="24" actId="20577"/>
          <ac:spMkLst>
            <pc:docMk/>
            <pc:sldMk cId="1026350181" sldId="257"/>
            <ac:spMk id="2" creationId="{5C2EA77A-63D7-C409-3654-A0B1D00831A9}"/>
          </ac:spMkLst>
        </pc:spChg>
      </pc:sldChg>
      <pc:sldChg chg="addSp modSp new mod">
        <pc:chgData name="Abels, Patrick" userId="ba666de4-0d21-43a6-8e66-51a18aae1b4a" providerId="ADAL" clId="{5EB88388-CC71-4CA3-AB3D-B1BE678D6FCE}" dt="2023-03-06T11:16:58.852" v="316" actId="1076"/>
        <pc:sldMkLst>
          <pc:docMk/>
          <pc:sldMk cId="3111523563" sldId="258"/>
        </pc:sldMkLst>
        <pc:spChg chg="mod">
          <ac:chgData name="Abels, Patrick" userId="ba666de4-0d21-43a6-8e66-51a18aae1b4a" providerId="ADAL" clId="{5EB88388-CC71-4CA3-AB3D-B1BE678D6FCE}" dt="2023-03-06T11:16:25.696" v="303" actId="20577"/>
          <ac:spMkLst>
            <pc:docMk/>
            <pc:sldMk cId="3111523563" sldId="258"/>
            <ac:spMk id="2" creationId="{3E1E429B-6907-BB26-5D20-4A47EA501098}"/>
          </ac:spMkLst>
        </pc:spChg>
        <pc:spChg chg="mod">
          <ac:chgData name="Abels, Patrick" userId="ba666de4-0d21-43a6-8e66-51a18aae1b4a" providerId="ADAL" clId="{5EB88388-CC71-4CA3-AB3D-B1BE678D6FCE}" dt="2023-03-06T11:12:41.229" v="32" actId="20577"/>
          <ac:spMkLst>
            <pc:docMk/>
            <pc:sldMk cId="3111523563" sldId="258"/>
            <ac:spMk id="3" creationId="{0E23E4C7-48DE-9949-C2A4-D5B34A898B16}"/>
          </ac:spMkLst>
        </pc:spChg>
        <pc:spChg chg="add mod">
          <ac:chgData name="Abels, Patrick" userId="ba666de4-0d21-43a6-8e66-51a18aae1b4a" providerId="ADAL" clId="{5EB88388-CC71-4CA3-AB3D-B1BE678D6FCE}" dt="2023-03-06T11:16:58.852" v="316" actId="1076"/>
          <ac:spMkLst>
            <pc:docMk/>
            <pc:sldMk cId="3111523563" sldId="258"/>
            <ac:spMk id="4" creationId="{A435ECD4-9A7B-C125-A6F8-9B6F10F4391D}"/>
          </ac:spMkLst>
        </pc:spChg>
      </pc:sldChg>
      <pc:sldChg chg="addSp modSp new mod">
        <pc:chgData name="Abels, Patrick" userId="ba666de4-0d21-43a6-8e66-51a18aae1b4a" providerId="ADAL" clId="{5EB88388-CC71-4CA3-AB3D-B1BE678D6FCE}" dt="2023-03-06T11:22:07.970" v="487" actId="207"/>
        <pc:sldMkLst>
          <pc:docMk/>
          <pc:sldMk cId="1327514028" sldId="259"/>
        </pc:sldMkLst>
        <pc:spChg chg="mod">
          <ac:chgData name="Abels, Patrick" userId="ba666de4-0d21-43a6-8e66-51a18aae1b4a" providerId="ADAL" clId="{5EB88388-CC71-4CA3-AB3D-B1BE678D6FCE}" dt="2023-03-06T11:22:00.199" v="485" actId="207"/>
          <ac:spMkLst>
            <pc:docMk/>
            <pc:sldMk cId="1327514028" sldId="259"/>
            <ac:spMk id="2" creationId="{C15918A8-F0EA-CB5A-680C-264043AB4F93}"/>
          </ac:spMkLst>
        </pc:spChg>
        <pc:spChg chg="add mod">
          <ac:chgData name="Abels, Patrick" userId="ba666de4-0d21-43a6-8e66-51a18aae1b4a" providerId="ADAL" clId="{5EB88388-CC71-4CA3-AB3D-B1BE678D6FCE}" dt="2023-03-06T11:22:05.725" v="486" actId="207"/>
          <ac:spMkLst>
            <pc:docMk/>
            <pc:sldMk cId="1327514028" sldId="259"/>
            <ac:spMk id="3" creationId="{40BA679F-FB1A-E2FA-031B-425691D626EA}"/>
          </ac:spMkLst>
        </pc:spChg>
        <pc:spChg chg="add mod">
          <ac:chgData name="Abels, Patrick" userId="ba666de4-0d21-43a6-8e66-51a18aae1b4a" providerId="ADAL" clId="{5EB88388-CC71-4CA3-AB3D-B1BE678D6FCE}" dt="2023-03-06T11:22:07.970" v="487" actId="207"/>
          <ac:spMkLst>
            <pc:docMk/>
            <pc:sldMk cId="1327514028" sldId="259"/>
            <ac:spMk id="4" creationId="{EE70EA79-A6AA-F97B-53A1-AE8588EF363B}"/>
          </ac:spMkLst>
        </pc:spChg>
      </pc:sldChg>
      <pc:sldChg chg="modSp new mod">
        <pc:chgData name="Abels, Patrick" userId="ba666de4-0d21-43a6-8e66-51a18aae1b4a" providerId="ADAL" clId="{5EB88388-CC71-4CA3-AB3D-B1BE678D6FCE}" dt="2023-03-06T11:24:42.561" v="549" actId="2711"/>
        <pc:sldMkLst>
          <pc:docMk/>
          <pc:sldMk cId="3828901497" sldId="260"/>
        </pc:sldMkLst>
        <pc:spChg chg="mod">
          <ac:chgData name="Abels, Patrick" userId="ba666de4-0d21-43a6-8e66-51a18aae1b4a" providerId="ADAL" clId="{5EB88388-CC71-4CA3-AB3D-B1BE678D6FCE}" dt="2023-03-06T11:24:42.561" v="549" actId="2711"/>
          <ac:spMkLst>
            <pc:docMk/>
            <pc:sldMk cId="3828901497" sldId="260"/>
            <ac:spMk id="2" creationId="{49E4F7A3-1390-A116-D71C-261146905B5A}"/>
          </ac:spMkLst>
        </pc:spChg>
      </pc:sldChg>
      <pc:sldChg chg="modSp add del mod modTransition">
        <pc:chgData name="Abels, Patrick" userId="ba666de4-0d21-43a6-8e66-51a18aae1b4a" providerId="ADAL" clId="{5EB88388-CC71-4CA3-AB3D-B1BE678D6FCE}" dt="2023-03-06T12:37:32.196" v="1901"/>
        <pc:sldMkLst>
          <pc:docMk/>
          <pc:sldMk cId="135496443" sldId="261"/>
        </pc:sldMkLst>
        <pc:spChg chg="mod">
          <ac:chgData name="Abels, Patrick" userId="ba666de4-0d21-43a6-8e66-51a18aae1b4a" providerId="ADAL" clId="{5EB88388-CC71-4CA3-AB3D-B1BE678D6FCE}" dt="2023-03-06T12:01:19.783" v="1342" actId="207"/>
          <ac:spMkLst>
            <pc:docMk/>
            <pc:sldMk cId="135496443" sldId="261"/>
            <ac:spMk id="2" creationId="{49E4F7A3-1390-A116-D71C-261146905B5A}"/>
          </ac:spMkLst>
        </pc:spChg>
      </pc:sldChg>
      <pc:sldChg chg="modSp new mod ord">
        <pc:chgData name="Abels, Patrick" userId="ba666de4-0d21-43a6-8e66-51a18aae1b4a" providerId="ADAL" clId="{5EB88388-CC71-4CA3-AB3D-B1BE678D6FCE}" dt="2023-03-06T11:42:42.219" v="663"/>
        <pc:sldMkLst>
          <pc:docMk/>
          <pc:sldMk cId="483115367" sldId="262"/>
        </pc:sldMkLst>
        <pc:spChg chg="mod">
          <ac:chgData name="Abels, Patrick" userId="ba666de4-0d21-43a6-8e66-51a18aae1b4a" providerId="ADAL" clId="{5EB88388-CC71-4CA3-AB3D-B1BE678D6FCE}" dt="2023-03-06T11:42:29.329" v="660" actId="20577"/>
          <ac:spMkLst>
            <pc:docMk/>
            <pc:sldMk cId="483115367" sldId="262"/>
            <ac:spMk id="2" creationId="{45C8EFA5-7415-802C-5E0B-9256F6C277D6}"/>
          </ac:spMkLst>
        </pc:spChg>
      </pc:sldChg>
      <pc:sldChg chg="modSp add del mod">
        <pc:chgData name="Abels, Patrick" userId="ba666de4-0d21-43a6-8e66-51a18aae1b4a" providerId="ADAL" clId="{5EB88388-CC71-4CA3-AB3D-B1BE678D6FCE}" dt="2023-03-06T11:41:21.917" v="634" actId="47"/>
        <pc:sldMkLst>
          <pc:docMk/>
          <pc:sldMk cId="932336243" sldId="262"/>
        </pc:sldMkLst>
        <pc:spChg chg="mod">
          <ac:chgData name="Abels, Patrick" userId="ba666de4-0d21-43a6-8e66-51a18aae1b4a" providerId="ADAL" clId="{5EB88388-CC71-4CA3-AB3D-B1BE678D6FCE}" dt="2023-03-06T11:25:25.119" v="571" actId="20577"/>
          <ac:spMkLst>
            <pc:docMk/>
            <pc:sldMk cId="932336243" sldId="262"/>
            <ac:spMk id="2" creationId="{49E4F7A3-1390-A116-D71C-261146905B5A}"/>
          </ac:spMkLst>
        </pc:spChg>
      </pc:sldChg>
      <pc:sldChg chg="modSp add mod modTransition">
        <pc:chgData name="Abels, Patrick" userId="ba666de4-0d21-43a6-8e66-51a18aae1b4a" providerId="ADAL" clId="{5EB88388-CC71-4CA3-AB3D-B1BE678D6FCE}" dt="2023-03-06T12:37:44.142" v="1903"/>
        <pc:sldMkLst>
          <pc:docMk/>
          <pc:sldMk cId="901099149" sldId="263"/>
        </pc:sldMkLst>
        <pc:spChg chg="mod">
          <ac:chgData name="Abels, Patrick" userId="ba666de4-0d21-43a6-8e66-51a18aae1b4a" providerId="ADAL" clId="{5EB88388-CC71-4CA3-AB3D-B1BE678D6FCE}" dt="2023-03-06T12:01:30.575" v="1344" actId="207"/>
          <ac:spMkLst>
            <pc:docMk/>
            <pc:sldMk cId="901099149" sldId="263"/>
            <ac:spMk id="2" creationId="{49E4F7A3-1390-A116-D71C-261146905B5A}"/>
          </ac:spMkLst>
        </pc:spChg>
      </pc:sldChg>
      <pc:sldChg chg="modSp add del mod">
        <pc:chgData name="Abels, Patrick" userId="ba666de4-0d21-43a6-8e66-51a18aae1b4a" providerId="ADAL" clId="{5EB88388-CC71-4CA3-AB3D-B1BE678D6FCE}" dt="2023-03-06T11:41:20.816" v="633" actId="47"/>
        <pc:sldMkLst>
          <pc:docMk/>
          <pc:sldMk cId="928536701" sldId="263"/>
        </pc:sldMkLst>
        <pc:spChg chg="mod">
          <ac:chgData name="Abels, Patrick" userId="ba666de4-0d21-43a6-8e66-51a18aae1b4a" providerId="ADAL" clId="{5EB88388-CC71-4CA3-AB3D-B1BE678D6FCE}" dt="2023-03-06T11:27:33.339" v="632" actId="20577"/>
          <ac:spMkLst>
            <pc:docMk/>
            <pc:sldMk cId="928536701" sldId="263"/>
            <ac:spMk id="2" creationId="{49E4F7A3-1390-A116-D71C-261146905B5A}"/>
          </ac:spMkLst>
        </pc:spChg>
      </pc:sldChg>
      <pc:sldChg chg="modSp add mod modTransition">
        <pc:chgData name="Abels, Patrick" userId="ba666de4-0d21-43a6-8e66-51a18aae1b4a" providerId="ADAL" clId="{5EB88388-CC71-4CA3-AB3D-B1BE678D6FCE}" dt="2023-03-06T12:37:32.196" v="1901"/>
        <pc:sldMkLst>
          <pc:docMk/>
          <pc:sldMk cId="1133548300" sldId="264"/>
        </pc:sldMkLst>
        <pc:spChg chg="mod">
          <ac:chgData name="Abels, Patrick" userId="ba666de4-0d21-43a6-8e66-51a18aae1b4a" providerId="ADAL" clId="{5EB88388-CC71-4CA3-AB3D-B1BE678D6FCE}" dt="2023-03-06T12:04:36.847" v="1370" actId="2711"/>
          <ac:spMkLst>
            <pc:docMk/>
            <pc:sldMk cId="1133548300" sldId="264"/>
            <ac:spMk id="2" creationId="{49E4F7A3-1390-A116-D71C-261146905B5A}"/>
          </ac:spMkLst>
        </pc:spChg>
      </pc:sldChg>
      <pc:sldChg chg="modSp add mod modTransition">
        <pc:chgData name="Abels, Patrick" userId="ba666de4-0d21-43a6-8e66-51a18aae1b4a" providerId="ADAL" clId="{5EB88388-CC71-4CA3-AB3D-B1BE678D6FCE}" dt="2023-03-06T12:37:47.518" v="1905"/>
        <pc:sldMkLst>
          <pc:docMk/>
          <pc:sldMk cId="3119013320" sldId="265"/>
        </pc:sldMkLst>
        <pc:spChg chg="mod">
          <ac:chgData name="Abels, Patrick" userId="ba666de4-0d21-43a6-8e66-51a18aae1b4a" providerId="ADAL" clId="{5EB88388-CC71-4CA3-AB3D-B1BE678D6FCE}" dt="2023-03-06T12:04:19.849" v="1366" actId="2711"/>
          <ac:spMkLst>
            <pc:docMk/>
            <pc:sldMk cId="3119013320" sldId="265"/>
            <ac:spMk id="2" creationId="{49E4F7A3-1390-A116-D71C-261146905B5A}"/>
          </ac:spMkLst>
        </pc:spChg>
      </pc:sldChg>
      <pc:sldChg chg="addSp modSp new mod">
        <pc:chgData name="Abels, Patrick" userId="ba666de4-0d21-43a6-8e66-51a18aae1b4a" providerId="ADAL" clId="{5EB88388-CC71-4CA3-AB3D-B1BE678D6FCE}" dt="2023-03-06T11:51:09.064" v="945" actId="6549"/>
        <pc:sldMkLst>
          <pc:docMk/>
          <pc:sldMk cId="3964712958" sldId="266"/>
        </pc:sldMkLst>
        <pc:spChg chg="mod">
          <ac:chgData name="Abels, Patrick" userId="ba666de4-0d21-43a6-8e66-51a18aae1b4a" providerId="ADAL" clId="{5EB88388-CC71-4CA3-AB3D-B1BE678D6FCE}" dt="2023-03-06T11:48:24.113" v="891" actId="20577"/>
          <ac:spMkLst>
            <pc:docMk/>
            <pc:sldMk cId="3964712958" sldId="266"/>
            <ac:spMk id="2" creationId="{06C6CD1C-1188-1AD4-0F73-9655B81555E6}"/>
          </ac:spMkLst>
        </pc:spChg>
        <pc:spChg chg="add mod">
          <ac:chgData name="Abels, Patrick" userId="ba666de4-0d21-43a6-8e66-51a18aae1b4a" providerId="ADAL" clId="{5EB88388-CC71-4CA3-AB3D-B1BE678D6FCE}" dt="2023-03-06T11:50:55.401" v="939" actId="164"/>
          <ac:spMkLst>
            <pc:docMk/>
            <pc:sldMk cId="3964712958" sldId="266"/>
            <ac:spMk id="3" creationId="{6AEDB536-348D-87FA-9E39-D775785F741D}"/>
          </ac:spMkLst>
        </pc:spChg>
        <pc:spChg chg="add mod">
          <ac:chgData name="Abels, Patrick" userId="ba666de4-0d21-43a6-8e66-51a18aae1b4a" providerId="ADAL" clId="{5EB88388-CC71-4CA3-AB3D-B1BE678D6FCE}" dt="2023-03-06T11:50:55.401" v="939" actId="164"/>
          <ac:spMkLst>
            <pc:docMk/>
            <pc:sldMk cId="3964712958" sldId="266"/>
            <ac:spMk id="8" creationId="{5E98E291-A3D2-0917-D8C4-21F73C76CC0E}"/>
          </ac:spMkLst>
        </pc:spChg>
        <pc:spChg chg="add mod">
          <ac:chgData name="Abels, Patrick" userId="ba666de4-0d21-43a6-8e66-51a18aae1b4a" providerId="ADAL" clId="{5EB88388-CC71-4CA3-AB3D-B1BE678D6FCE}" dt="2023-03-06T11:50:55.401" v="939" actId="164"/>
          <ac:spMkLst>
            <pc:docMk/>
            <pc:sldMk cId="3964712958" sldId="266"/>
            <ac:spMk id="9" creationId="{E4FC06E0-7607-E96A-66FF-511196BD2C3A}"/>
          </ac:spMkLst>
        </pc:spChg>
        <pc:spChg chg="add mod">
          <ac:chgData name="Abels, Patrick" userId="ba666de4-0d21-43a6-8e66-51a18aae1b4a" providerId="ADAL" clId="{5EB88388-CC71-4CA3-AB3D-B1BE678D6FCE}" dt="2023-03-06T11:50:55.401" v="939" actId="164"/>
          <ac:spMkLst>
            <pc:docMk/>
            <pc:sldMk cId="3964712958" sldId="266"/>
            <ac:spMk id="10" creationId="{1E43794B-D30B-3ED7-D0C8-87B41AD01D72}"/>
          </ac:spMkLst>
        </pc:spChg>
        <pc:spChg chg="mod">
          <ac:chgData name="Abels, Patrick" userId="ba666de4-0d21-43a6-8e66-51a18aae1b4a" providerId="ADAL" clId="{5EB88388-CC71-4CA3-AB3D-B1BE678D6FCE}" dt="2023-03-06T11:51:09.064" v="945" actId="6549"/>
          <ac:spMkLst>
            <pc:docMk/>
            <pc:sldMk cId="3964712958" sldId="266"/>
            <ac:spMk id="13" creationId="{BD3FCC66-B9A0-4A54-9929-1E676E0F01AC}"/>
          </ac:spMkLst>
        </pc:spChg>
        <pc:spChg chg="mod">
          <ac:chgData name="Abels, Patrick" userId="ba666de4-0d21-43a6-8e66-51a18aae1b4a" providerId="ADAL" clId="{5EB88388-CC71-4CA3-AB3D-B1BE678D6FCE}" dt="2023-03-06T11:50:56.454" v="940"/>
          <ac:spMkLst>
            <pc:docMk/>
            <pc:sldMk cId="3964712958" sldId="266"/>
            <ac:spMk id="17" creationId="{30207494-B829-2428-8FC3-45037F66CA19}"/>
          </ac:spMkLst>
        </pc:spChg>
        <pc:spChg chg="mod">
          <ac:chgData name="Abels, Patrick" userId="ba666de4-0d21-43a6-8e66-51a18aae1b4a" providerId="ADAL" clId="{5EB88388-CC71-4CA3-AB3D-B1BE678D6FCE}" dt="2023-03-06T11:50:56.454" v="940"/>
          <ac:spMkLst>
            <pc:docMk/>
            <pc:sldMk cId="3964712958" sldId="266"/>
            <ac:spMk id="18" creationId="{0332B355-0330-57CB-293B-A484EBC0B299}"/>
          </ac:spMkLst>
        </pc:spChg>
        <pc:spChg chg="mod">
          <ac:chgData name="Abels, Patrick" userId="ba666de4-0d21-43a6-8e66-51a18aae1b4a" providerId="ADAL" clId="{5EB88388-CC71-4CA3-AB3D-B1BE678D6FCE}" dt="2023-03-06T11:51:04.062" v="943" actId="20577"/>
          <ac:spMkLst>
            <pc:docMk/>
            <pc:sldMk cId="3964712958" sldId="266"/>
            <ac:spMk id="19" creationId="{E671B6EC-6108-FB43-1063-032FDA5E668F}"/>
          </ac:spMkLst>
        </pc:spChg>
        <pc:grpChg chg="add mod">
          <ac:chgData name="Abels, Patrick" userId="ba666de4-0d21-43a6-8e66-51a18aae1b4a" providerId="ADAL" clId="{5EB88388-CC71-4CA3-AB3D-B1BE678D6FCE}" dt="2023-03-06T11:50:55.401" v="939" actId="164"/>
          <ac:grpSpMkLst>
            <pc:docMk/>
            <pc:sldMk cId="3964712958" sldId="266"/>
            <ac:grpSpMk id="11" creationId="{C2CB6823-EDF7-2039-EF79-060C9E4BFEB6}"/>
          </ac:grpSpMkLst>
        </pc:grpChg>
        <pc:grpChg chg="add mod">
          <ac:chgData name="Abels, Patrick" userId="ba666de4-0d21-43a6-8e66-51a18aae1b4a" providerId="ADAL" clId="{5EB88388-CC71-4CA3-AB3D-B1BE678D6FCE}" dt="2023-03-06T11:51:01.736" v="941" actId="1076"/>
          <ac:grpSpMkLst>
            <pc:docMk/>
            <pc:sldMk cId="3964712958" sldId="266"/>
            <ac:grpSpMk id="12" creationId="{42C69CA6-7CC4-6FC2-DB10-9061EEF2E2E3}"/>
          </ac:grpSpMkLst>
        </pc:grpChg>
        <pc:cxnChg chg="add mod">
          <ac:chgData name="Abels, Patrick" userId="ba666de4-0d21-43a6-8e66-51a18aae1b4a" providerId="ADAL" clId="{5EB88388-CC71-4CA3-AB3D-B1BE678D6FCE}" dt="2023-03-06T11:50:55.401" v="939" actId="164"/>
          <ac:cxnSpMkLst>
            <pc:docMk/>
            <pc:sldMk cId="3964712958" sldId="266"/>
            <ac:cxnSpMk id="5" creationId="{3BEE32CB-AC09-643D-F445-7E18ECE1F603}"/>
          </ac:cxnSpMkLst>
        </pc:cxnChg>
        <pc:cxnChg chg="add mod">
          <ac:chgData name="Abels, Patrick" userId="ba666de4-0d21-43a6-8e66-51a18aae1b4a" providerId="ADAL" clId="{5EB88388-CC71-4CA3-AB3D-B1BE678D6FCE}" dt="2023-03-06T11:50:55.401" v="939" actId="164"/>
          <ac:cxnSpMkLst>
            <pc:docMk/>
            <pc:sldMk cId="3964712958" sldId="266"/>
            <ac:cxnSpMk id="6" creationId="{486A2A64-7BC3-C8CD-7F53-A5204B948C39}"/>
          </ac:cxnSpMkLst>
        </pc:cxnChg>
        <pc:cxnChg chg="add mod">
          <ac:chgData name="Abels, Patrick" userId="ba666de4-0d21-43a6-8e66-51a18aae1b4a" providerId="ADAL" clId="{5EB88388-CC71-4CA3-AB3D-B1BE678D6FCE}" dt="2023-03-06T11:50:55.401" v="939" actId="164"/>
          <ac:cxnSpMkLst>
            <pc:docMk/>
            <pc:sldMk cId="3964712958" sldId="266"/>
            <ac:cxnSpMk id="7" creationId="{5219EAA3-D856-7EC7-1F45-60F39849B47C}"/>
          </ac:cxnSpMkLst>
        </pc:cxnChg>
        <pc:cxnChg chg="mod">
          <ac:chgData name="Abels, Patrick" userId="ba666de4-0d21-43a6-8e66-51a18aae1b4a" providerId="ADAL" clId="{5EB88388-CC71-4CA3-AB3D-B1BE678D6FCE}" dt="2023-03-06T11:50:56.454" v="940"/>
          <ac:cxnSpMkLst>
            <pc:docMk/>
            <pc:sldMk cId="3964712958" sldId="266"/>
            <ac:cxnSpMk id="14" creationId="{D665C65B-5112-35FC-5BC9-BB9B0A5C9B71}"/>
          </ac:cxnSpMkLst>
        </pc:cxnChg>
        <pc:cxnChg chg="mod">
          <ac:chgData name="Abels, Patrick" userId="ba666de4-0d21-43a6-8e66-51a18aae1b4a" providerId="ADAL" clId="{5EB88388-CC71-4CA3-AB3D-B1BE678D6FCE}" dt="2023-03-06T11:50:56.454" v="940"/>
          <ac:cxnSpMkLst>
            <pc:docMk/>
            <pc:sldMk cId="3964712958" sldId="266"/>
            <ac:cxnSpMk id="15" creationId="{337C7F23-A5D5-E52B-BCCB-2D47261E30AE}"/>
          </ac:cxnSpMkLst>
        </pc:cxnChg>
        <pc:cxnChg chg="mod">
          <ac:chgData name="Abels, Patrick" userId="ba666de4-0d21-43a6-8e66-51a18aae1b4a" providerId="ADAL" clId="{5EB88388-CC71-4CA3-AB3D-B1BE678D6FCE}" dt="2023-03-06T11:50:56.454" v="940"/>
          <ac:cxnSpMkLst>
            <pc:docMk/>
            <pc:sldMk cId="3964712958" sldId="266"/>
            <ac:cxnSpMk id="16" creationId="{0FFFA340-02AE-4242-6F6A-80775764038D}"/>
          </ac:cxnSpMkLst>
        </pc:cxnChg>
      </pc:sldChg>
      <pc:sldChg chg="modSp new mod">
        <pc:chgData name="Abels, Patrick" userId="ba666de4-0d21-43a6-8e66-51a18aae1b4a" providerId="ADAL" clId="{5EB88388-CC71-4CA3-AB3D-B1BE678D6FCE}" dt="2023-03-06T12:19:30.481" v="1786" actId="20577"/>
        <pc:sldMkLst>
          <pc:docMk/>
          <pc:sldMk cId="3979377407" sldId="267"/>
        </pc:sldMkLst>
        <pc:spChg chg="mod">
          <ac:chgData name="Abels, Patrick" userId="ba666de4-0d21-43a6-8e66-51a18aae1b4a" providerId="ADAL" clId="{5EB88388-CC71-4CA3-AB3D-B1BE678D6FCE}" dt="2023-03-06T12:19:30.481" v="1786" actId="20577"/>
          <ac:spMkLst>
            <pc:docMk/>
            <pc:sldMk cId="3979377407" sldId="267"/>
            <ac:spMk id="2" creationId="{C6EEA954-FBE2-2E0D-1996-718F94B53EB2}"/>
          </ac:spMkLst>
        </pc:spChg>
        <pc:spChg chg="mod">
          <ac:chgData name="Abels, Patrick" userId="ba666de4-0d21-43a6-8e66-51a18aae1b4a" providerId="ADAL" clId="{5EB88388-CC71-4CA3-AB3D-B1BE678D6FCE}" dt="2023-03-06T11:54:28.108" v="953" actId="20577"/>
          <ac:spMkLst>
            <pc:docMk/>
            <pc:sldMk cId="3979377407" sldId="267"/>
            <ac:spMk id="3" creationId="{EDE300D5-FC72-EDF4-47D0-707B2F7D8AA3}"/>
          </ac:spMkLst>
        </pc:spChg>
      </pc:sldChg>
      <pc:sldChg chg="modSp new mod">
        <pc:chgData name="Abels, Patrick" userId="ba666de4-0d21-43a6-8e66-51a18aae1b4a" providerId="ADAL" clId="{5EB88388-CC71-4CA3-AB3D-B1BE678D6FCE}" dt="2023-03-06T12:01:04.179" v="1341" actId="20577"/>
        <pc:sldMkLst>
          <pc:docMk/>
          <pc:sldMk cId="388671290" sldId="268"/>
        </pc:sldMkLst>
        <pc:spChg chg="mod">
          <ac:chgData name="Abels, Patrick" userId="ba666de4-0d21-43a6-8e66-51a18aae1b4a" providerId="ADAL" clId="{5EB88388-CC71-4CA3-AB3D-B1BE678D6FCE}" dt="2023-03-06T12:01:04.179" v="1341" actId="20577"/>
          <ac:spMkLst>
            <pc:docMk/>
            <pc:sldMk cId="388671290" sldId="268"/>
            <ac:spMk id="2" creationId="{D81F31E7-BC14-E917-20DB-1E2072E29622}"/>
          </ac:spMkLst>
        </pc:spChg>
      </pc:sldChg>
      <pc:sldChg chg="modSp add mod modTransition">
        <pc:chgData name="Abels, Patrick" userId="ba666de4-0d21-43a6-8e66-51a18aae1b4a" providerId="ADAL" clId="{5EB88388-CC71-4CA3-AB3D-B1BE678D6FCE}" dt="2023-03-06T13:48:09.930" v="1910" actId="207"/>
        <pc:sldMkLst>
          <pc:docMk/>
          <pc:sldMk cId="400960324" sldId="269"/>
        </pc:sldMkLst>
        <pc:spChg chg="mod">
          <ac:chgData name="Abels, Patrick" userId="ba666de4-0d21-43a6-8e66-51a18aae1b4a" providerId="ADAL" clId="{5EB88388-CC71-4CA3-AB3D-B1BE678D6FCE}" dt="2023-03-06T13:48:09.930" v="1910" actId="207"/>
          <ac:spMkLst>
            <pc:docMk/>
            <pc:sldMk cId="400960324" sldId="269"/>
            <ac:spMk id="2" creationId="{D81F31E7-BC14-E917-20DB-1E2072E29622}"/>
          </ac:spMkLst>
        </pc:spChg>
      </pc:sldChg>
      <pc:sldChg chg="modSp add mod modTransition">
        <pc:chgData name="Abels, Patrick" userId="ba666de4-0d21-43a6-8e66-51a18aae1b4a" providerId="ADAL" clId="{5EB88388-CC71-4CA3-AB3D-B1BE678D6FCE}" dt="2023-03-06T13:48:15.773" v="1911" actId="207"/>
        <pc:sldMkLst>
          <pc:docMk/>
          <pc:sldMk cId="2464172290" sldId="270"/>
        </pc:sldMkLst>
        <pc:spChg chg="mod">
          <ac:chgData name="Abels, Patrick" userId="ba666de4-0d21-43a6-8e66-51a18aae1b4a" providerId="ADAL" clId="{5EB88388-CC71-4CA3-AB3D-B1BE678D6FCE}" dt="2023-03-06T13:48:15.773" v="1911" actId="207"/>
          <ac:spMkLst>
            <pc:docMk/>
            <pc:sldMk cId="2464172290" sldId="270"/>
            <ac:spMk id="2" creationId="{D81F31E7-BC14-E917-20DB-1E2072E29622}"/>
          </ac:spMkLst>
        </pc:spChg>
      </pc:sldChg>
      <pc:sldChg chg="addSp modSp new mod">
        <pc:chgData name="Abels, Patrick" userId="ba666de4-0d21-43a6-8e66-51a18aae1b4a" providerId="ADAL" clId="{5EB88388-CC71-4CA3-AB3D-B1BE678D6FCE}" dt="2023-03-06T12:14:36.368" v="1759" actId="14100"/>
        <pc:sldMkLst>
          <pc:docMk/>
          <pc:sldMk cId="37461558" sldId="271"/>
        </pc:sldMkLst>
        <pc:spChg chg="mod">
          <ac:chgData name="Abels, Patrick" userId="ba666de4-0d21-43a6-8e66-51a18aae1b4a" providerId="ADAL" clId="{5EB88388-CC71-4CA3-AB3D-B1BE678D6FCE}" dt="2023-03-06T12:07:59.013" v="1606" actId="20577"/>
          <ac:spMkLst>
            <pc:docMk/>
            <pc:sldMk cId="37461558" sldId="271"/>
            <ac:spMk id="2" creationId="{BF9E18E4-C48E-BF0E-6A18-BCC0268EA67C}"/>
          </ac:spMkLst>
        </pc:spChg>
        <pc:spChg chg="mod">
          <ac:chgData name="Abels, Patrick" userId="ba666de4-0d21-43a6-8e66-51a18aae1b4a" providerId="ADAL" clId="{5EB88388-CC71-4CA3-AB3D-B1BE678D6FCE}" dt="2023-03-06T12:07:45.272" v="1571" actId="20577"/>
          <ac:spMkLst>
            <pc:docMk/>
            <pc:sldMk cId="37461558" sldId="271"/>
            <ac:spMk id="3" creationId="{DFE789BD-0BF2-9CD2-8E83-E8B6191573A6}"/>
          </ac:spMkLst>
        </pc:spChg>
        <pc:graphicFrameChg chg="add mod modGraphic">
          <ac:chgData name="Abels, Patrick" userId="ba666de4-0d21-43a6-8e66-51a18aae1b4a" providerId="ADAL" clId="{5EB88388-CC71-4CA3-AB3D-B1BE678D6FCE}" dt="2023-03-06T12:14:36.368" v="1759" actId="14100"/>
          <ac:graphicFrameMkLst>
            <pc:docMk/>
            <pc:sldMk cId="37461558" sldId="271"/>
            <ac:graphicFrameMk id="4" creationId="{64340ED0-8A9A-8574-9DC2-5677C7BA4810}"/>
          </ac:graphicFrameMkLst>
        </pc:graphicFrameChg>
      </pc:sldChg>
      <pc:sldChg chg="modSp new del mod">
        <pc:chgData name="Abels, Patrick" userId="ba666de4-0d21-43a6-8e66-51a18aae1b4a" providerId="ADAL" clId="{5EB88388-CC71-4CA3-AB3D-B1BE678D6FCE}" dt="2023-03-06T12:31:16.056" v="1899" actId="47"/>
        <pc:sldMkLst>
          <pc:docMk/>
          <pc:sldMk cId="3008183447" sldId="272"/>
        </pc:sldMkLst>
        <pc:spChg chg="mod">
          <ac:chgData name="Abels, Patrick" userId="ba666de4-0d21-43a6-8e66-51a18aae1b4a" providerId="ADAL" clId="{5EB88388-CC71-4CA3-AB3D-B1BE678D6FCE}" dt="2023-03-06T12:21:08.331" v="1898" actId="20577"/>
          <ac:spMkLst>
            <pc:docMk/>
            <pc:sldMk cId="3008183447" sldId="272"/>
            <ac:spMk id="2" creationId="{9849197B-4134-7686-3841-BE97D638141E}"/>
          </ac:spMkLst>
        </pc:spChg>
        <pc:spChg chg="mod">
          <ac:chgData name="Abels, Patrick" userId="ba666de4-0d21-43a6-8e66-51a18aae1b4a" providerId="ADAL" clId="{5EB88388-CC71-4CA3-AB3D-B1BE678D6FCE}" dt="2023-03-06T12:19:14.209" v="1767" actId="20577"/>
          <ac:spMkLst>
            <pc:docMk/>
            <pc:sldMk cId="3008183447" sldId="272"/>
            <ac:spMk id="3" creationId="{5372B32D-D9E4-F72C-89B1-E9CC9B3CEBA8}"/>
          </ac:spMkLst>
        </pc:spChg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422372186" sldId="280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2200792665" sldId="291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703165342" sldId="292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137849716" sldId="293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852114195" sldId="294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785893300" sldId="295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464068967" sldId="296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185362355" sldId="299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133146436" sldId="300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549340540" sldId="301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910174096" sldId="302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281495989" sldId="303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665153520" sldId="304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272664890" sldId="305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989009764" sldId="306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547323312" sldId="307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2295560973" sldId="308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2911937670" sldId="309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543463475" sldId="310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6276498" sldId="311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966100775" sldId="312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699810089" sldId="313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066045972" sldId="314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351068989" sldId="315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843275064" sldId="316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729883214" sldId="317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579290916" sldId="318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58359726" sldId="319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2762084658" sldId="320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4124647077" sldId="321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256673160" sldId="322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840692183" sldId="323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144526283" sldId="324"/>
        </pc:sldMkLst>
      </pc:sldChg>
    </pc:docChg>
  </pc:docChgLst>
  <pc:docChgLst>
    <pc:chgData name="Abels, Patrick" userId="ba666de4-0d21-43a6-8e66-51a18aae1b4a" providerId="ADAL" clId="{1634440E-5C8D-49FC-91FF-E8704F7FD0D5}"/>
    <pc:docChg chg="undo custSel modSld">
      <pc:chgData name="Abels, Patrick" userId="ba666de4-0d21-43a6-8e66-51a18aae1b4a" providerId="ADAL" clId="{1634440E-5C8D-49FC-91FF-E8704F7FD0D5}" dt="2023-02-27T13:34:58.778" v="710" actId="11"/>
      <pc:docMkLst>
        <pc:docMk/>
      </pc:docMkLst>
      <pc:sldChg chg="modSp mod">
        <pc:chgData name="Abels, Patrick" userId="ba666de4-0d21-43a6-8e66-51a18aae1b4a" providerId="ADAL" clId="{1634440E-5C8D-49FC-91FF-E8704F7FD0D5}" dt="2023-02-27T13:34:58.778" v="710" actId="11"/>
        <pc:sldMkLst>
          <pc:docMk/>
          <pc:sldMk cId="3144526283" sldId="324"/>
        </pc:sldMkLst>
        <pc:spChg chg="mod">
          <ac:chgData name="Abels, Patrick" userId="ba666de4-0d21-43a6-8e66-51a18aae1b4a" providerId="ADAL" clId="{1634440E-5C8D-49FC-91FF-E8704F7FD0D5}" dt="2023-02-27T13:34:58.778" v="710" actId="11"/>
          <ac:spMkLst>
            <pc:docMk/>
            <pc:sldMk cId="3144526283" sldId="324"/>
            <ac:spMk id="2" creationId="{BB1EC89E-20B3-26AB-3DEC-7E78F5309D54}"/>
          </ac:spMkLst>
        </pc:spChg>
      </pc:sldChg>
    </pc:docChg>
  </pc:docChgLst>
  <pc:docChgLst>
    <pc:chgData name="Abels, Patrick" userId="ba666de4-0d21-43a6-8e66-51a18aae1b4a" providerId="ADAL" clId="{EFBE2365-C08E-40A4-A8AE-2F80C3DD86BE}"/>
    <pc:docChg chg="undo custSel addSld delSld modSld">
      <pc:chgData name="Abels, Patrick" userId="ba666de4-0d21-43a6-8e66-51a18aae1b4a" providerId="ADAL" clId="{EFBE2365-C08E-40A4-A8AE-2F80C3DD86BE}" dt="2023-07-31T20:51:27.036" v="982" actId="1036"/>
      <pc:docMkLst>
        <pc:docMk/>
      </pc:docMkLst>
      <pc:sldChg chg="delSp modSp mod">
        <pc:chgData name="Abels, Patrick" userId="ba666de4-0d21-43a6-8e66-51a18aae1b4a" providerId="ADAL" clId="{EFBE2365-C08E-40A4-A8AE-2F80C3DD86BE}" dt="2023-07-31T20:38:44.147" v="598" actId="14100"/>
        <pc:sldMkLst>
          <pc:docMk/>
          <pc:sldMk cId="4053142725" sldId="258"/>
        </pc:sldMkLst>
        <pc:spChg chg="mod">
          <ac:chgData name="Abels, Patrick" userId="ba666de4-0d21-43a6-8e66-51a18aae1b4a" providerId="ADAL" clId="{EFBE2365-C08E-40A4-A8AE-2F80C3DD86BE}" dt="2023-07-31T20:38:44.147" v="598" actId="14100"/>
          <ac:spMkLst>
            <pc:docMk/>
            <pc:sldMk cId="4053142725" sldId="258"/>
            <ac:spMk id="2" creationId="{B07DB424-5D60-EB8E-705E-00413050711F}"/>
          </ac:spMkLst>
        </pc:spChg>
        <pc:spChg chg="del">
          <ac:chgData name="Abels, Patrick" userId="ba666de4-0d21-43a6-8e66-51a18aae1b4a" providerId="ADAL" clId="{EFBE2365-C08E-40A4-A8AE-2F80C3DD86BE}" dt="2023-07-31T20:38:21.092" v="589" actId="478"/>
          <ac:spMkLst>
            <pc:docMk/>
            <pc:sldMk cId="4053142725" sldId="258"/>
            <ac:spMk id="3" creationId="{37A5E83A-1944-7C15-78CB-DF10817E858F}"/>
          </ac:spMkLst>
        </pc:spChg>
      </pc:sldChg>
      <pc:sldChg chg="modSp mod">
        <pc:chgData name="Abels, Patrick" userId="ba666de4-0d21-43a6-8e66-51a18aae1b4a" providerId="ADAL" clId="{EFBE2365-C08E-40A4-A8AE-2F80C3DD86BE}" dt="2023-07-31T20:38:11.407" v="588" actId="20577"/>
        <pc:sldMkLst>
          <pc:docMk/>
          <pc:sldMk cId="3366437632" sldId="259"/>
        </pc:sldMkLst>
        <pc:spChg chg="mod">
          <ac:chgData name="Abels, Patrick" userId="ba666de4-0d21-43a6-8e66-51a18aae1b4a" providerId="ADAL" clId="{EFBE2365-C08E-40A4-A8AE-2F80C3DD86BE}" dt="2023-07-31T20:38:11.407" v="588" actId="20577"/>
          <ac:spMkLst>
            <pc:docMk/>
            <pc:sldMk cId="3366437632" sldId="259"/>
            <ac:spMk id="2" creationId="{D75C1544-77A2-CE22-C31D-D08864B78BAE}"/>
          </ac:spMkLst>
        </pc:spChg>
      </pc:sldChg>
      <pc:sldChg chg="delSp modSp mod">
        <pc:chgData name="Abels, Patrick" userId="ba666de4-0d21-43a6-8e66-51a18aae1b4a" providerId="ADAL" clId="{EFBE2365-C08E-40A4-A8AE-2F80C3DD86BE}" dt="2023-07-31T20:37:46.222" v="575" actId="478"/>
        <pc:sldMkLst>
          <pc:docMk/>
          <pc:sldMk cId="4223110314" sldId="261"/>
        </pc:sldMkLst>
        <pc:spChg chg="mod">
          <ac:chgData name="Abels, Patrick" userId="ba666de4-0d21-43a6-8e66-51a18aae1b4a" providerId="ADAL" clId="{EFBE2365-C08E-40A4-A8AE-2F80C3DD86BE}" dt="2023-07-31T20:37:40.760" v="573" actId="20577"/>
          <ac:spMkLst>
            <pc:docMk/>
            <pc:sldMk cId="4223110314" sldId="261"/>
            <ac:spMk id="3" creationId="{91E27F51-7010-A9B6-38F8-6302D0C64020}"/>
          </ac:spMkLst>
        </pc:spChg>
        <pc:spChg chg="del">
          <ac:chgData name="Abels, Patrick" userId="ba666de4-0d21-43a6-8e66-51a18aae1b4a" providerId="ADAL" clId="{EFBE2365-C08E-40A4-A8AE-2F80C3DD86BE}" dt="2023-07-31T20:37:46.222" v="575" actId="478"/>
          <ac:spMkLst>
            <pc:docMk/>
            <pc:sldMk cId="4223110314" sldId="261"/>
            <ac:spMk id="6" creationId="{9309D2C6-9509-CDB1-E903-FA244ECEC803}"/>
          </ac:spMkLst>
        </pc:spChg>
        <pc:picChg chg="del">
          <ac:chgData name="Abels, Patrick" userId="ba666de4-0d21-43a6-8e66-51a18aae1b4a" providerId="ADAL" clId="{EFBE2365-C08E-40A4-A8AE-2F80C3DD86BE}" dt="2023-07-31T20:37:43.921" v="574" actId="478"/>
          <ac:picMkLst>
            <pc:docMk/>
            <pc:sldMk cId="4223110314" sldId="261"/>
            <ac:picMk id="5" creationId="{EBA4749D-6D20-F569-6F6F-5EF7857F438E}"/>
          </ac:picMkLst>
        </pc:picChg>
      </pc:sldChg>
      <pc:sldChg chg="delSp mod">
        <pc:chgData name="Abels, Patrick" userId="ba666de4-0d21-43a6-8e66-51a18aae1b4a" providerId="ADAL" clId="{EFBE2365-C08E-40A4-A8AE-2F80C3DD86BE}" dt="2023-07-31T20:37:57.062" v="582" actId="478"/>
        <pc:sldMkLst>
          <pc:docMk/>
          <pc:sldMk cId="4127666779" sldId="262"/>
        </pc:sldMkLst>
        <pc:picChg chg="del">
          <ac:chgData name="Abels, Patrick" userId="ba666de4-0d21-43a6-8e66-51a18aae1b4a" providerId="ADAL" clId="{EFBE2365-C08E-40A4-A8AE-2F80C3DD86BE}" dt="2023-07-31T20:37:54.262" v="577" actId="478"/>
          <ac:picMkLst>
            <pc:docMk/>
            <pc:sldMk cId="4127666779" sldId="262"/>
            <ac:picMk id="3" creationId="{F2BE7A5D-E3A0-FE57-04E1-EB1CC2B046EF}"/>
          </ac:picMkLst>
        </pc:picChg>
        <pc:picChg chg="del">
          <ac:chgData name="Abels, Patrick" userId="ba666de4-0d21-43a6-8e66-51a18aae1b4a" providerId="ADAL" clId="{EFBE2365-C08E-40A4-A8AE-2F80C3DD86BE}" dt="2023-07-31T20:37:56.389" v="581" actId="478"/>
          <ac:picMkLst>
            <pc:docMk/>
            <pc:sldMk cId="4127666779" sldId="262"/>
            <ac:picMk id="4" creationId="{B5735F8B-B5FD-B638-A40E-5958D472F4CB}"/>
          </ac:picMkLst>
        </pc:picChg>
        <pc:picChg chg="del">
          <ac:chgData name="Abels, Patrick" userId="ba666de4-0d21-43a6-8e66-51a18aae1b4a" providerId="ADAL" clId="{EFBE2365-C08E-40A4-A8AE-2F80C3DD86BE}" dt="2023-07-31T20:37:55.299" v="579" actId="478"/>
          <ac:picMkLst>
            <pc:docMk/>
            <pc:sldMk cId="4127666779" sldId="262"/>
            <ac:picMk id="5" creationId="{0C14C468-FDD3-DC2A-C5D3-4B4AE04187AF}"/>
          </ac:picMkLst>
        </pc:picChg>
        <pc:picChg chg="del">
          <ac:chgData name="Abels, Patrick" userId="ba666de4-0d21-43a6-8e66-51a18aae1b4a" providerId="ADAL" clId="{EFBE2365-C08E-40A4-A8AE-2F80C3DD86BE}" dt="2023-07-31T20:37:55.854" v="580" actId="478"/>
          <ac:picMkLst>
            <pc:docMk/>
            <pc:sldMk cId="4127666779" sldId="262"/>
            <ac:picMk id="6" creationId="{4C5A9455-99A3-89BC-5264-AAAB6F876188}"/>
          </ac:picMkLst>
        </pc:picChg>
        <pc:picChg chg="del">
          <ac:chgData name="Abels, Patrick" userId="ba666de4-0d21-43a6-8e66-51a18aae1b4a" providerId="ADAL" clId="{EFBE2365-C08E-40A4-A8AE-2F80C3DD86BE}" dt="2023-07-31T20:37:54.800" v="578" actId="478"/>
          <ac:picMkLst>
            <pc:docMk/>
            <pc:sldMk cId="4127666779" sldId="262"/>
            <ac:picMk id="7" creationId="{9CA0D277-68E3-CC6A-F2C7-FA519E0F4BBC}"/>
          </ac:picMkLst>
        </pc:picChg>
        <pc:picChg chg="del">
          <ac:chgData name="Abels, Patrick" userId="ba666de4-0d21-43a6-8e66-51a18aae1b4a" providerId="ADAL" clId="{EFBE2365-C08E-40A4-A8AE-2F80C3DD86BE}" dt="2023-07-31T20:37:57.062" v="582" actId="478"/>
          <ac:picMkLst>
            <pc:docMk/>
            <pc:sldMk cId="4127666779" sldId="262"/>
            <ac:picMk id="8" creationId="{7CCAE423-208F-2439-4442-4EA59DBAA00A}"/>
          </ac:picMkLst>
        </pc:picChg>
      </pc:sldChg>
      <pc:sldChg chg="del">
        <pc:chgData name="Abels, Patrick" userId="ba666de4-0d21-43a6-8e66-51a18aae1b4a" providerId="ADAL" clId="{EFBE2365-C08E-40A4-A8AE-2F80C3DD86BE}" dt="2023-07-31T20:38:05.753" v="583" actId="47"/>
        <pc:sldMkLst>
          <pc:docMk/>
          <pc:sldMk cId="2628582133" sldId="265"/>
        </pc:sldMkLst>
      </pc:sldChg>
      <pc:sldChg chg="del">
        <pc:chgData name="Abels, Patrick" userId="ba666de4-0d21-43a6-8e66-51a18aae1b4a" providerId="ADAL" clId="{EFBE2365-C08E-40A4-A8AE-2F80C3DD86BE}" dt="2023-07-31T20:37:51.649" v="576" actId="47"/>
        <pc:sldMkLst>
          <pc:docMk/>
          <pc:sldMk cId="3463062427" sldId="266"/>
        </pc:sldMkLst>
      </pc:sldChg>
      <pc:sldChg chg="del">
        <pc:chgData name="Abels, Patrick" userId="ba666de4-0d21-43a6-8e66-51a18aae1b4a" providerId="ADAL" clId="{EFBE2365-C08E-40A4-A8AE-2F80C3DD86BE}" dt="2023-07-31T20:37:51.649" v="576" actId="47"/>
        <pc:sldMkLst>
          <pc:docMk/>
          <pc:sldMk cId="1865747485" sldId="267"/>
        </pc:sldMkLst>
      </pc:sldChg>
      <pc:sldChg chg="del">
        <pc:chgData name="Abels, Patrick" userId="ba666de4-0d21-43a6-8e66-51a18aae1b4a" providerId="ADAL" clId="{EFBE2365-C08E-40A4-A8AE-2F80C3DD86BE}" dt="2023-07-31T20:37:51.649" v="576" actId="47"/>
        <pc:sldMkLst>
          <pc:docMk/>
          <pc:sldMk cId="1931251602" sldId="268"/>
        </pc:sldMkLst>
      </pc:sldChg>
      <pc:sldChg chg="del">
        <pc:chgData name="Abels, Patrick" userId="ba666de4-0d21-43a6-8e66-51a18aae1b4a" providerId="ADAL" clId="{EFBE2365-C08E-40A4-A8AE-2F80C3DD86BE}" dt="2023-07-31T20:37:51.649" v="576" actId="47"/>
        <pc:sldMkLst>
          <pc:docMk/>
          <pc:sldMk cId="3717009104" sldId="269"/>
        </pc:sldMkLst>
      </pc:sldChg>
      <pc:sldChg chg="addSp modSp new mod">
        <pc:chgData name="Abels, Patrick" userId="ba666de4-0d21-43a6-8e66-51a18aae1b4a" providerId="ADAL" clId="{EFBE2365-C08E-40A4-A8AE-2F80C3DD86BE}" dt="2023-07-31T20:51:27.036" v="982" actId="1036"/>
        <pc:sldMkLst>
          <pc:docMk/>
          <pc:sldMk cId="39607195" sldId="270"/>
        </pc:sldMkLst>
        <pc:spChg chg="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2" creationId="{729B436A-DAAF-667C-E5F1-79ABC33B1FBB}"/>
          </ac:spMkLst>
        </pc:spChg>
        <pc:spChg chg="mod">
          <ac:chgData name="Abels, Patrick" userId="ba666de4-0d21-43a6-8e66-51a18aae1b4a" providerId="ADAL" clId="{EFBE2365-C08E-40A4-A8AE-2F80C3DD86BE}" dt="2023-07-31T20:21:29.061" v="14" actId="14100"/>
          <ac:spMkLst>
            <pc:docMk/>
            <pc:sldMk cId="39607195" sldId="270"/>
            <ac:spMk id="3" creationId="{B7EA5D86-2AE1-8177-5905-FF1FFBFA39D8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4" creationId="{C9D821A3-57D1-5441-04CD-32A439397542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5" creationId="{E37D54A5-5F7D-E334-1AD0-4C77AA12E404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6" creationId="{C6352948-7515-D8BF-E78F-5FCC08194C7C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8" creationId="{39938392-2326-8C73-9AF3-8305F8A18034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9" creationId="{B030334D-BDA1-B177-14AC-7CBE707BA9A6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10" creationId="{E36DFD04-3BB5-7CD1-72CD-F2570DE4ECE1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11" creationId="{52CE9DA6-6F46-BA79-6C1E-BF9FBA7C51D3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12" creationId="{8FEFDC21-5BFD-20AE-3C7E-945B2EAA3F2B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13" creationId="{058CA7ED-68A4-6D99-3D93-7DB1F37EF3AF}"/>
          </ac:spMkLst>
        </pc:spChg>
      </pc:sldChg>
    </pc:docChg>
  </pc:docChgLst>
  <pc:docChgLst>
    <pc:chgData name="Abels, Patrick" userId="ba666de4-0d21-43a6-8e66-51a18aae1b4a" providerId="ADAL" clId="{750CA083-E7E5-4751-9DBA-1DD25195475E}"/>
    <pc:docChg chg="undo custSel addSld modSld">
      <pc:chgData name="Abels, Patrick" userId="ba666de4-0d21-43a6-8e66-51a18aae1b4a" providerId="ADAL" clId="{750CA083-E7E5-4751-9DBA-1DD25195475E}" dt="2023-08-02T13:20:02.445" v="1008" actId="14100"/>
      <pc:docMkLst>
        <pc:docMk/>
      </pc:docMkLst>
      <pc:sldChg chg="modSp mod">
        <pc:chgData name="Abels, Patrick" userId="ba666de4-0d21-43a6-8e66-51a18aae1b4a" providerId="ADAL" clId="{750CA083-E7E5-4751-9DBA-1DD25195475E}" dt="2023-08-02T13:11:16.121" v="745" actId="2710"/>
        <pc:sldMkLst>
          <pc:docMk/>
          <pc:sldMk cId="4053142725" sldId="258"/>
        </pc:sldMkLst>
        <pc:spChg chg="mod">
          <ac:chgData name="Abels, Patrick" userId="ba666de4-0d21-43a6-8e66-51a18aae1b4a" providerId="ADAL" clId="{750CA083-E7E5-4751-9DBA-1DD25195475E}" dt="2023-08-02T13:11:16.121" v="745" actId="2710"/>
          <ac:spMkLst>
            <pc:docMk/>
            <pc:sldMk cId="4053142725" sldId="258"/>
            <ac:spMk id="2" creationId="{B07DB424-5D60-EB8E-705E-00413050711F}"/>
          </ac:spMkLst>
        </pc:spChg>
      </pc:sldChg>
      <pc:sldChg chg="modSp mod">
        <pc:chgData name="Abels, Patrick" userId="ba666de4-0d21-43a6-8e66-51a18aae1b4a" providerId="ADAL" clId="{750CA083-E7E5-4751-9DBA-1DD25195475E}" dt="2023-08-02T13:08:57.693" v="680" actId="207"/>
        <pc:sldMkLst>
          <pc:docMk/>
          <pc:sldMk cId="3366437632" sldId="259"/>
        </pc:sldMkLst>
        <pc:spChg chg="mod">
          <ac:chgData name="Abels, Patrick" userId="ba666de4-0d21-43a6-8e66-51a18aae1b4a" providerId="ADAL" clId="{750CA083-E7E5-4751-9DBA-1DD25195475E}" dt="2023-08-02T13:08:57.693" v="680" actId="207"/>
          <ac:spMkLst>
            <pc:docMk/>
            <pc:sldMk cId="3366437632" sldId="259"/>
            <ac:spMk id="2" creationId="{D75C1544-77A2-CE22-C31D-D08864B78BAE}"/>
          </ac:spMkLst>
        </pc:spChg>
      </pc:sldChg>
      <pc:sldChg chg="addSp delSp modSp mod">
        <pc:chgData name="Abels, Patrick" userId="ba666de4-0d21-43a6-8e66-51a18aae1b4a" providerId="ADAL" clId="{750CA083-E7E5-4751-9DBA-1DD25195475E}" dt="2023-08-02T13:06:34.002" v="626" actId="1035"/>
        <pc:sldMkLst>
          <pc:docMk/>
          <pc:sldMk cId="4223110314" sldId="261"/>
        </pc:sldMkLst>
        <pc:spChg chg="del">
          <ac:chgData name="Abels, Patrick" userId="ba666de4-0d21-43a6-8e66-51a18aae1b4a" providerId="ADAL" clId="{750CA083-E7E5-4751-9DBA-1DD25195475E}" dt="2023-08-02T13:05:29.558" v="603" actId="478"/>
          <ac:spMkLst>
            <pc:docMk/>
            <pc:sldMk cId="4223110314" sldId="261"/>
            <ac:spMk id="2" creationId="{EEA79473-2E02-D691-984D-E62FD887B263}"/>
          </ac:spMkLst>
        </pc:spChg>
        <pc:spChg chg="mod">
          <ac:chgData name="Abels, Patrick" userId="ba666de4-0d21-43a6-8e66-51a18aae1b4a" providerId="ADAL" clId="{750CA083-E7E5-4751-9DBA-1DD25195475E}" dt="2023-08-02T13:05:24.425" v="602" actId="20577"/>
          <ac:spMkLst>
            <pc:docMk/>
            <pc:sldMk cId="4223110314" sldId="261"/>
            <ac:spMk id="3" creationId="{91E27F51-7010-A9B6-38F8-6302D0C64020}"/>
          </ac:spMkLst>
        </pc:spChg>
        <pc:picChg chg="add mod">
          <ac:chgData name="Abels, Patrick" userId="ba666de4-0d21-43a6-8e66-51a18aae1b4a" providerId="ADAL" clId="{750CA083-E7E5-4751-9DBA-1DD25195475E}" dt="2023-08-02T13:06:34.002" v="626" actId="1035"/>
          <ac:picMkLst>
            <pc:docMk/>
            <pc:sldMk cId="4223110314" sldId="261"/>
            <ac:picMk id="5" creationId="{1A9A1F3E-DD95-1397-1815-D50558953F0B}"/>
          </ac:picMkLst>
        </pc:picChg>
      </pc:sldChg>
      <pc:sldChg chg="addSp modSp mod">
        <pc:chgData name="Abels, Patrick" userId="ba666de4-0d21-43a6-8e66-51a18aae1b4a" providerId="ADAL" clId="{750CA083-E7E5-4751-9DBA-1DD25195475E}" dt="2023-08-02T13:08:13.555" v="650" actId="1035"/>
        <pc:sldMkLst>
          <pc:docMk/>
          <pc:sldMk cId="4127666779" sldId="262"/>
        </pc:sldMkLst>
        <pc:picChg chg="add mod modCrop">
          <ac:chgData name="Abels, Patrick" userId="ba666de4-0d21-43a6-8e66-51a18aae1b4a" providerId="ADAL" clId="{750CA083-E7E5-4751-9DBA-1DD25195475E}" dt="2023-08-02T13:08:13.555" v="650" actId="1035"/>
          <ac:picMkLst>
            <pc:docMk/>
            <pc:sldMk cId="4127666779" sldId="262"/>
            <ac:picMk id="3" creationId="{1D38B88E-3811-951F-3F06-B2992BB87A8E}"/>
          </ac:picMkLst>
        </pc:picChg>
        <pc:picChg chg="add mod modCrop">
          <ac:chgData name="Abels, Patrick" userId="ba666de4-0d21-43a6-8e66-51a18aae1b4a" providerId="ADAL" clId="{750CA083-E7E5-4751-9DBA-1DD25195475E}" dt="2023-08-02T13:08:13.555" v="650" actId="1035"/>
          <ac:picMkLst>
            <pc:docMk/>
            <pc:sldMk cId="4127666779" sldId="262"/>
            <ac:picMk id="4" creationId="{4F35D27A-4BC3-CE42-50DA-01CCC38D7383}"/>
          </ac:picMkLst>
        </pc:picChg>
      </pc:sldChg>
      <pc:sldChg chg="addSp delSp modSp mod">
        <pc:chgData name="Abels, Patrick" userId="ba666de4-0d21-43a6-8e66-51a18aae1b4a" providerId="ADAL" clId="{750CA083-E7E5-4751-9DBA-1DD25195475E}" dt="2023-08-01T11:32:19.918" v="597" actId="1076"/>
        <pc:sldMkLst>
          <pc:docMk/>
          <pc:sldMk cId="39607195" sldId="270"/>
        </pc:sldMkLst>
        <pc:spChg chg="mod">
          <ac:chgData name="Abels, Patrick" userId="ba666de4-0d21-43a6-8e66-51a18aae1b4a" providerId="ADAL" clId="{750CA083-E7E5-4751-9DBA-1DD25195475E}" dt="2023-08-01T11:29:24.971" v="504" actId="207"/>
          <ac:spMkLst>
            <pc:docMk/>
            <pc:sldMk cId="39607195" sldId="270"/>
            <ac:spMk id="2" creationId="{729B436A-DAAF-667C-E5F1-79ABC33B1FBB}"/>
          </ac:spMkLst>
        </pc:spChg>
        <pc:spChg chg="mod">
          <ac:chgData name="Abels, Patrick" userId="ba666de4-0d21-43a6-8e66-51a18aae1b4a" providerId="ADAL" clId="{750CA083-E7E5-4751-9DBA-1DD25195475E}" dt="2023-08-01T11:11:59.690" v="12" actId="20577"/>
          <ac:spMkLst>
            <pc:docMk/>
            <pc:sldMk cId="39607195" sldId="270"/>
            <ac:spMk id="3" creationId="{B7EA5D86-2AE1-8177-5905-FF1FFBFA39D8}"/>
          </ac:spMkLst>
        </pc:spChg>
        <pc:spChg chg="add mod">
          <ac:chgData name="Abels, Patrick" userId="ba666de4-0d21-43a6-8e66-51a18aae1b4a" providerId="ADAL" clId="{750CA083-E7E5-4751-9DBA-1DD25195475E}" dt="2023-08-01T11:14:44.053" v="35" actId="1076"/>
          <ac:spMkLst>
            <pc:docMk/>
            <pc:sldMk cId="39607195" sldId="270"/>
            <ac:spMk id="4" creationId="{C1DC875D-AE66-00BB-A87E-EB1A1F67070F}"/>
          </ac:spMkLst>
        </pc:spChg>
        <pc:spChg chg="add mod">
          <ac:chgData name="Abels, Patrick" userId="ba666de4-0d21-43a6-8e66-51a18aae1b4a" providerId="ADAL" clId="{750CA083-E7E5-4751-9DBA-1DD25195475E}" dt="2023-08-01T11:30:47.011" v="545" actId="1076"/>
          <ac:spMkLst>
            <pc:docMk/>
            <pc:sldMk cId="39607195" sldId="270"/>
            <ac:spMk id="5" creationId="{DD7694AC-8EB4-3A1B-000C-404B40545EA4}"/>
          </ac:spMkLst>
        </pc:spChg>
        <pc:spChg chg="add mod">
          <ac:chgData name="Abels, Patrick" userId="ba666de4-0d21-43a6-8e66-51a18aae1b4a" providerId="ADAL" clId="{750CA083-E7E5-4751-9DBA-1DD25195475E}" dt="2023-08-01T11:15:35.221" v="45" actId="208"/>
          <ac:spMkLst>
            <pc:docMk/>
            <pc:sldMk cId="39607195" sldId="270"/>
            <ac:spMk id="6" creationId="{FBBE441F-CB56-4CF5-4E68-8FC968C99340}"/>
          </ac:spMkLst>
        </pc:spChg>
        <pc:spChg chg="add mod">
          <ac:chgData name="Abels, Patrick" userId="ba666de4-0d21-43a6-8e66-51a18aae1b4a" providerId="ADAL" clId="{750CA083-E7E5-4751-9DBA-1DD25195475E}" dt="2023-08-01T11:16:06.538" v="55" actId="208"/>
          <ac:spMkLst>
            <pc:docMk/>
            <pc:sldMk cId="39607195" sldId="270"/>
            <ac:spMk id="7" creationId="{470E494E-3040-8C90-181B-D6C30405EAA1}"/>
          </ac:spMkLst>
        </pc:spChg>
        <pc:spChg chg="add del mod">
          <ac:chgData name="Abels, Patrick" userId="ba666de4-0d21-43a6-8e66-51a18aae1b4a" providerId="ADAL" clId="{750CA083-E7E5-4751-9DBA-1DD25195475E}" dt="2023-08-01T11:27:30.940" v="485"/>
          <ac:spMkLst>
            <pc:docMk/>
            <pc:sldMk cId="39607195" sldId="270"/>
            <ac:spMk id="13" creationId="{E95B803D-B1BF-F30A-4C56-1E27B8550530}"/>
          </ac:spMkLst>
        </pc:spChg>
        <pc:spChg chg="add mod">
          <ac:chgData name="Abels, Patrick" userId="ba666de4-0d21-43a6-8e66-51a18aae1b4a" providerId="ADAL" clId="{750CA083-E7E5-4751-9DBA-1DD25195475E}" dt="2023-08-01T11:29:36.328" v="508" actId="1076"/>
          <ac:spMkLst>
            <pc:docMk/>
            <pc:sldMk cId="39607195" sldId="270"/>
            <ac:spMk id="14" creationId="{6728158D-0CC0-7A4F-7766-FD17244C609B}"/>
          </ac:spMkLst>
        </pc:spChg>
        <pc:spChg chg="add mod">
          <ac:chgData name="Abels, Patrick" userId="ba666de4-0d21-43a6-8e66-51a18aae1b4a" providerId="ADAL" clId="{750CA083-E7E5-4751-9DBA-1DD25195475E}" dt="2023-08-01T11:30:37.543" v="539" actId="1076"/>
          <ac:spMkLst>
            <pc:docMk/>
            <pc:sldMk cId="39607195" sldId="270"/>
            <ac:spMk id="15" creationId="{A55D7BE9-2636-E37B-661D-0636194C8377}"/>
          </ac:spMkLst>
        </pc:spChg>
        <pc:spChg chg="add mod">
          <ac:chgData name="Abels, Patrick" userId="ba666de4-0d21-43a6-8e66-51a18aae1b4a" providerId="ADAL" clId="{750CA083-E7E5-4751-9DBA-1DD25195475E}" dt="2023-08-01T11:30:17.481" v="531" actId="20577"/>
          <ac:spMkLst>
            <pc:docMk/>
            <pc:sldMk cId="39607195" sldId="270"/>
            <ac:spMk id="16" creationId="{763F030C-8926-4B3C-7CA9-8BA5C9553117}"/>
          </ac:spMkLst>
        </pc:spChg>
        <pc:spChg chg="add mod">
          <ac:chgData name="Abels, Patrick" userId="ba666de4-0d21-43a6-8e66-51a18aae1b4a" providerId="ADAL" clId="{750CA083-E7E5-4751-9DBA-1DD25195475E}" dt="2023-08-01T11:30:19.726" v="532" actId="20577"/>
          <ac:spMkLst>
            <pc:docMk/>
            <pc:sldMk cId="39607195" sldId="270"/>
            <ac:spMk id="17" creationId="{17891905-1DA8-F0C5-7B53-FFAD7FF5FBBC}"/>
          </ac:spMkLst>
        </pc:spChg>
        <pc:spChg chg="add mod">
          <ac:chgData name="Abels, Patrick" userId="ba666de4-0d21-43a6-8e66-51a18aae1b4a" providerId="ADAL" clId="{750CA083-E7E5-4751-9DBA-1DD25195475E}" dt="2023-08-01T11:30:30.841" v="536" actId="20577"/>
          <ac:spMkLst>
            <pc:docMk/>
            <pc:sldMk cId="39607195" sldId="270"/>
            <ac:spMk id="18" creationId="{98676CDA-4CCB-F726-3BCC-0CE1D716E09D}"/>
          </ac:spMkLst>
        </pc:spChg>
        <pc:spChg chg="add mod">
          <ac:chgData name="Abels, Patrick" userId="ba666de4-0d21-43a6-8e66-51a18aae1b4a" providerId="ADAL" clId="{750CA083-E7E5-4751-9DBA-1DD25195475E}" dt="2023-08-01T11:30:34.416" v="538" actId="20577"/>
          <ac:spMkLst>
            <pc:docMk/>
            <pc:sldMk cId="39607195" sldId="270"/>
            <ac:spMk id="19" creationId="{E870BF69-F879-6677-C823-161149EE530C}"/>
          </ac:spMkLst>
        </pc:spChg>
        <pc:spChg chg="add mod">
          <ac:chgData name="Abels, Patrick" userId="ba666de4-0d21-43a6-8e66-51a18aae1b4a" providerId="ADAL" clId="{750CA083-E7E5-4751-9DBA-1DD25195475E}" dt="2023-08-01T11:30:49.270" v="546" actId="1076"/>
          <ac:spMkLst>
            <pc:docMk/>
            <pc:sldMk cId="39607195" sldId="270"/>
            <ac:spMk id="20" creationId="{83A40B88-7DBB-00CA-D393-BFD7E207F91A}"/>
          </ac:spMkLst>
        </pc:spChg>
        <pc:spChg chg="add mod">
          <ac:chgData name="Abels, Patrick" userId="ba666de4-0d21-43a6-8e66-51a18aae1b4a" providerId="ADAL" clId="{750CA083-E7E5-4751-9DBA-1DD25195475E}" dt="2023-08-01T11:31:12.647" v="553" actId="1076"/>
          <ac:spMkLst>
            <pc:docMk/>
            <pc:sldMk cId="39607195" sldId="270"/>
            <ac:spMk id="21" creationId="{72BDFF8F-86CF-EBAE-9870-452C2876681B}"/>
          </ac:spMkLst>
        </pc:spChg>
        <pc:spChg chg="add mod">
          <ac:chgData name="Abels, Patrick" userId="ba666de4-0d21-43a6-8e66-51a18aae1b4a" providerId="ADAL" clId="{750CA083-E7E5-4751-9DBA-1DD25195475E}" dt="2023-08-01T11:31:22.959" v="557" actId="1076"/>
          <ac:spMkLst>
            <pc:docMk/>
            <pc:sldMk cId="39607195" sldId="270"/>
            <ac:spMk id="22" creationId="{146D748C-6009-0D93-4B3C-A10AECAA2F47}"/>
          </ac:spMkLst>
        </pc:spChg>
        <pc:spChg chg="add mod">
          <ac:chgData name="Abels, Patrick" userId="ba666de4-0d21-43a6-8e66-51a18aae1b4a" providerId="ADAL" clId="{750CA083-E7E5-4751-9DBA-1DD25195475E}" dt="2023-08-01T11:32:19.918" v="597" actId="1076"/>
          <ac:spMkLst>
            <pc:docMk/>
            <pc:sldMk cId="39607195" sldId="270"/>
            <ac:spMk id="23" creationId="{BD67EE3F-8DC6-793A-B4F8-51DB9A833FB4}"/>
          </ac:spMkLst>
        </pc:spChg>
        <pc:spChg chg="add mod">
          <ac:chgData name="Abels, Patrick" userId="ba666de4-0d21-43a6-8e66-51a18aae1b4a" providerId="ADAL" clId="{750CA083-E7E5-4751-9DBA-1DD25195475E}" dt="2023-08-01T11:32:00.495" v="579" actId="1076"/>
          <ac:spMkLst>
            <pc:docMk/>
            <pc:sldMk cId="39607195" sldId="270"/>
            <ac:spMk id="24" creationId="{3BE2DA29-33F0-1BAA-7946-B49C597746B2}"/>
          </ac:spMkLst>
        </pc:spChg>
        <pc:spChg chg="add mod">
          <ac:chgData name="Abels, Patrick" userId="ba666de4-0d21-43a6-8e66-51a18aae1b4a" providerId="ADAL" clId="{750CA083-E7E5-4751-9DBA-1DD25195475E}" dt="2023-08-01T11:31:38.896" v="567" actId="1076"/>
          <ac:spMkLst>
            <pc:docMk/>
            <pc:sldMk cId="39607195" sldId="270"/>
            <ac:spMk id="25" creationId="{A219FF53-A255-E30A-FE97-B316E225BA5B}"/>
          </ac:spMkLst>
        </pc:spChg>
        <pc:cxnChg chg="add mod ord">
          <ac:chgData name="Abels, Patrick" userId="ba666de4-0d21-43a6-8e66-51a18aae1b4a" providerId="ADAL" clId="{750CA083-E7E5-4751-9DBA-1DD25195475E}" dt="2023-08-01T11:24:40.916" v="458" actId="167"/>
          <ac:cxnSpMkLst>
            <pc:docMk/>
            <pc:sldMk cId="39607195" sldId="270"/>
            <ac:cxnSpMk id="9" creationId="{65D2F437-C368-9564-670D-13EE9E35FC08}"/>
          </ac:cxnSpMkLst>
        </pc:cxnChg>
        <pc:cxnChg chg="add mod ord">
          <ac:chgData name="Abels, Patrick" userId="ba666de4-0d21-43a6-8e66-51a18aae1b4a" providerId="ADAL" clId="{750CA083-E7E5-4751-9DBA-1DD25195475E}" dt="2023-08-01T11:24:47.809" v="461" actId="171"/>
          <ac:cxnSpMkLst>
            <pc:docMk/>
            <pc:sldMk cId="39607195" sldId="270"/>
            <ac:cxnSpMk id="10" creationId="{17DE3851-9816-8BBA-28CF-CCD67185391D}"/>
          </ac:cxnSpMkLst>
        </pc:cxnChg>
        <pc:cxnChg chg="add mod ord">
          <ac:chgData name="Abels, Patrick" userId="ba666de4-0d21-43a6-8e66-51a18aae1b4a" providerId="ADAL" clId="{750CA083-E7E5-4751-9DBA-1DD25195475E}" dt="2023-08-01T11:24:51.290" v="463" actId="171"/>
          <ac:cxnSpMkLst>
            <pc:docMk/>
            <pc:sldMk cId="39607195" sldId="270"/>
            <ac:cxnSpMk id="11" creationId="{BE183082-8F0D-B7A9-1EFB-9A44232CB31A}"/>
          </ac:cxnSpMkLst>
        </pc:cxnChg>
        <pc:cxnChg chg="add mod ord">
          <ac:chgData name="Abels, Patrick" userId="ba666de4-0d21-43a6-8e66-51a18aae1b4a" providerId="ADAL" clId="{750CA083-E7E5-4751-9DBA-1DD25195475E}" dt="2023-08-01T11:24:53.636" v="464" actId="171"/>
          <ac:cxnSpMkLst>
            <pc:docMk/>
            <pc:sldMk cId="39607195" sldId="270"/>
            <ac:cxnSpMk id="12" creationId="{8541FD81-B94A-6DA8-2DFB-F5E94458F412}"/>
          </ac:cxnSpMkLst>
        </pc:cxnChg>
      </pc:sldChg>
      <pc:sldChg chg="addSp delSp modSp new mod">
        <pc:chgData name="Abels, Patrick" userId="ba666de4-0d21-43a6-8e66-51a18aae1b4a" providerId="ADAL" clId="{750CA083-E7E5-4751-9DBA-1DD25195475E}" dt="2023-08-02T13:20:02.445" v="1008" actId="14100"/>
        <pc:sldMkLst>
          <pc:docMk/>
          <pc:sldMk cId="2923068891" sldId="271"/>
        </pc:sldMkLst>
        <pc:spChg chg="del">
          <ac:chgData name="Abels, Patrick" userId="ba666de4-0d21-43a6-8e66-51a18aae1b4a" providerId="ADAL" clId="{750CA083-E7E5-4751-9DBA-1DD25195475E}" dt="2023-08-02T13:09:56.750" v="682" actId="478"/>
          <ac:spMkLst>
            <pc:docMk/>
            <pc:sldMk cId="2923068891" sldId="271"/>
            <ac:spMk id="2" creationId="{A7A53FB8-BB53-685D-A1C0-FEF935E3ECB3}"/>
          </ac:spMkLst>
        </pc:spChg>
        <pc:spChg chg="add mod">
          <ac:chgData name="Abels, Patrick" userId="ba666de4-0d21-43a6-8e66-51a18aae1b4a" providerId="ADAL" clId="{750CA083-E7E5-4751-9DBA-1DD25195475E}" dt="2023-08-02T13:17:34.921" v="956" actId="6549"/>
          <ac:spMkLst>
            <pc:docMk/>
            <pc:sldMk cId="2923068891" sldId="271"/>
            <ac:spMk id="4" creationId="{ADE4FB88-492A-192D-0CE0-EB3836E09DD2}"/>
          </ac:spMkLst>
        </pc:spChg>
        <pc:spChg chg="add mod">
          <ac:chgData name="Abels, Patrick" userId="ba666de4-0d21-43a6-8e66-51a18aae1b4a" providerId="ADAL" clId="{750CA083-E7E5-4751-9DBA-1DD25195475E}" dt="2023-08-02T13:10:06.281" v="683"/>
          <ac:spMkLst>
            <pc:docMk/>
            <pc:sldMk cId="2923068891" sldId="271"/>
            <ac:spMk id="5" creationId="{40C27ADD-5374-7322-1C3F-D0C7925D19A9}"/>
          </ac:spMkLst>
        </pc:spChg>
        <pc:spChg chg="add mod">
          <ac:chgData name="Abels, Patrick" userId="ba666de4-0d21-43a6-8e66-51a18aae1b4a" providerId="ADAL" clId="{750CA083-E7E5-4751-9DBA-1DD25195475E}" dt="2023-08-02T13:10:06.281" v="683"/>
          <ac:spMkLst>
            <pc:docMk/>
            <pc:sldMk cId="2923068891" sldId="271"/>
            <ac:spMk id="7" creationId="{B72CB0D0-0F19-A5A6-4B91-6E964F5CF423}"/>
          </ac:spMkLst>
        </pc:spChg>
        <pc:spChg chg="add mod">
          <ac:chgData name="Abels, Patrick" userId="ba666de4-0d21-43a6-8e66-51a18aae1b4a" providerId="ADAL" clId="{750CA083-E7E5-4751-9DBA-1DD25195475E}" dt="2023-08-02T13:10:06.281" v="683"/>
          <ac:spMkLst>
            <pc:docMk/>
            <pc:sldMk cId="2923068891" sldId="271"/>
            <ac:spMk id="9" creationId="{E3982327-9201-9AB0-1313-B1549FCA6254}"/>
          </ac:spMkLst>
        </pc:spChg>
        <pc:spChg chg="add mod">
          <ac:chgData name="Abels, Patrick" userId="ba666de4-0d21-43a6-8e66-51a18aae1b4a" providerId="ADAL" clId="{750CA083-E7E5-4751-9DBA-1DD25195475E}" dt="2023-08-02T13:10:06.281" v="683"/>
          <ac:spMkLst>
            <pc:docMk/>
            <pc:sldMk cId="2923068891" sldId="271"/>
            <ac:spMk id="11" creationId="{21FA3246-4A15-788F-A47E-815A4BB3DA25}"/>
          </ac:spMkLst>
        </pc:spChg>
        <pc:spChg chg="add mod">
          <ac:chgData name="Abels, Patrick" userId="ba666de4-0d21-43a6-8e66-51a18aae1b4a" providerId="ADAL" clId="{750CA083-E7E5-4751-9DBA-1DD25195475E}" dt="2023-08-02T13:14:02.146" v="877" actId="404"/>
          <ac:spMkLst>
            <pc:docMk/>
            <pc:sldMk cId="2923068891" sldId="271"/>
            <ac:spMk id="12" creationId="{20282C3C-2378-D673-728D-5EA20D7A31AE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13" creationId="{FF41C125-15DE-FF52-0C60-AB47FE80C02E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14" creationId="{CD1C044A-99B4-043C-2A83-B91BD7E023FB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15" creationId="{82CC89C3-5DC3-B9C8-DB42-D2354B93F9D8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16" creationId="{94764BE1-3271-C23B-8537-D81FCD03F188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17" creationId="{0AAADEA4-58F9-210A-64A7-06D54221A777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18" creationId="{02FE6BA0-E5F4-D128-71AA-29947592CCDB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19" creationId="{2D402A32-C546-4B90-0565-E0766D501D3C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20" creationId="{701244F6-6C22-ADD8-D8C6-F75D179042BC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21" creationId="{E48A967B-E6CD-41D4-64B9-CD2101B421F4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22" creationId="{82D18185-2B67-63B5-82F7-BE5E38C1B8D2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23" creationId="{4C0535F4-D8AF-9E43-F60F-44E3500D2A22}"/>
          </ac:spMkLst>
        </pc:spChg>
        <pc:spChg chg="add mod">
          <ac:chgData name="Abels, Patrick" userId="ba666de4-0d21-43a6-8e66-51a18aae1b4a" providerId="ADAL" clId="{750CA083-E7E5-4751-9DBA-1DD25195475E}" dt="2023-08-02T13:20:02.445" v="1008" actId="14100"/>
          <ac:spMkLst>
            <pc:docMk/>
            <pc:sldMk cId="2923068891" sldId="271"/>
            <ac:spMk id="24" creationId="{A4A827FB-DE81-43EF-30FA-19E4BB25B26B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26" creationId="{B66ECEEB-C349-CE18-E967-FD8120C6A855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28" creationId="{4CA646F3-B91F-975B-70A5-8EF6E7E08C0A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30" creationId="{D3D5C514-EE9C-C612-18C0-E74FA534C41F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32" creationId="{91A2AC57-7D8C-76BC-EA14-962348550C49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34" creationId="{E5DC95AC-D96E-C392-3710-D4088DFF0C44}"/>
          </ac:spMkLst>
        </pc:spChg>
        <pc:spChg chg="add mod">
          <ac:chgData name="Abels, Patrick" userId="ba666de4-0d21-43a6-8e66-51a18aae1b4a" providerId="ADAL" clId="{750CA083-E7E5-4751-9DBA-1DD25195475E}" dt="2023-08-02T13:18:48.102" v="975" actId="12788"/>
          <ac:spMkLst>
            <pc:docMk/>
            <pc:sldMk cId="2923068891" sldId="271"/>
            <ac:spMk id="35" creationId="{3FCD12B8-248B-045A-5BAA-F89B9A070808}"/>
          </ac:spMkLst>
        </pc:spChg>
        <pc:spChg chg="add mod">
          <ac:chgData name="Abels, Patrick" userId="ba666de4-0d21-43a6-8e66-51a18aae1b4a" providerId="ADAL" clId="{750CA083-E7E5-4751-9DBA-1DD25195475E}" dt="2023-08-02T13:18:48.102" v="975" actId="12788"/>
          <ac:spMkLst>
            <pc:docMk/>
            <pc:sldMk cId="2923068891" sldId="271"/>
            <ac:spMk id="36" creationId="{F6614090-F6E6-771F-C212-2E66C7024AF1}"/>
          </ac:spMkLst>
        </pc:spChg>
        <pc:spChg chg="add mod">
          <ac:chgData name="Abels, Patrick" userId="ba666de4-0d21-43a6-8e66-51a18aae1b4a" providerId="ADAL" clId="{750CA083-E7E5-4751-9DBA-1DD25195475E}" dt="2023-08-02T13:18:53.007" v="977" actId="1035"/>
          <ac:spMkLst>
            <pc:docMk/>
            <pc:sldMk cId="2923068891" sldId="271"/>
            <ac:spMk id="37" creationId="{75D22A85-5747-4C6F-08CA-F08FE822C289}"/>
          </ac:spMkLst>
        </pc:spChg>
        <pc:spChg chg="add mod">
          <ac:chgData name="Abels, Patrick" userId="ba666de4-0d21-43a6-8e66-51a18aae1b4a" providerId="ADAL" clId="{750CA083-E7E5-4751-9DBA-1DD25195475E}" dt="2023-08-02T13:18:48.102" v="975" actId="12788"/>
          <ac:spMkLst>
            <pc:docMk/>
            <pc:sldMk cId="2923068891" sldId="271"/>
            <ac:spMk id="38" creationId="{9D746B50-6254-1CE9-01A2-2E8C7817189A}"/>
          </ac:spMkLst>
        </pc:spChg>
        <pc:spChg chg="add mod">
          <ac:chgData name="Abels, Patrick" userId="ba666de4-0d21-43a6-8e66-51a18aae1b4a" providerId="ADAL" clId="{750CA083-E7E5-4751-9DBA-1DD25195475E}" dt="2023-08-02T13:18:54.680" v="978" actId="1035"/>
          <ac:spMkLst>
            <pc:docMk/>
            <pc:sldMk cId="2923068891" sldId="271"/>
            <ac:spMk id="39" creationId="{EE23DCA6-46D2-1AC2-071C-5B868EDEC907}"/>
          </ac:spMkLst>
        </pc:spChg>
        <pc:spChg chg="add mod">
          <ac:chgData name="Abels, Patrick" userId="ba666de4-0d21-43a6-8e66-51a18aae1b4a" providerId="ADAL" clId="{750CA083-E7E5-4751-9DBA-1DD25195475E}" dt="2023-08-02T13:19:07.158" v="987" actId="1036"/>
          <ac:spMkLst>
            <pc:docMk/>
            <pc:sldMk cId="2923068891" sldId="271"/>
            <ac:spMk id="40" creationId="{A486D88B-3E69-5753-F021-D9FDF7EAACE6}"/>
          </ac:spMkLst>
        </pc:spChg>
        <pc:spChg chg="add mod">
          <ac:chgData name="Abels, Patrick" userId="ba666de4-0d21-43a6-8e66-51a18aae1b4a" providerId="ADAL" clId="{750CA083-E7E5-4751-9DBA-1DD25195475E}" dt="2023-08-02T13:19:07.158" v="987" actId="1036"/>
          <ac:spMkLst>
            <pc:docMk/>
            <pc:sldMk cId="2923068891" sldId="271"/>
            <ac:spMk id="41" creationId="{2C27DF91-3F67-3BC3-886D-8C493EC127FD}"/>
          </ac:spMkLst>
        </pc:spChg>
        <pc:spChg chg="add mod">
          <ac:chgData name="Abels, Patrick" userId="ba666de4-0d21-43a6-8e66-51a18aae1b4a" providerId="ADAL" clId="{750CA083-E7E5-4751-9DBA-1DD25195475E}" dt="2023-08-02T13:19:07.158" v="987" actId="1036"/>
          <ac:spMkLst>
            <pc:docMk/>
            <pc:sldMk cId="2923068891" sldId="271"/>
            <ac:spMk id="42" creationId="{FEDC23E7-0263-476C-32F2-DE0B73C7CC68}"/>
          </ac:spMkLst>
        </pc:spChg>
        <pc:spChg chg="add mod">
          <ac:chgData name="Abels, Patrick" userId="ba666de4-0d21-43a6-8e66-51a18aae1b4a" providerId="ADAL" clId="{750CA083-E7E5-4751-9DBA-1DD25195475E}" dt="2023-08-02T13:19:07.158" v="987" actId="1036"/>
          <ac:spMkLst>
            <pc:docMk/>
            <pc:sldMk cId="2923068891" sldId="271"/>
            <ac:spMk id="43" creationId="{0E4DE778-10FE-1172-B8A7-A1C6C02AB87B}"/>
          </ac:spMkLst>
        </pc:spChg>
        <pc:spChg chg="add mod">
          <ac:chgData name="Abels, Patrick" userId="ba666de4-0d21-43a6-8e66-51a18aae1b4a" providerId="ADAL" clId="{750CA083-E7E5-4751-9DBA-1DD25195475E}" dt="2023-08-02T13:19:07.158" v="987" actId="1036"/>
          <ac:spMkLst>
            <pc:docMk/>
            <pc:sldMk cId="2923068891" sldId="271"/>
            <ac:spMk id="44" creationId="{74635EA1-E1A5-2D63-DA1C-BE30E557FB6F}"/>
          </ac:spMkLst>
        </pc:spChg>
        <pc:spChg chg="add mod">
          <ac:chgData name="Abels, Patrick" userId="ba666de4-0d21-43a6-8e66-51a18aae1b4a" providerId="ADAL" clId="{750CA083-E7E5-4751-9DBA-1DD25195475E}" dt="2023-08-02T13:19:32.506" v="997" actId="1076"/>
          <ac:spMkLst>
            <pc:docMk/>
            <pc:sldMk cId="2923068891" sldId="271"/>
            <ac:spMk id="45" creationId="{2EEE6D87-0CBC-04AC-D944-6FED47E4E6E1}"/>
          </ac:spMkLst>
        </pc:spChg>
        <pc:spChg chg="add mod">
          <ac:chgData name="Abels, Patrick" userId="ba666de4-0d21-43a6-8e66-51a18aae1b4a" providerId="ADAL" clId="{750CA083-E7E5-4751-9DBA-1DD25195475E}" dt="2023-08-02T13:19:37.210" v="1001" actId="1076"/>
          <ac:spMkLst>
            <pc:docMk/>
            <pc:sldMk cId="2923068891" sldId="271"/>
            <ac:spMk id="46" creationId="{07BA92A6-D103-AF62-53A5-92F291EA6F24}"/>
          </ac:spMkLst>
        </pc:spChg>
        <pc:spChg chg="add mod">
          <ac:chgData name="Abels, Patrick" userId="ba666de4-0d21-43a6-8e66-51a18aae1b4a" providerId="ADAL" clId="{750CA083-E7E5-4751-9DBA-1DD25195475E}" dt="2023-08-02T13:19:34.697" v="999" actId="1076"/>
          <ac:spMkLst>
            <pc:docMk/>
            <pc:sldMk cId="2923068891" sldId="271"/>
            <ac:spMk id="47" creationId="{14675329-B222-6832-F69D-1D5E4A027715}"/>
          </ac:spMkLst>
        </pc:spChg>
        <pc:spChg chg="add mod">
          <ac:chgData name="Abels, Patrick" userId="ba666de4-0d21-43a6-8e66-51a18aae1b4a" providerId="ADAL" clId="{750CA083-E7E5-4751-9DBA-1DD25195475E}" dt="2023-08-02T13:19:33.531" v="998" actId="1076"/>
          <ac:spMkLst>
            <pc:docMk/>
            <pc:sldMk cId="2923068891" sldId="271"/>
            <ac:spMk id="48" creationId="{D370D260-B375-8494-7194-E5155B963AB1}"/>
          </ac:spMkLst>
        </pc:spChg>
        <pc:spChg chg="add mod">
          <ac:chgData name="Abels, Patrick" userId="ba666de4-0d21-43a6-8e66-51a18aae1b4a" providerId="ADAL" clId="{750CA083-E7E5-4751-9DBA-1DD25195475E}" dt="2023-08-02T13:19:35.761" v="1000" actId="1076"/>
          <ac:spMkLst>
            <pc:docMk/>
            <pc:sldMk cId="2923068891" sldId="271"/>
            <ac:spMk id="49" creationId="{58A5B934-0407-7C60-A899-EA9C02917524}"/>
          </ac:spMkLst>
        </pc:spChg>
        <pc:spChg chg="add mod">
          <ac:chgData name="Abels, Patrick" userId="ba666de4-0d21-43a6-8e66-51a18aae1b4a" providerId="ADAL" clId="{750CA083-E7E5-4751-9DBA-1DD25195475E}" dt="2023-08-02T13:19:30.610" v="996" actId="1076"/>
          <ac:spMkLst>
            <pc:docMk/>
            <pc:sldMk cId="2923068891" sldId="271"/>
            <ac:spMk id="50" creationId="{4808A779-0DD7-3D5A-CB5C-55140AD6C841}"/>
          </ac:spMkLst>
        </pc:spChg>
        <pc:spChg chg="add mod">
          <ac:chgData name="Abels, Patrick" userId="ba666de4-0d21-43a6-8e66-51a18aae1b4a" providerId="ADAL" clId="{750CA083-E7E5-4751-9DBA-1DD25195475E}" dt="2023-08-02T13:19:25.138" v="992" actId="1076"/>
          <ac:spMkLst>
            <pc:docMk/>
            <pc:sldMk cId="2923068891" sldId="271"/>
            <ac:spMk id="51" creationId="{7F415CE5-50BD-3E60-22A2-C633A8FC5D58}"/>
          </ac:spMkLst>
        </pc:spChg>
        <pc:spChg chg="add mod">
          <ac:chgData name="Abels, Patrick" userId="ba666de4-0d21-43a6-8e66-51a18aae1b4a" providerId="ADAL" clId="{750CA083-E7E5-4751-9DBA-1DD25195475E}" dt="2023-08-02T13:19:27.746" v="994" actId="1076"/>
          <ac:spMkLst>
            <pc:docMk/>
            <pc:sldMk cId="2923068891" sldId="271"/>
            <ac:spMk id="52" creationId="{F8F947ED-D42C-FA6E-093B-C8C628E354FC}"/>
          </ac:spMkLst>
        </pc:spChg>
        <pc:spChg chg="add mod">
          <ac:chgData name="Abels, Patrick" userId="ba666de4-0d21-43a6-8e66-51a18aae1b4a" providerId="ADAL" clId="{750CA083-E7E5-4751-9DBA-1DD25195475E}" dt="2023-08-02T13:19:29.161" v="995" actId="1076"/>
          <ac:spMkLst>
            <pc:docMk/>
            <pc:sldMk cId="2923068891" sldId="271"/>
            <ac:spMk id="53" creationId="{87D71619-E83D-F3A7-C1C4-F6ABD5D26860}"/>
          </ac:spMkLst>
        </pc:spChg>
        <pc:spChg chg="add mod">
          <ac:chgData name="Abels, Patrick" userId="ba666de4-0d21-43a6-8e66-51a18aae1b4a" providerId="ADAL" clId="{750CA083-E7E5-4751-9DBA-1DD25195475E}" dt="2023-08-02T13:19:26.386" v="993" actId="1076"/>
          <ac:spMkLst>
            <pc:docMk/>
            <pc:sldMk cId="2923068891" sldId="271"/>
            <ac:spMk id="54" creationId="{FC60C396-43FA-FD3E-7551-029CB720568C}"/>
          </ac:spMkLst>
        </pc:spChg>
        <pc:spChg chg="add mod">
          <ac:chgData name="Abels, Patrick" userId="ba666de4-0d21-43a6-8e66-51a18aae1b4a" providerId="ADAL" clId="{750CA083-E7E5-4751-9DBA-1DD25195475E}" dt="2023-08-02T13:19:40.746" v="1005" actId="1076"/>
          <ac:spMkLst>
            <pc:docMk/>
            <pc:sldMk cId="2923068891" sldId="271"/>
            <ac:spMk id="55" creationId="{5D290ABC-90D1-0118-E545-556049CCB699}"/>
          </ac:spMkLst>
        </pc:spChg>
        <pc:spChg chg="add mod">
          <ac:chgData name="Abels, Patrick" userId="ba666de4-0d21-43a6-8e66-51a18aae1b4a" providerId="ADAL" clId="{750CA083-E7E5-4751-9DBA-1DD25195475E}" dt="2023-08-02T13:19:39.089" v="1004" actId="1076"/>
          <ac:spMkLst>
            <pc:docMk/>
            <pc:sldMk cId="2923068891" sldId="271"/>
            <ac:spMk id="56" creationId="{49ACDE4B-C5E7-56A4-156E-517F190158C4}"/>
          </ac:spMkLst>
        </pc:spChg>
        <pc:cxnChg chg="add mod">
          <ac:chgData name="Abels, Patrick" userId="ba666de4-0d21-43a6-8e66-51a18aae1b4a" providerId="ADAL" clId="{750CA083-E7E5-4751-9DBA-1DD25195475E}" dt="2023-08-02T13:14:02.146" v="877" actId="404"/>
          <ac:cxnSpMkLst>
            <pc:docMk/>
            <pc:sldMk cId="2923068891" sldId="271"/>
            <ac:cxnSpMk id="3" creationId="{26E83F31-04BA-C6B9-DC82-E316A600A6FF}"/>
          </ac:cxnSpMkLst>
        </pc:cxnChg>
        <pc:cxnChg chg="add mod">
          <ac:chgData name="Abels, Patrick" userId="ba666de4-0d21-43a6-8e66-51a18aae1b4a" providerId="ADAL" clId="{750CA083-E7E5-4751-9DBA-1DD25195475E}" dt="2023-08-02T13:14:02.146" v="877" actId="404"/>
          <ac:cxnSpMkLst>
            <pc:docMk/>
            <pc:sldMk cId="2923068891" sldId="271"/>
            <ac:cxnSpMk id="6" creationId="{105208CF-B707-EA0D-50EA-C312FC7B8927}"/>
          </ac:cxnSpMkLst>
        </pc:cxnChg>
        <pc:cxnChg chg="add mod">
          <ac:chgData name="Abels, Patrick" userId="ba666de4-0d21-43a6-8e66-51a18aae1b4a" providerId="ADAL" clId="{750CA083-E7E5-4751-9DBA-1DD25195475E}" dt="2023-08-02T13:14:02.146" v="877" actId="404"/>
          <ac:cxnSpMkLst>
            <pc:docMk/>
            <pc:sldMk cId="2923068891" sldId="271"/>
            <ac:cxnSpMk id="8" creationId="{FB48ADAC-64C8-DDE5-879C-57B9F9AAA994}"/>
          </ac:cxnSpMkLst>
        </pc:cxnChg>
        <pc:cxnChg chg="add mod">
          <ac:chgData name="Abels, Patrick" userId="ba666de4-0d21-43a6-8e66-51a18aae1b4a" providerId="ADAL" clId="{750CA083-E7E5-4751-9DBA-1DD25195475E}" dt="2023-08-02T13:14:02.146" v="877" actId="404"/>
          <ac:cxnSpMkLst>
            <pc:docMk/>
            <pc:sldMk cId="2923068891" sldId="271"/>
            <ac:cxnSpMk id="10" creationId="{635DAECE-D5B3-F379-3BE3-10B207DC41DA}"/>
          </ac:cxnSpMkLst>
        </pc:cxnChg>
      </pc:sldChg>
    </pc:docChg>
  </pc:docChgLst>
  <pc:docChgLst>
    <pc:chgData name="Abels, Patrick" userId="ba666de4-0d21-43a6-8e66-51a18aae1b4a" providerId="ADAL" clId="{529DD50F-8385-4816-8810-37AA78A8B2BD}"/>
    <pc:docChg chg="custSel modSld">
      <pc:chgData name="Abels, Patrick" userId="ba666de4-0d21-43a6-8e66-51a18aae1b4a" providerId="ADAL" clId="{529DD50F-8385-4816-8810-37AA78A8B2BD}" dt="2023-08-01T10:30:07.378" v="617" actId="207"/>
      <pc:docMkLst>
        <pc:docMk/>
      </pc:docMkLst>
      <pc:sldChg chg="addSp delSp modSp mod">
        <pc:chgData name="Abels, Patrick" userId="ba666de4-0d21-43a6-8e66-51a18aae1b4a" providerId="ADAL" clId="{529DD50F-8385-4816-8810-37AA78A8B2BD}" dt="2023-08-01T10:30:07.378" v="617" actId="207"/>
        <pc:sldMkLst>
          <pc:docMk/>
          <pc:sldMk cId="39607195" sldId="270"/>
        </pc:sldMkLst>
        <pc:spChg chg="mod">
          <ac:chgData name="Abels, Patrick" userId="ba666de4-0d21-43a6-8e66-51a18aae1b4a" providerId="ADAL" clId="{529DD50F-8385-4816-8810-37AA78A8B2BD}" dt="2023-08-01T10:30:07.378" v="617" actId="207"/>
          <ac:spMkLst>
            <pc:docMk/>
            <pc:sldMk cId="39607195" sldId="270"/>
            <ac:spMk id="2" creationId="{729B436A-DAAF-667C-E5F1-79ABC33B1FBB}"/>
          </ac:spMkLst>
        </pc:spChg>
        <pc:spChg chg="mod">
          <ac:chgData name="Abels, Patrick" userId="ba666de4-0d21-43a6-8e66-51a18aae1b4a" providerId="ADAL" clId="{529DD50F-8385-4816-8810-37AA78A8B2BD}" dt="2023-08-01T10:08:57.299" v="46" actId="20577"/>
          <ac:spMkLst>
            <pc:docMk/>
            <pc:sldMk cId="39607195" sldId="270"/>
            <ac:spMk id="3" creationId="{B7EA5D86-2AE1-8177-5905-FF1FFBFA39D8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4" creationId="{C9D821A3-57D1-5441-04CD-32A439397542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5" creationId="{E37D54A5-5F7D-E334-1AD0-4C77AA12E404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6" creationId="{C6352948-7515-D8BF-E78F-5FCC08194C7C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8" creationId="{39938392-2326-8C73-9AF3-8305F8A18034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9" creationId="{B030334D-BDA1-B177-14AC-7CBE707BA9A6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10" creationId="{E36DFD04-3BB5-7CD1-72CD-F2570DE4ECE1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11" creationId="{52CE9DA6-6F46-BA79-6C1E-BF9FBA7C51D3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12" creationId="{8FEFDC21-5BFD-20AE-3C7E-945B2EAA3F2B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13" creationId="{058CA7ED-68A4-6D99-3D93-7DB1F37EF3AF}"/>
          </ac:spMkLst>
        </pc:spChg>
        <pc:graphicFrameChg chg="add mod modGraphic">
          <ac:chgData name="Abels, Patrick" userId="ba666de4-0d21-43a6-8e66-51a18aae1b4a" providerId="ADAL" clId="{529DD50F-8385-4816-8810-37AA78A8B2BD}" dt="2023-08-01T10:28:06.187" v="608" actId="20577"/>
          <ac:graphicFrameMkLst>
            <pc:docMk/>
            <pc:sldMk cId="39607195" sldId="270"/>
            <ac:graphicFrameMk id="7" creationId="{DC99155F-C98F-AD9F-5A0A-8FAD028C4422}"/>
          </ac:graphicFrameMkLst>
        </pc:graphicFrameChg>
      </pc:sldChg>
    </pc:docChg>
  </pc:docChgLst>
  <pc:docChgLst>
    <pc:chgData name="Abels, Patrick" userId="ba666de4-0d21-43a6-8e66-51a18aae1b4a" providerId="ADAL" clId="{83AE74FE-24E6-4A4F-9180-1C7478480B8F}"/>
    <pc:docChg chg="undo custSel addSld modSld modMainMaster">
      <pc:chgData name="Abels, Patrick" userId="ba666de4-0d21-43a6-8e66-51a18aae1b4a" providerId="ADAL" clId="{83AE74FE-24E6-4A4F-9180-1C7478480B8F}" dt="2024-03-16T21:45:21.084" v="1222"/>
      <pc:docMkLst>
        <pc:docMk/>
      </pc:docMkLst>
      <pc:sldChg chg="addSp delSp modSp mod">
        <pc:chgData name="Abels, Patrick" userId="ba666de4-0d21-43a6-8e66-51a18aae1b4a" providerId="ADAL" clId="{83AE74FE-24E6-4A4F-9180-1C7478480B8F}" dt="2024-03-16T20:21:21.535" v="77" actId="1076"/>
        <pc:sldMkLst>
          <pc:docMk/>
          <pc:sldMk cId="4053142725" sldId="258"/>
        </pc:sldMkLst>
        <pc:picChg chg="add mod">
          <ac:chgData name="Abels, Patrick" userId="ba666de4-0d21-43a6-8e66-51a18aae1b4a" providerId="ADAL" clId="{83AE74FE-24E6-4A4F-9180-1C7478480B8F}" dt="2024-03-16T20:21:10.718" v="75"/>
          <ac:picMkLst>
            <pc:docMk/>
            <pc:sldMk cId="4053142725" sldId="258"/>
            <ac:picMk id="2" creationId="{1C47F770-5EFB-629A-BC80-F2A248636DB8}"/>
          </ac:picMkLst>
        </pc:picChg>
        <pc:picChg chg="del">
          <ac:chgData name="Abels, Patrick" userId="ba666de4-0d21-43a6-8e66-51a18aae1b4a" providerId="ADAL" clId="{83AE74FE-24E6-4A4F-9180-1C7478480B8F}" dt="2024-03-16T20:21:10.285" v="74" actId="478"/>
          <ac:picMkLst>
            <pc:docMk/>
            <pc:sldMk cId="4053142725" sldId="258"/>
            <ac:picMk id="3" creationId="{2FB027CB-5A50-9E3F-4AB9-F189AA891A76}"/>
          </ac:picMkLst>
        </pc:picChg>
        <pc:picChg chg="add mod modCrop">
          <ac:chgData name="Abels, Patrick" userId="ba666de4-0d21-43a6-8e66-51a18aae1b4a" providerId="ADAL" clId="{83AE74FE-24E6-4A4F-9180-1C7478480B8F}" dt="2024-03-16T20:21:21.535" v="77" actId="1076"/>
          <ac:picMkLst>
            <pc:docMk/>
            <pc:sldMk cId="4053142725" sldId="258"/>
            <ac:picMk id="5" creationId="{C8F9DFD4-D6C4-E999-E436-64189A94EAB3}"/>
          </ac:picMkLst>
        </pc:picChg>
      </pc:sldChg>
      <pc:sldChg chg="addSp delSp modSp mod">
        <pc:chgData name="Abels, Patrick" userId="ba666de4-0d21-43a6-8e66-51a18aae1b4a" providerId="ADAL" clId="{83AE74FE-24E6-4A4F-9180-1C7478480B8F}" dt="2024-03-16T21:41:47.762" v="1205" actId="1035"/>
        <pc:sldMkLst>
          <pc:docMk/>
          <pc:sldMk cId="1535252720" sldId="269"/>
        </pc:sldMkLst>
        <pc:spChg chg="mod">
          <ac:chgData name="Abels, Patrick" userId="ba666de4-0d21-43a6-8e66-51a18aae1b4a" providerId="ADAL" clId="{83AE74FE-24E6-4A4F-9180-1C7478480B8F}" dt="2024-03-16T21:37:50.168" v="1123" actId="20577"/>
          <ac:spMkLst>
            <pc:docMk/>
            <pc:sldMk cId="1535252720" sldId="269"/>
            <ac:spMk id="3" creationId="{01ECBF5A-FC38-589B-9B3F-519D1EC2FC51}"/>
          </ac:spMkLst>
        </pc:spChg>
        <pc:picChg chg="del">
          <ac:chgData name="Abels, Patrick" userId="ba666de4-0d21-43a6-8e66-51a18aae1b4a" providerId="ADAL" clId="{83AE74FE-24E6-4A4F-9180-1C7478480B8F}" dt="2024-03-16T21:37:06.820" v="1114" actId="478"/>
          <ac:picMkLst>
            <pc:docMk/>
            <pc:sldMk cId="1535252720" sldId="269"/>
            <ac:picMk id="4" creationId="{C551F3FB-83B3-0D5F-4914-1E45F2DC4E9C}"/>
          </ac:picMkLst>
        </pc:picChg>
        <pc:picChg chg="add mod">
          <ac:chgData name="Abels, Patrick" userId="ba666de4-0d21-43a6-8e66-51a18aae1b4a" providerId="ADAL" clId="{83AE74FE-24E6-4A4F-9180-1C7478480B8F}" dt="2024-03-16T21:41:34.817" v="1157" actId="1076"/>
          <ac:picMkLst>
            <pc:docMk/>
            <pc:sldMk cId="1535252720" sldId="269"/>
            <ac:picMk id="5" creationId="{B0BAFBA6-6811-C3C0-CF5D-49944704BC2D}"/>
          </ac:picMkLst>
        </pc:picChg>
        <pc:picChg chg="add mod modCrop">
          <ac:chgData name="Abels, Patrick" userId="ba666de4-0d21-43a6-8e66-51a18aae1b4a" providerId="ADAL" clId="{83AE74FE-24E6-4A4F-9180-1C7478480B8F}" dt="2024-03-16T21:41:41.969" v="1171" actId="1036"/>
          <ac:picMkLst>
            <pc:docMk/>
            <pc:sldMk cId="1535252720" sldId="269"/>
            <ac:picMk id="7" creationId="{8F03D761-099F-6CA3-A2C7-B8D4EC61A01E}"/>
          </ac:picMkLst>
        </pc:picChg>
        <pc:picChg chg="add mod modCrop">
          <ac:chgData name="Abels, Patrick" userId="ba666de4-0d21-43a6-8e66-51a18aae1b4a" providerId="ADAL" clId="{83AE74FE-24E6-4A4F-9180-1C7478480B8F}" dt="2024-03-16T21:41:47.762" v="1205" actId="1035"/>
          <ac:picMkLst>
            <pc:docMk/>
            <pc:sldMk cId="1535252720" sldId="269"/>
            <ac:picMk id="8" creationId="{B41A3C40-29D9-C68F-4FAF-CE4A0CA33FF5}"/>
          </ac:picMkLst>
        </pc:picChg>
        <pc:picChg chg="add del mod">
          <ac:chgData name="Abels, Patrick" userId="ba666de4-0d21-43a6-8e66-51a18aae1b4a" providerId="ADAL" clId="{83AE74FE-24E6-4A4F-9180-1C7478480B8F}" dt="2024-03-16T21:40:41.054" v="1136" actId="21"/>
          <ac:picMkLst>
            <pc:docMk/>
            <pc:sldMk cId="1535252720" sldId="269"/>
            <ac:picMk id="9" creationId="{63E32EAA-EBFF-97AC-2C65-0B4F49C19E42}"/>
          </ac:picMkLst>
        </pc:picChg>
        <pc:picChg chg="del">
          <ac:chgData name="Abels, Patrick" userId="ba666de4-0d21-43a6-8e66-51a18aae1b4a" providerId="ADAL" clId="{83AE74FE-24E6-4A4F-9180-1C7478480B8F}" dt="2024-03-16T21:37:06.301" v="1113" actId="478"/>
          <ac:picMkLst>
            <pc:docMk/>
            <pc:sldMk cId="1535252720" sldId="269"/>
            <ac:picMk id="10" creationId="{6BBAFD5F-7200-FAF6-035A-A8903AF8D084}"/>
          </ac:picMkLst>
        </pc:picChg>
      </pc:sldChg>
      <pc:sldChg chg="addSp delSp modSp mod">
        <pc:chgData name="Abels, Patrick" userId="ba666de4-0d21-43a6-8e66-51a18aae1b4a" providerId="ADAL" clId="{83AE74FE-24E6-4A4F-9180-1C7478480B8F}" dt="2024-03-16T21:41:01.348" v="1149" actId="1076"/>
        <pc:sldMkLst>
          <pc:docMk/>
          <pc:sldMk cId="1722427942" sldId="273"/>
        </pc:sldMkLst>
        <pc:spChg chg="mod">
          <ac:chgData name="Abels, Patrick" userId="ba666de4-0d21-43a6-8e66-51a18aae1b4a" providerId="ADAL" clId="{83AE74FE-24E6-4A4F-9180-1C7478480B8F}" dt="2024-03-16T21:40:55.855" v="1146" actId="6549"/>
          <ac:spMkLst>
            <pc:docMk/>
            <pc:sldMk cId="1722427942" sldId="273"/>
            <ac:spMk id="2" creationId="{9AB4A751-8F07-093D-AF8D-F931909DA7A8}"/>
          </ac:spMkLst>
        </pc:spChg>
        <pc:picChg chg="del">
          <ac:chgData name="Abels, Patrick" userId="ba666de4-0d21-43a6-8e66-51a18aae1b4a" providerId="ADAL" clId="{83AE74FE-24E6-4A4F-9180-1C7478480B8F}" dt="2024-03-16T21:39:25.014" v="1132" actId="478"/>
          <ac:picMkLst>
            <pc:docMk/>
            <pc:sldMk cId="1722427942" sldId="273"/>
            <ac:picMk id="4" creationId="{E8FF25FF-BAB0-98F2-FD07-A257D28093EA}"/>
          </ac:picMkLst>
        </pc:picChg>
        <pc:picChg chg="del">
          <ac:chgData name="Abels, Patrick" userId="ba666de4-0d21-43a6-8e66-51a18aae1b4a" providerId="ADAL" clId="{83AE74FE-24E6-4A4F-9180-1C7478480B8F}" dt="2024-03-16T21:39:25.752" v="1133" actId="478"/>
          <ac:picMkLst>
            <pc:docMk/>
            <pc:sldMk cId="1722427942" sldId="273"/>
            <ac:picMk id="7" creationId="{3F3A8A34-15C0-83DF-CAC9-D8E0DE6EFC78}"/>
          </ac:picMkLst>
        </pc:picChg>
        <pc:picChg chg="add mod modCrop">
          <ac:chgData name="Abels, Patrick" userId="ba666de4-0d21-43a6-8e66-51a18aae1b4a" providerId="ADAL" clId="{83AE74FE-24E6-4A4F-9180-1C7478480B8F}" dt="2024-03-16T21:41:01.348" v="1149" actId="1076"/>
          <ac:picMkLst>
            <pc:docMk/>
            <pc:sldMk cId="1722427942" sldId="273"/>
            <ac:picMk id="9" creationId="{63E32EAA-EBFF-97AC-2C65-0B4F49C19E42}"/>
          </ac:picMkLst>
        </pc:picChg>
      </pc:sldChg>
      <pc:sldChg chg="modSp mod">
        <pc:chgData name="Abels, Patrick" userId="ba666de4-0d21-43a6-8e66-51a18aae1b4a" providerId="ADAL" clId="{83AE74FE-24E6-4A4F-9180-1C7478480B8F}" dt="2024-03-16T20:20:49.542" v="73" actId="20577"/>
        <pc:sldMkLst>
          <pc:docMk/>
          <pc:sldMk cId="3461349593" sldId="274"/>
        </pc:sldMkLst>
        <pc:spChg chg="mod">
          <ac:chgData name="Abels, Patrick" userId="ba666de4-0d21-43a6-8e66-51a18aae1b4a" providerId="ADAL" clId="{83AE74FE-24E6-4A4F-9180-1C7478480B8F}" dt="2024-03-16T20:20:49.542" v="73" actId="20577"/>
          <ac:spMkLst>
            <pc:docMk/>
            <pc:sldMk cId="3461349593" sldId="274"/>
            <ac:spMk id="2" creationId="{237666F4-B345-DCF6-D8B1-21FB535B0181}"/>
          </ac:spMkLst>
        </pc:spChg>
      </pc:sldChg>
      <pc:sldChg chg="addSp delSp modSp mod">
        <pc:chgData name="Abels, Patrick" userId="ba666de4-0d21-43a6-8e66-51a18aae1b4a" providerId="ADAL" clId="{83AE74FE-24E6-4A4F-9180-1C7478480B8F}" dt="2024-03-16T21:14:58.689" v="719" actId="207"/>
        <pc:sldMkLst>
          <pc:docMk/>
          <pc:sldMk cId="4188792782" sldId="275"/>
        </pc:sldMkLst>
        <pc:spChg chg="del">
          <ac:chgData name="Abels, Patrick" userId="ba666de4-0d21-43a6-8e66-51a18aae1b4a" providerId="ADAL" clId="{83AE74FE-24E6-4A4F-9180-1C7478480B8F}" dt="2024-03-16T21:03:15.487" v="412" actId="478"/>
          <ac:spMkLst>
            <pc:docMk/>
            <pc:sldMk cId="4188792782" sldId="275"/>
            <ac:spMk id="2" creationId="{96CB9500-4BEA-2A30-524B-25C09D1F3208}"/>
          </ac:spMkLst>
        </pc:spChg>
        <pc:spChg chg="mod">
          <ac:chgData name="Abels, Patrick" userId="ba666de4-0d21-43a6-8e66-51a18aae1b4a" providerId="ADAL" clId="{83AE74FE-24E6-4A4F-9180-1C7478480B8F}" dt="2024-03-16T21:03:05.994" v="410" actId="20577"/>
          <ac:spMkLst>
            <pc:docMk/>
            <pc:sldMk cId="4188792782" sldId="275"/>
            <ac:spMk id="3" creationId="{DE287186-0EB6-0464-DD2D-E6DDC50BD359}"/>
          </ac:spMkLst>
        </pc:spChg>
        <pc:spChg chg="add mod">
          <ac:chgData name="Abels, Patrick" userId="ba666de4-0d21-43a6-8e66-51a18aae1b4a" providerId="ADAL" clId="{83AE74FE-24E6-4A4F-9180-1C7478480B8F}" dt="2024-03-16T21:14:47.218" v="717" actId="207"/>
          <ac:spMkLst>
            <pc:docMk/>
            <pc:sldMk cId="4188792782" sldId="275"/>
            <ac:spMk id="5" creationId="{B1CB59AB-FB2A-AC3D-2D06-5AFF1E8FA03F}"/>
          </ac:spMkLst>
        </pc:spChg>
        <pc:spChg chg="add mod">
          <ac:chgData name="Abels, Patrick" userId="ba666de4-0d21-43a6-8e66-51a18aae1b4a" providerId="ADAL" clId="{83AE74FE-24E6-4A4F-9180-1C7478480B8F}" dt="2024-03-16T21:14:58.689" v="719" actId="207"/>
          <ac:spMkLst>
            <pc:docMk/>
            <pc:sldMk cId="4188792782" sldId="275"/>
            <ac:spMk id="7" creationId="{D9A2D6F0-D9D6-19AB-6DF8-80961EAE9CB7}"/>
          </ac:spMkLst>
        </pc:spChg>
        <pc:spChg chg="add del mod">
          <ac:chgData name="Abels, Patrick" userId="ba666de4-0d21-43a6-8e66-51a18aae1b4a" providerId="ADAL" clId="{83AE74FE-24E6-4A4F-9180-1C7478480B8F}" dt="2024-03-16T21:08:03.580" v="561" actId="478"/>
          <ac:spMkLst>
            <pc:docMk/>
            <pc:sldMk cId="4188792782" sldId="275"/>
            <ac:spMk id="9" creationId="{8AC9A75E-A109-A570-2ADD-F763F31DA520}"/>
          </ac:spMkLst>
        </pc:spChg>
        <pc:spChg chg="del">
          <ac:chgData name="Abels, Patrick" userId="ba666de4-0d21-43a6-8e66-51a18aae1b4a" providerId="ADAL" clId="{83AE74FE-24E6-4A4F-9180-1C7478480B8F}" dt="2024-03-16T21:03:09.768" v="411" actId="478"/>
          <ac:spMkLst>
            <pc:docMk/>
            <pc:sldMk cId="4188792782" sldId="275"/>
            <ac:spMk id="10" creationId="{00F3CE6B-BBA1-11F6-5A7E-F1D40E745AEA}"/>
          </ac:spMkLst>
        </pc:spChg>
        <pc:spChg chg="add mod">
          <ac:chgData name="Abels, Patrick" userId="ba666de4-0d21-43a6-8e66-51a18aae1b4a" providerId="ADAL" clId="{83AE74FE-24E6-4A4F-9180-1C7478480B8F}" dt="2024-03-16T21:14:54.804" v="718" actId="207"/>
          <ac:spMkLst>
            <pc:docMk/>
            <pc:sldMk cId="4188792782" sldId="275"/>
            <ac:spMk id="11" creationId="{54F6053D-D705-A261-CA2E-011AEA14C2EA}"/>
          </ac:spMkLst>
        </pc:spChg>
        <pc:spChg chg="add mod">
          <ac:chgData name="Abels, Patrick" userId="ba666de4-0d21-43a6-8e66-51a18aae1b4a" providerId="ADAL" clId="{83AE74FE-24E6-4A4F-9180-1C7478480B8F}" dt="2024-03-16T21:14:54.804" v="718" actId="207"/>
          <ac:spMkLst>
            <pc:docMk/>
            <pc:sldMk cId="4188792782" sldId="275"/>
            <ac:spMk id="12" creationId="{95E3970E-FAF5-ABAB-19BB-2B612ADE9F54}"/>
          </ac:spMkLst>
        </pc:spChg>
        <pc:spChg chg="add mod">
          <ac:chgData name="Abels, Patrick" userId="ba666de4-0d21-43a6-8e66-51a18aae1b4a" providerId="ADAL" clId="{83AE74FE-24E6-4A4F-9180-1C7478480B8F}" dt="2024-03-16T21:14:54.804" v="718" actId="207"/>
          <ac:spMkLst>
            <pc:docMk/>
            <pc:sldMk cId="4188792782" sldId="275"/>
            <ac:spMk id="13" creationId="{59F023EE-975E-10C9-973D-68D89B85E74C}"/>
          </ac:spMkLst>
        </pc:spChg>
        <pc:spChg chg="add mod">
          <ac:chgData name="Abels, Patrick" userId="ba666de4-0d21-43a6-8e66-51a18aae1b4a" providerId="ADAL" clId="{83AE74FE-24E6-4A4F-9180-1C7478480B8F}" dt="2024-03-16T21:14:54.804" v="718" actId="207"/>
          <ac:spMkLst>
            <pc:docMk/>
            <pc:sldMk cId="4188792782" sldId="275"/>
            <ac:spMk id="14" creationId="{8D312CA6-3776-FE73-1BEC-EB26071E322C}"/>
          </ac:spMkLst>
        </pc:spChg>
        <pc:spChg chg="del">
          <ac:chgData name="Abels, Patrick" userId="ba666de4-0d21-43a6-8e66-51a18aae1b4a" providerId="ADAL" clId="{83AE74FE-24E6-4A4F-9180-1C7478480B8F}" dt="2024-03-16T21:03:09.768" v="411" actId="478"/>
          <ac:spMkLst>
            <pc:docMk/>
            <pc:sldMk cId="4188792782" sldId="275"/>
            <ac:spMk id="16" creationId="{874BBB09-44A7-6D64-0DBA-7C89D15B3DDE}"/>
          </ac:spMkLst>
        </pc:spChg>
        <pc:spChg chg="add mod">
          <ac:chgData name="Abels, Patrick" userId="ba666de4-0d21-43a6-8e66-51a18aae1b4a" providerId="ADAL" clId="{83AE74FE-24E6-4A4F-9180-1C7478480B8F}" dt="2024-03-16T21:14:54.804" v="718" actId="207"/>
          <ac:spMkLst>
            <pc:docMk/>
            <pc:sldMk cId="4188792782" sldId="275"/>
            <ac:spMk id="17" creationId="{5773759A-908C-403E-4730-673B418A1A14}"/>
          </ac:spMkLst>
        </pc:spChg>
        <pc:spChg chg="del">
          <ac:chgData name="Abels, Patrick" userId="ba666de4-0d21-43a6-8e66-51a18aae1b4a" providerId="ADAL" clId="{83AE74FE-24E6-4A4F-9180-1C7478480B8F}" dt="2024-03-16T21:03:09.768" v="411" actId="478"/>
          <ac:spMkLst>
            <pc:docMk/>
            <pc:sldMk cId="4188792782" sldId="275"/>
            <ac:spMk id="22" creationId="{2A473880-53B5-66BC-1EB3-1C0324D97E04}"/>
          </ac:spMkLst>
        </pc:spChg>
        <pc:spChg chg="del">
          <ac:chgData name="Abels, Patrick" userId="ba666de4-0d21-43a6-8e66-51a18aae1b4a" providerId="ADAL" clId="{83AE74FE-24E6-4A4F-9180-1C7478480B8F}" dt="2024-03-16T21:03:09.768" v="411" actId="478"/>
          <ac:spMkLst>
            <pc:docMk/>
            <pc:sldMk cId="4188792782" sldId="275"/>
            <ac:spMk id="26" creationId="{590F2371-B7CF-FF47-D267-D91AF9F4C2DD}"/>
          </ac:spMkLst>
        </pc:spChg>
        <pc:spChg chg="del">
          <ac:chgData name="Abels, Patrick" userId="ba666de4-0d21-43a6-8e66-51a18aae1b4a" providerId="ADAL" clId="{83AE74FE-24E6-4A4F-9180-1C7478480B8F}" dt="2024-03-16T21:03:09.768" v="411" actId="478"/>
          <ac:spMkLst>
            <pc:docMk/>
            <pc:sldMk cId="4188792782" sldId="275"/>
            <ac:spMk id="28" creationId="{1FAEBEF0-991A-3A9C-3E67-358CA99C722D}"/>
          </ac:spMkLst>
        </pc:spChg>
        <pc:spChg chg="del">
          <ac:chgData name="Abels, Patrick" userId="ba666de4-0d21-43a6-8e66-51a18aae1b4a" providerId="ADAL" clId="{83AE74FE-24E6-4A4F-9180-1C7478480B8F}" dt="2024-03-16T21:03:09.768" v="411" actId="478"/>
          <ac:spMkLst>
            <pc:docMk/>
            <pc:sldMk cId="4188792782" sldId="275"/>
            <ac:spMk id="31" creationId="{6A25111A-C3F8-5EC7-918E-855E5CFED9CD}"/>
          </ac:spMkLst>
        </pc:spChg>
        <pc:picChg chg="del">
          <ac:chgData name="Abels, Patrick" userId="ba666de4-0d21-43a6-8e66-51a18aae1b4a" providerId="ADAL" clId="{83AE74FE-24E6-4A4F-9180-1C7478480B8F}" dt="2024-03-16T21:03:09.768" v="411" actId="478"/>
          <ac:picMkLst>
            <pc:docMk/>
            <pc:sldMk cId="4188792782" sldId="275"/>
            <ac:picMk id="6" creationId="{310239B4-2E08-3ACD-FC8D-A524285C8146}"/>
          </ac:picMkLst>
        </pc:picChg>
        <pc:cxnChg chg="del">
          <ac:chgData name="Abels, Patrick" userId="ba666de4-0d21-43a6-8e66-51a18aae1b4a" providerId="ADAL" clId="{83AE74FE-24E6-4A4F-9180-1C7478480B8F}" dt="2024-03-16T21:03:09.768" v="411" actId="478"/>
          <ac:cxnSpMkLst>
            <pc:docMk/>
            <pc:sldMk cId="4188792782" sldId="275"/>
            <ac:cxnSpMk id="8" creationId="{2133F52B-6AB1-1AD9-A736-A948240BB70D}"/>
          </ac:cxnSpMkLst>
        </pc:cxnChg>
        <pc:cxnChg chg="del">
          <ac:chgData name="Abels, Patrick" userId="ba666de4-0d21-43a6-8e66-51a18aae1b4a" providerId="ADAL" clId="{83AE74FE-24E6-4A4F-9180-1C7478480B8F}" dt="2024-03-16T21:03:09.768" v="411" actId="478"/>
          <ac:cxnSpMkLst>
            <pc:docMk/>
            <pc:sldMk cId="4188792782" sldId="275"/>
            <ac:cxnSpMk id="15" creationId="{55E7EC62-739A-632F-CE69-0BDD669651F0}"/>
          </ac:cxnSpMkLst>
        </pc:cxnChg>
        <pc:cxnChg chg="del">
          <ac:chgData name="Abels, Patrick" userId="ba666de4-0d21-43a6-8e66-51a18aae1b4a" providerId="ADAL" clId="{83AE74FE-24E6-4A4F-9180-1C7478480B8F}" dt="2024-03-16T21:03:09.768" v="411" actId="478"/>
          <ac:cxnSpMkLst>
            <pc:docMk/>
            <pc:sldMk cId="4188792782" sldId="275"/>
            <ac:cxnSpMk id="21" creationId="{046C3632-0DB5-218F-9008-D4302FF6383E}"/>
          </ac:cxnSpMkLst>
        </pc:cxnChg>
      </pc:sldChg>
      <pc:sldChg chg="addSp delSp modSp mod">
        <pc:chgData name="Abels, Patrick" userId="ba666de4-0d21-43a6-8e66-51a18aae1b4a" providerId="ADAL" clId="{83AE74FE-24E6-4A4F-9180-1C7478480B8F}" dt="2024-03-16T20:51:17.451" v="388" actId="2085"/>
        <pc:sldMkLst>
          <pc:docMk/>
          <pc:sldMk cId="2432261518" sldId="276"/>
        </pc:sldMkLst>
        <pc:spChg chg="mod">
          <ac:chgData name="Abels, Patrick" userId="ba666de4-0d21-43a6-8e66-51a18aae1b4a" providerId="ADAL" clId="{83AE74FE-24E6-4A4F-9180-1C7478480B8F}" dt="2024-03-16T20:29:18.216" v="281" actId="207"/>
          <ac:spMkLst>
            <pc:docMk/>
            <pc:sldMk cId="2432261518" sldId="276"/>
            <ac:spMk id="3" creationId="{0889DD81-4FC0-2CC2-0950-8D7D9A057769}"/>
          </ac:spMkLst>
        </pc:spChg>
        <pc:spChg chg="del">
          <ac:chgData name="Abels, Patrick" userId="ba666de4-0d21-43a6-8e66-51a18aae1b4a" providerId="ADAL" clId="{83AE74FE-24E6-4A4F-9180-1C7478480B8F}" dt="2024-03-16T20:22:02.839" v="80" actId="478"/>
          <ac:spMkLst>
            <pc:docMk/>
            <pc:sldMk cId="2432261518" sldId="276"/>
            <ac:spMk id="4" creationId="{0266E635-3D3C-B897-17CB-A9383A727F3E}"/>
          </ac:spMkLst>
        </pc:spChg>
        <pc:spChg chg="mod">
          <ac:chgData name="Abels, Patrick" userId="ba666de4-0d21-43a6-8e66-51a18aae1b4a" providerId="ADAL" clId="{83AE74FE-24E6-4A4F-9180-1C7478480B8F}" dt="2024-03-16T20:29:18.216" v="281" actId="207"/>
          <ac:spMkLst>
            <pc:docMk/>
            <pc:sldMk cId="2432261518" sldId="276"/>
            <ac:spMk id="6" creationId="{A27C3349-C13B-36EE-B83C-A47DFE30701C}"/>
          </ac:spMkLst>
        </pc:spChg>
        <pc:spChg chg="add del mod">
          <ac:chgData name="Abels, Patrick" userId="ba666de4-0d21-43a6-8e66-51a18aae1b4a" providerId="ADAL" clId="{83AE74FE-24E6-4A4F-9180-1C7478480B8F}" dt="2024-03-16T20:22:08.863" v="81" actId="478"/>
          <ac:spMkLst>
            <pc:docMk/>
            <pc:sldMk cId="2432261518" sldId="276"/>
            <ac:spMk id="7" creationId="{15A88FC4-B89F-8279-9D3C-F3C6934A2513}"/>
          </ac:spMkLst>
        </pc:spChg>
        <pc:spChg chg="add del mod">
          <ac:chgData name="Abels, Patrick" userId="ba666de4-0d21-43a6-8e66-51a18aae1b4a" providerId="ADAL" clId="{83AE74FE-24E6-4A4F-9180-1C7478480B8F}" dt="2024-03-16T20:22:52.980" v="89" actId="478"/>
          <ac:spMkLst>
            <pc:docMk/>
            <pc:sldMk cId="2432261518" sldId="276"/>
            <ac:spMk id="8" creationId="{2C70E09F-EE54-0B21-BDC7-84B24763873A}"/>
          </ac:spMkLst>
        </pc:spChg>
        <pc:spChg chg="add mod topLvl">
          <ac:chgData name="Abels, Patrick" userId="ba666de4-0d21-43a6-8e66-51a18aae1b4a" providerId="ADAL" clId="{83AE74FE-24E6-4A4F-9180-1C7478480B8F}" dt="2024-03-16T20:35:33.151" v="382" actId="165"/>
          <ac:spMkLst>
            <pc:docMk/>
            <pc:sldMk cId="2432261518" sldId="276"/>
            <ac:spMk id="9" creationId="{0DB8AD25-2F6A-6B60-C12B-49F24D46212C}"/>
          </ac:spMkLst>
        </pc:spChg>
        <pc:spChg chg="add mod topLvl">
          <ac:chgData name="Abels, Patrick" userId="ba666de4-0d21-43a6-8e66-51a18aae1b4a" providerId="ADAL" clId="{83AE74FE-24E6-4A4F-9180-1C7478480B8F}" dt="2024-03-16T20:35:44.483" v="384" actId="165"/>
          <ac:spMkLst>
            <pc:docMk/>
            <pc:sldMk cId="2432261518" sldId="276"/>
            <ac:spMk id="10" creationId="{3CE5311C-5438-6EDD-6E0D-0EAF4C1AA415}"/>
          </ac:spMkLst>
        </pc:spChg>
        <pc:spChg chg="add del mod">
          <ac:chgData name="Abels, Patrick" userId="ba666de4-0d21-43a6-8e66-51a18aae1b4a" providerId="ADAL" clId="{83AE74FE-24E6-4A4F-9180-1C7478480B8F}" dt="2024-03-16T20:33:37.457" v="363" actId="478"/>
          <ac:spMkLst>
            <pc:docMk/>
            <pc:sldMk cId="2432261518" sldId="276"/>
            <ac:spMk id="11" creationId="{06434381-205A-F040-BA2A-81C5999B476E}"/>
          </ac:spMkLst>
        </pc:spChg>
        <pc:spChg chg="add del mod ord topLvl">
          <ac:chgData name="Abels, Patrick" userId="ba666de4-0d21-43a6-8e66-51a18aae1b4a" providerId="ADAL" clId="{83AE74FE-24E6-4A4F-9180-1C7478480B8F}" dt="2024-03-16T20:35:37.908" v="383" actId="478"/>
          <ac:spMkLst>
            <pc:docMk/>
            <pc:sldMk cId="2432261518" sldId="276"/>
            <ac:spMk id="12" creationId="{1A3B6189-D10D-9D28-09FC-4936D55F25E2}"/>
          </ac:spMkLst>
        </pc:spChg>
        <pc:spChg chg="add del mod ord topLvl">
          <ac:chgData name="Abels, Patrick" userId="ba666de4-0d21-43a6-8e66-51a18aae1b4a" providerId="ADAL" clId="{83AE74FE-24E6-4A4F-9180-1C7478480B8F}" dt="2024-03-16T20:35:46.979" v="385" actId="478"/>
          <ac:spMkLst>
            <pc:docMk/>
            <pc:sldMk cId="2432261518" sldId="276"/>
            <ac:spMk id="13" creationId="{78403A90-D6FA-E0DB-F5B1-880FACD3D382}"/>
          </ac:spMkLst>
        </pc:spChg>
        <pc:spChg chg="add del mod ord">
          <ac:chgData name="Abels, Patrick" userId="ba666de4-0d21-43a6-8e66-51a18aae1b4a" providerId="ADAL" clId="{83AE74FE-24E6-4A4F-9180-1C7478480B8F}" dt="2024-03-16T20:33:37.457" v="363" actId="478"/>
          <ac:spMkLst>
            <pc:docMk/>
            <pc:sldMk cId="2432261518" sldId="276"/>
            <ac:spMk id="14" creationId="{1F4D04C9-ADB1-EF47-88AD-312A15ADE2DB}"/>
          </ac:spMkLst>
        </pc:spChg>
        <pc:spChg chg="add mod">
          <ac:chgData name="Abels, Patrick" userId="ba666de4-0d21-43a6-8e66-51a18aae1b4a" providerId="ADAL" clId="{83AE74FE-24E6-4A4F-9180-1C7478480B8F}" dt="2024-03-16T20:36:04.678" v="386" actId="207"/>
          <ac:spMkLst>
            <pc:docMk/>
            <pc:sldMk cId="2432261518" sldId="276"/>
            <ac:spMk id="15" creationId="{C1A2468C-ADFF-B0A2-ED06-D6AB68E73D7F}"/>
          </ac:spMkLst>
        </pc:spChg>
        <pc:spChg chg="add mod">
          <ac:chgData name="Abels, Patrick" userId="ba666de4-0d21-43a6-8e66-51a18aae1b4a" providerId="ADAL" clId="{83AE74FE-24E6-4A4F-9180-1C7478480B8F}" dt="2024-03-16T20:36:04.678" v="386" actId="207"/>
          <ac:spMkLst>
            <pc:docMk/>
            <pc:sldMk cId="2432261518" sldId="276"/>
            <ac:spMk id="16" creationId="{B737D35A-CFF1-752E-90D0-D24E51209C57}"/>
          </ac:spMkLst>
        </pc:spChg>
        <pc:spChg chg="add mod">
          <ac:chgData name="Abels, Patrick" userId="ba666de4-0d21-43a6-8e66-51a18aae1b4a" providerId="ADAL" clId="{83AE74FE-24E6-4A4F-9180-1C7478480B8F}" dt="2024-03-16T20:36:04.678" v="386" actId="207"/>
          <ac:spMkLst>
            <pc:docMk/>
            <pc:sldMk cId="2432261518" sldId="276"/>
            <ac:spMk id="17" creationId="{1B7D4C38-13D2-6BCA-3A50-A2449CA2F17D}"/>
          </ac:spMkLst>
        </pc:spChg>
        <pc:spChg chg="add mod ord">
          <ac:chgData name="Abels, Patrick" userId="ba666de4-0d21-43a6-8e66-51a18aae1b4a" providerId="ADAL" clId="{83AE74FE-24E6-4A4F-9180-1C7478480B8F}" dt="2024-03-16T20:51:13.902" v="387" actId="2085"/>
          <ac:spMkLst>
            <pc:docMk/>
            <pc:sldMk cId="2432261518" sldId="276"/>
            <ac:spMk id="18" creationId="{AE38ED50-80F6-08DE-0E05-AC39C36DFC59}"/>
          </ac:spMkLst>
        </pc:spChg>
        <pc:spChg chg="add mod">
          <ac:chgData name="Abels, Patrick" userId="ba666de4-0d21-43a6-8e66-51a18aae1b4a" providerId="ADAL" clId="{83AE74FE-24E6-4A4F-9180-1C7478480B8F}" dt="2024-03-16T20:51:17.451" v="388" actId="2085"/>
          <ac:spMkLst>
            <pc:docMk/>
            <pc:sldMk cId="2432261518" sldId="276"/>
            <ac:spMk id="19" creationId="{1F3A3C93-32EF-490D-3F9A-EEC4E7E29442}"/>
          </ac:spMkLst>
        </pc:spChg>
        <pc:spChg chg="add mod">
          <ac:chgData name="Abels, Patrick" userId="ba666de4-0d21-43a6-8e66-51a18aae1b4a" providerId="ADAL" clId="{83AE74FE-24E6-4A4F-9180-1C7478480B8F}" dt="2024-03-16T20:32:20.079" v="332" actId="1076"/>
          <ac:spMkLst>
            <pc:docMk/>
            <pc:sldMk cId="2432261518" sldId="276"/>
            <ac:spMk id="20" creationId="{7C884075-613F-2DF2-3140-AD8DD754DED9}"/>
          </ac:spMkLst>
        </pc:spChg>
        <pc:grpChg chg="add del mod">
          <ac:chgData name="Abels, Patrick" userId="ba666de4-0d21-43a6-8e66-51a18aae1b4a" providerId="ADAL" clId="{83AE74FE-24E6-4A4F-9180-1C7478480B8F}" dt="2024-03-16T20:35:44.483" v="384" actId="165"/>
          <ac:grpSpMkLst>
            <pc:docMk/>
            <pc:sldMk cId="2432261518" sldId="276"/>
            <ac:grpSpMk id="21" creationId="{F6B1646A-49D5-E4EF-35F9-09835E295BE3}"/>
          </ac:grpSpMkLst>
        </pc:grpChg>
        <pc:grpChg chg="add del mod">
          <ac:chgData name="Abels, Patrick" userId="ba666de4-0d21-43a6-8e66-51a18aae1b4a" providerId="ADAL" clId="{83AE74FE-24E6-4A4F-9180-1C7478480B8F}" dt="2024-03-16T20:35:33.151" v="382" actId="165"/>
          <ac:grpSpMkLst>
            <pc:docMk/>
            <pc:sldMk cId="2432261518" sldId="276"/>
            <ac:grpSpMk id="22" creationId="{789E4231-F16C-A33B-B872-BB230288180F}"/>
          </ac:grpSpMkLst>
        </pc:grpChg>
        <pc:picChg chg="del">
          <ac:chgData name="Abels, Patrick" userId="ba666de4-0d21-43a6-8e66-51a18aae1b4a" providerId="ADAL" clId="{83AE74FE-24E6-4A4F-9180-1C7478480B8F}" dt="2024-03-16T20:21:56.812" v="78" actId="478"/>
          <ac:picMkLst>
            <pc:docMk/>
            <pc:sldMk cId="2432261518" sldId="276"/>
            <ac:picMk id="2" creationId="{CA3B23DE-9E86-54E4-4C71-269D001A5B5F}"/>
          </ac:picMkLst>
        </pc:picChg>
        <pc:picChg chg="del">
          <ac:chgData name="Abels, Patrick" userId="ba666de4-0d21-43a6-8e66-51a18aae1b4a" providerId="ADAL" clId="{83AE74FE-24E6-4A4F-9180-1C7478480B8F}" dt="2024-03-16T20:22:00.328" v="79" actId="478"/>
          <ac:picMkLst>
            <pc:docMk/>
            <pc:sldMk cId="2432261518" sldId="276"/>
            <ac:picMk id="1026" creationId="{175B87B6-DFDD-FE3D-8B74-5E346D6FFA11}"/>
          </ac:picMkLst>
        </pc:picChg>
      </pc:sldChg>
      <pc:sldChg chg="addSp delSp modSp mod">
        <pc:chgData name="Abels, Patrick" userId="ba666de4-0d21-43a6-8e66-51a18aae1b4a" providerId="ADAL" clId="{83AE74FE-24E6-4A4F-9180-1C7478480B8F}" dt="2024-03-16T21:43:31.822" v="1220" actId="6549"/>
        <pc:sldMkLst>
          <pc:docMk/>
          <pc:sldMk cId="3317942293" sldId="278"/>
        </pc:sldMkLst>
        <pc:spChg chg="mod">
          <ac:chgData name="Abels, Patrick" userId="ba666de4-0d21-43a6-8e66-51a18aae1b4a" providerId="ADAL" clId="{83AE74FE-24E6-4A4F-9180-1C7478480B8F}" dt="2024-03-16T21:43:31.822" v="1220" actId="6549"/>
          <ac:spMkLst>
            <pc:docMk/>
            <pc:sldMk cId="3317942293" sldId="278"/>
            <ac:spMk id="3" creationId="{4FCB3A07-5B82-9244-2044-2D3EF2B43DC3}"/>
          </ac:spMkLst>
        </pc:spChg>
        <pc:picChg chg="add mod modCrop">
          <ac:chgData name="Abels, Patrick" userId="ba666de4-0d21-43a6-8e66-51a18aae1b4a" providerId="ADAL" clId="{83AE74FE-24E6-4A4F-9180-1C7478480B8F}" dt="2024-03-16T21:43:07.764" v="1213" actId="1076"/>
          <ac:picMkLst>
            <pc:docMk/>
            <pc:sldMk cId="3317942293" sldId="278"/>
            <ac:picMk id="5" creationId="{2F782E40-2DBD-4433-CE14-47522CFB3C7C}"/>
          </ac:picMkLst>
        </pc:picChg>
        <pc:picChg chg="del">
          <ac:chgData name="Abels, Patrick" userId="ba666de4-0d21-43a6-8e66-51a18aae1b4a" providerId="ADAL" clId="{83AE74FE-24E6-4A4F-9180-1C7478480B8F}" dt="2024-03-16T21:39:21.839" v="1131" actId="478"/>
          <ac:picMkLst>
            <pc:docMk/>
            <pc:sldMk cId="3317942293" sldId="278"/>
            <ac:picMk id="6" creationId="{B95C7495-711F-D869-BFF1-4C3894F830EE}"/>
          </ac:picMkLst>
        </pc:picChg>
        <pc:picChg chg="add mod modCrop">
          <ac:chgData name="Abels, Patrick" userId="ba666de4-0d21-43a6-8e66-51a18aae1b4a" providerId="ADAL" clId="{83AE74FE-24E6-4A4F-9180-1C7478480B8F}" dt="2024-03-16T21:43:10.475" v="1214" actId="1076"/>
          <ac:picMkLst>
            <pc:docMk/>
            <pc:sldMk cId="3317942293" sldId="278"/>
            <ac:picMk id="7" creationId="{CDE85325-B067-4227-665A-F74BBF407B11}"/>
          </ac:picMkLst>
        </pc:picChg>
      </pc:sldChg>
      <pc:sldChg chg="addSp delSp modSp add mod modTransition">
        <pc:chgData name="Abels, Patrick" userId="ba666de4-0d21-43a6-8e66-51a18aae1b4a" providerId="ADAL" clId="{83AE74FE-24E6-4A4F-9180-1C7478480B8F}" dt="2024-03-16T21:44:18.451" v="1221"/>
        <pc:sldMkLst>
          <pc:docMk/>
          <pc:sldMk cId="1150980754" sldId="279"/>
        </pc:sldMkLst>
        <pc:spChg chg="add del mod ord">
          <ac:chgData name="Abels, Patrick" userId="ba666de4-0d21-43a6-8e66-51a18aae1b4a" providerId="ADAL" clId="{83AE74FE-24E6-4A4F-9180-1C7478480B8F}" dt="2024-03-16T21:36:38.803" v="1112" actId="478"/>
          <ac:spMkLst>
            <pc:docMk/>
            <pc:sldMk cId="1150980754" sldId="279"/>
            <ac:spMk id="2" creationId="{9C547B14-A042-8B9B-BB33-2F8AD80D6142}"/>
          </ac:spMkLst>
        </pc:spChg>
        <pc:spChg chg="add del mod ord">
          <ac:chgData name="Abels, Patrick" userId="ba666de4-0d21-43a6-8e66-51a18aae1b4a" providerId="ADAL" clId="{83AE74FE-24E6-4A4F-9180-1C7478480B8F}" dt="2024-03-16T21:36:38.803" v="1112" actId="478"/>
          <ac:spMkLst>
            <pc:docMk/>
            <pc:sldMk cId="1150980754" sldId="279"/>
            <ac:spMk id="4" creationId="{153D2768-0245-A09D-D8C2-C895B3E18980}"/>
          </ac:spMkLst>
        </pc:spChg>
        <pc:spChg chg="add del mod ord">
          <ac:chgData name="Abels, Patrick" userId="ba666de4-0d21-43a6-8e66-51a18aae1b4a" providerId="ADAL" clId="{83AE74FE-24E6-4A4F-9180-1C7478480B8F}" dt="2024-03-16T21:36:38.803" v="1112" actId="478"/>
          <ac:spMkLst>
            <pc:docMk/>
            <pc:sldMk cId="1150980754" sldId="279"/>
            <ac:spMk id="6" creationId="{C81BE20A-3C4D-813D-5163-87410382AB0A}"/>
          </ac:spMkLst>
        </pc:spChg>
        <pc:spChg chg="add del mod ord">
          <ac:chgData name="Abels, Patrick" userId="ba666de4-0d21-43a6-8e66-51a18aae1b4a" providerId="ADAL" clId="{83AE74FE-24E6-4A4F-9180-1C7478480B8F}" dt="2024-03-16T21:36:38.803" v="1112" actId="478"/>
          <ac:spMkLst>
            <pc:docMk/>
            <pc:sldMk cId="1150980754" sldId="279"/>
            <ac:spMk id="8" creationId="{8EBD9CD1-7123-66C1-A87B-E580D63452F4}"/>
          </ac:spMkLst>
        </pc:spChg>
        <pc:spChg chg="add del mod ord">
          <ac:chgData name="Abels, Patrick" userId="ba666de4-0d21-43a6-8e66-51a18aae1b4a" providerId="ADAL" clId="{83AE74FE-24E6-4A4F-9180-1C7478480B8F}" dt="2024-03-16T21:36:38.803" v="1112" actId="478"/>
          <ac:spMkLst>
            <pc:docMk/>
            <pc:sldMk cId="1150980754" sldId="279"/>
            <ac:spMk id="9" creationId="{AE778484-68CB-7B72-8D04-7FB622B63D6B}"/>
          </ac:spMkLst>
        </pc:spChg>
      </pc:sldChg>
      <pc:sldChg chg="addSp delSp modSp add mod modTransition">
        <pc:chgData name="Abels, Patrick" userId="ba666de4-0d21-43a6-8e66-51a18aae1b4a" providerId="ADAL" clId="{83AE74FE-24E6-4A4F-9180-1C7478480B8F}" dt="2024-03-16T21:44:18.451" v="1221"/>
        <pc:sldMkLst>
          <pc:docMk/>
          <pc:sldMk cId="2794585650" sldId="280"/>
        </pc:sldMkLst>
        <pc:spChg chg="add del mod">
          <ac:chgData name="Abels, Patrick" userId="ba666de4-0d21-43a6-8e66-51a18aae1b4a" providerId="ADAL" clId="{83AE74FE-24E6-4A4F-9180-1C7478480B8F}" dt="2024-03-16T21:17:30.618" v="734" actId="478"/>
          <ac:spMkLst>
            <pc:docMk/>
            <pc:sldMk cId="2794585650" sldId="280"/>
            <ac:spMk id="2" creationId="{525DD8A1-4278-3688-C6FC-26FE9F1B1FAE}"/>
          </ac:spMkLst>
        </pc:spChg>
        <pc:spChg chg="mod">
          <ac:chgData name="Abels, Patrick" userId="ba666de4-0d21-43a6-8e66-51a18aae1b4a" providerId="ADAL" clId="{83AE74FE-24E6-4A4F-9180-1C7478480B8F}" dt="2024-03-16T21:24:03.414" v="812" actId="207"/>
          <ac:spMkLst>
            <pc:docMk/>
            <pc:sldMk cId="2794585650" sldId="280"/>
            <ac:spMk id="5" creationId="{B1CB59AB-FB2A-AC3D-2D06-5AFF1E8FA03F}"/>
          </ac:spMkLst>
        </pc:spChg>
        <pc:spChg chg="mod">
          <ac:chgData name="Abels, Patrick" userId="ba666de4-0d21-43a6-8e66-51a18aae1b4a" providerId="ADAL" clId="{83AE74FE-24E6-4A4F-9180-1C7478480B8F}" dt="2024-03-16T21:24:06.810" v="813" actId="207"/>
          <ac:spMkLst>
            <pc:docMk/>
            <pc:sldMk cId="2794585650" sldId="280"/>
            <ac:spMk id="7" creationId="{D9A2D6F0-D9D6-19AB-6DF8-80961EAE9CB7}"/>
          </ac:spMkLst>
        </pc:spChg>
        <pc:spChg chg="mod">
          <ac:chgData name="Abels, Patrick" userId="ba666de4-0d21-43a6-8e66-51a18aae1b4a" providerId="ADAL" clId="{83AE74FE-24E6-4A4F-9180-1C7478480B8F}" dt="2024-03-16T21:17:48.243" v="736" actId="207"/>
          <ac:spMkLst>
            <pc:docMk/>
            <pc:sldMk cId="2794585650" sldId="280"/>
            <ac:spMk id="11" creationId="{54F6053D-D705-A261-CA2E-011AEA14C2EA}"/>
          </ac:spMkLst>
        </pc:spChg>
        <pc:spChg chg="add mod">
          <ac:chgData name="Abels, Patrick" userId="ba666de4-0d21-43a6-8e66-51a18aae1b4a" providerId="ADAL" clId="{83AE74FE-24E6-4A4F-9180-1C7478480B8F}" dt="2024-03-16T21:19:02.956" v="760" actId="1076"/>
          <ac:spMkLst>
            <pc:docMk/>
            <pc:sldMk cId="2794585650" sldId="280"/>
            <ac:spMk id="18" creationId="{A8854502-4FD9-F706-A59F-70C51A657968}"/>
          </ac:spMkLst>
        </pc:spChg>
        <pc:spChg chg="add mod">
          <ac:chgData name="Abels, Patrick" userId="ba666de4-0d21-43a6-8e66-51a18aae1b4a" providerId="ADAL" clId="{83AE74FE-24E6-4A4F-9180-1C7478480B8F}" dt="2024-03-16T21:19:07.117" v="762" actId="1076"/>
          <ac:spMkLst>
            <pc:docMk/>
            <pc:sldMk cId="2794585650" sldId="280"/>
            <ac:spMk id="19" creationId="{A6993193-95CB-9B2B-2B1F-FF499B48F283}"/>
          </ac:spMkLst>
        </pc:spChg>
        <pc:cxnChg chg="add mod">
          <ac:chgData name="Abels, Patrick" userId="ba666de4-0d21-43a6-8e66-51a18aae1b4a" providerId="ADAL" clId="{83AE74FE-24E6-4A4F-9180-1C7478480B8F}" dt="2024-03-16T21:18:07.382" v="739" actId="1582"/>
          <ac:cxnSpMkLst>
            <pc:docMk/>
            <pc:sldMk cId="2794585650" sldId="280"/>
            <ac:cxnSpMk id="6" creationId="{17634427-B7FA-6C74-E45F-6BD1DF33A04F}"/>
          </ac:cxnSpMkLst>
        </pc:cxnChg>
        <pc:cxnChg chg="add mod">
          <ac:chgData name="Abels, Patrick" userId="ba666de4-0d21-43a6-8e66-51a18aae1b4a" providerId="ADAL" clId="{83AE74FE-24E6-4A4F-9180-1C7478480B8F}" dt="2024-03-16T21:18:27.745" v="747" actId="1038"/>
          <ac:cxnSpMkLst>
            <pc:docMk/>
            <pc:sldMk cId="2794585650" sldId="280"/>
            <ac:cxnSpMk id="8" creationId="{BC6103AB-2C2D-2EF3-4296-7A1947227F65}"/>
          </ac:cxnSpMkLst>
        </pc:cxnChg>
        <pc:cxnChg chg="add mod">
          <ac:chgData name="Abels, Patrick" userId="ba666de4-0d21-43a6-8e66-51a18aae1b4a" providerId="ADAL" clId="{83AE74FE-24E6-4A4F-9180-1C7478480B8F}" dt="2024-03-16T21:18:32.948" v="749" actId="14100"/>
          <ac:cxnSpMkLst>
            <pc:docMk/>
            <pc:sldMk cId="2794585650" sldId="280"/>
            <ac:cxnSpMk id="9" creationId="{FC3A2195-71FD-23F7-3CC2-190BD8A98B2F}"/>
          </ac:cxnSpMkLst>
        </pc:cxnChg>
      </pc:sldChg>
      <pc:sldChg chg="delSp modSp add mod modTransition">
        <pc:chgData name="Abels, Patrick" userId="ba666de4-0d21-43a6-8e66-51a18aae1b4a" providerId="ADAL" clId="{83AE74FE-24E6-4A4F-9180-1C7478480B8F}" dt="2024-03-16T21:44:18.451" v="1221"/>
        <pc:sldMkLst>
          <pc:docMk/>
          <pc:sldMk cId="3281062837" sldId="281"/>
        </pc:sldMkLst>
        <pc:spChg chg="mod">
          <ac:chgData name="Abels, Patrick" userId="ba666de4-0d21-43a6-8e66-51a18aae1b4a" providerId="ADAL" clId="{83AE74FE-24E6-4A4F-9180-1C7478480B8F}" dt="2024-03-16T21:20:12.309" v="769" actId="207"/>
          <ac:spMkLst>
            <pc:docMk/>
            <pc:sldMk cId="3281062837" sldId="281"/>
            <ac:spMk id="5" creationId="{B1CB59AB-FB2A-AC3D-2D06-5AFF1E8FA03F}"/>
          </ac:spMkLst>
        </pc:spChg>
        <pc:spChg chg="mod">
          <ac:chgData name="Abels, Patrick" userId="ba666de4-0d21-43a6-8e66-51a18aae1b4a" providerId="ADAL" clId="{83AE74FE-24E6-4A4F-9180-1C7478480B8F}" dt="2024-03-16T21:20:24.986" v="770" actId="207"/>
          <ac:spMkLst>
            <pc:docMk/>
            <pc:sldMk cId="3281062837" sldId="281"/>
            <ac:spMk id="11" creationId="{54F6053D-D705-A261-CA2E-011AEA14C2EA}"/>
          </ac:spMkLst>
        </pc:spChg>
        <pc:spChg chg="mod">
          <ac:chgData name="Abels, Patrick" userId="ba666de4-0d21-43a6-8e66-51a18aae1b4a" providerId="ADAL" clId="{83AE74FE-24E6-4A4F-9180-1C7478480B8F}" dt="2024-03-16T21:21:00.924" v="771" actId="207"/>
          <ac:spMkLst>
            <pc:docMk/>
            <pc:sldMk cId="3281062837" sldId="281"/>
            <ac:spMk id="12" creationId="{95E3970E-FAF5-ABAB-19BB-2B612ADE9F54}"/>
          </ac:spMkLst>
        </pc:spChg>
        <pc:spChg chg="mod">
          <ac:chgData name="Abels, Patrick" userId="ba666de4-0d21-43a6-8e66-51a18aae1b4a" providerId="ADAL" clId="{83AE74FE-24E6-4A4F-9180-1C7478480B8F}" dt="2024-03-16T21:21:59.228" v="796" actId="1076"/>
          <ac:spMkLst>
            <pc:docMk/>
            <pc:sldMk cId="3281062837" sldId="281"/>
            <ac:spMk id="18" creationId="{A8854502-4FD9-F706-A59F-70C51A657968}"/>
          </ac:spMkLst>
        </pc:spChg>
        <pc:spChg chg="del">
          <ac:chgData name="Abels, Patrick" userId="ba666de4-0d21-43a6-8e66-51a18aae1b4a" providerId="ADAL" clId="{83AE74FE-24E6-4A4F-9180-1C7478480B8F}" dt="2024-03-16T21:22:02.785" v="798" actId="478"/>
          <ac:spMkLst>
            <pc:docMk/>
            <pc:sldMk cId="3281062837" sldId="281"/>
            <ac:spMk id="19" creationId="{A6993193-95CB-9B2B-2B1F-FF499B48F283}"/>
          </ac:spMkLst>
        </pc:spChg>
        <pc:cxnChg chg="del">
          <ac:chgData name="Abels, Patrick" userId="ba666de4-0d21-43a6-8e66-51a18aae1b4a" providerId="ADAL" clId="{83AE74FE-24E6-4A4F-9180-1C7478480B8F}" dt="2024-03-16T21:22:03.625" v="799" actId="478"/>
          <ac:cxnSpMkLst>
            <pc:docMk/>
            <pc:sldMk cId="3281062837" sldId="281"/>
            <ac:cxnSpMk id="6" creationId="{17634427-B7FA-6C74-E45F-6BD1DF33A04F}"/>
          </ac:cxnSpMkLst>
        </pc:cxnChg>
        <pc:cxnChg chg="del">
          <ac:chgData name="Abels, Patrick" userId="ba666de4-0d21-43a6-8e66-51a18aae1b4a" providerId="ADAL" clId="{83AE74FE-24E6-4A4F-9180-1C7478480B8F}" dt="2024-03-16T21:22:01.372" v="797" actId="478"/>
          <ac:cxnSpMkLst>
            <pc:docMk/>
            <pc:sldMk cId="3281062837" sldId="281"/>
            <ac:cxnSpMk id="8" creationId="{BC6103AB-2C2D-2EF3-4296-7A1947227F65}"/>
          </ac:cxnSpMkLst>
        </pc:cxnChg>
        <pc:cxnChg chg="mod">
          <ac:chgData name="Abels, Patrick" userId="ba666de4-0d21-43a6-8e66-51a18aae1b4a" providerId="ADAL" clId="{83AE74FE-24E6-4A4F-9180-1C7478480B8F}" dt="2024-03-16T21:21:13.011" v="773" actId="14100"/>
          <ac:cxnSpMkLst>
            <pc:docMk/>
            <pc:sldMk cId="3281062837" sldId="281"/>
            <ac:cxnSpMk id="9" creationId="{FC3A2195-71FD-23F7-3CC2-190BD8A98B2F}"/>
          </ac:cxnSpMkLst>
        </pc:cxnChg>
      </pc:sldChg>
      <pc:sldChg chg="delSp modSp add mod modTransition">
        <pc:chgData name="Abels, Patrick" userId="ba666de4-0d21-43a6-8e66-51a18aae1b4a" providerId="ADAL" clId="{83AE74FE-24E6-4A4F-9180-1C7478480B8F}" dt="2024-03-16T21:44:18.451" v="1221"/>
        <pc:sldMkLst>
          <pc:docMk/>
          <pc:sldMk cId="3634478817" sldId="282"/>
        </pc:sldMkLst>
        <pc:spChg chg="mod">
          <ac:chgData name="Abels, Patrick" userId="ba666de4-0d21-43a6-8e66-51a18aae1b4a" providerId="ADAL" clId="{83AE74FE-24E6-4A4F-9180-1C7478480B8F}" dt="2024-03-16T21:22:55.146" v="802" actId="207"/>
          <ac:spMkLst>
            <pc:docMk/>
            <pc:sldMk cId="3634478817" sldId="282"/>
            <ac:spMk id="5" creationId="{B1CB59AB-FB2A-AC3D-2D06-5AFF1E8FA03F}"/>
          </ac:spMkLst>
        </pc:spChg>
        <pc:spChg chg="mod">
          <ac:chgData name="Abels, Patrick" userId="ba666de4-0d21-43a6-8e66-51a18aae1b4a" providerId="ADAL" clId="{83AE74FE-24E6-4A4F-9180-1C7478480B8F}" dt="2024-03-16T21:23:28.292" v="807" actId="207"/>
          <ac:spMkLst>
            <pc:docMk/>
            <pc:sldMk cId="3634478817" sldId="282"/>
            <ac:spMk id="11" creationId="{54F6053D-D705-A261-CA2E-011AEA14C2EA}"/>
          </ac:spMkLst>
        </pc:spChg>
        <pc:spChg chg="mod">
          <ac:chgData name="Abels, Patrick" userId="ba666de4-0d21-43a6-8e66-51a18aae1b4a" providerId="ADAL" clId="{83AE74FE-24E6-4A4F-9180-1C7478480B8F}" dt="2024-03-16T21:23:17.481" v="805" actId="207"/>
          <ac:spMkLst>
            <pc:docMk/>
            <pc:sldMk cId="3634478817" sldId="282"/>
            <ac:spMk id="12" creationId="{95E3970E-FAF5-ABAB-19BB-2B612ADE9F54}"/>
          </ac:spMkLst>
        </pc:spChg>
        <pc:spChg chg="mod">
          <ac:chgData name="Abels, Patrick" userId="ba666de4-0d21-43a6-8e66-51a18aae1b4a" providerId="ADAL" clId="{83AE74FE-24E6-4A4F-9180-1C7478480B8F}" dt="2024-03-16T21:23:23.281" v="806" actId="207"/>
          <ac:spMkLst>
            <pc:docMk/>
            <pc:sldMk cId="3634478817" sldId="282"/>
            <ac:spMk id="13" creationId="{59F023EE-975E-10C9-973D-68D89B85E74C}"/>
          </ac:spMkLst>
        </pc:spChg>
        <pc:spChg chg="del">
          <ac:chgData name="Abels, Patrick" userId="ba666de4-0d21-43a6-8e66-51a18aae1b4a" providerId="ADAL" clId="{83AE74FE-24E6-4A4F-9180-1C7478480B8F}" dt="2024-03-16T21:23:43.373" v="810" actId="478"/>
          <ac:spMkLst>
            <pc:docMk/>
            <pc:sldMk cId="3634478817" sldId="282"/>
            <ac:spMk id="18" creationId="{A8854502-4FD9-F706-A59F-70C51A657968}"/>
          </ac:spMkLst>
        </pc:spChg>
        <pc:cxnChg chg="mod">
          <ac:chgData name="Abels, Patrick" userId="ba666de4-0d21-43a6-8e66-51a18aae1b4a" providerId="ADAL" clId="{83AE74FE-24E6-4A4F-9180-1C7478480B8F}" dt="2024-03-16T21:23:35.885" v="809" actId="14100"/>
          <ac:cxnSpMkLst>
            <pc:docMk/>
            <pc:sldMk cId="3634478817" sldId="282"/>
            <ac:cxnSpMk id="9" creationId="{FC3A2195-71FD-23F7-3CC2-190BD8A98B2F}"/>
          </ac:cxnSpMkLst>
        </pc:cxnChg>
      </pc:sldChg>
      <pc:sldChg chg="modSp add mod modTransition">
        <pc:chgData name="Abels, Patrick" userId="ba666de4-0d21-43a6-8e66-51a18aae1b4a" providerId="ADAL" clId="{83AE74FE-24E6-4A4F-9180-1C7478480B8F}" dt="2024-03-16T21:44:18.451" v="1221"/>
        <pc:sldMkLst>
          <pc:docMk/>
          <pc:sldMk cId="3419141148" sldId="283"/>
        </pc:sldMkLst>
        <pc:spChg chg="mod">
          <ac:chgData name="Abels, Patrick" userId="ba666de4-0d21-43a6-8e66-51a18aae1b4a" providerId="ADAL" clId="{83AE74FE-24E6-4A4F-9180-1C7478480B8F}" dt="2024-03-16T21:24:44.534" v="816" actId="207"/>
          <ac:spMkLst>
            <pc:docMk/>
            <pc:sldMk cId="3419141148" sldId="283"/>
            <ac:spMk id="5" creationId="{B1CB59AB-FB2A-AC3D-2D06-5AFF1E8FA03F}"/>
          </ac:spMkLst>
        </pc:spChg>
        <pc:spChg chg="mod">
          <ac:chgData name="Abels, Patrick" userId="ba666de4-0d21-43a6-8e66-51a18aae1b4a" providerId="ADAL" clId="{83AE74FE-24E6-4A4F-9180-1C7478480B8F}" dt="2024-03-16T21:25:07.507" v="822" actId="207"/>
          <ac:spMkLst>
            <pc:docMk/>
            <pc:sldMk cId="3419141148" sldId="283"/>
            <ac:spMk id="12" creationId="{95E3970E-FAF5-ABAB-19BB-2B612ADE9F54}"/>
          </ac:spMkLst>
        </pc:spChg>
        <pc:spChg chg="mod">
          <ac:chgData name="Abels, Patrick" userId="ba666de4-0d21-43a6-8e66-51a18aae1b4a" providerId="ADAL" clId="{83AE74FE-24E6-4A4F-9180-1C7478480B8F}" dt="2024-03-16T21:24:57.169" v="819" actId="207"/>
          <ac:spMkLst>
            <pc:docMk/>
            <pc:sldMk cId="3419141148" sldId="283"/>
            <ac:spMk id="13" creationId="{59F023EE-975E-10C9-973D-68D89B85E74C}"/>
          </ac:spMkLst>
        </pc:spChg>
        <pc:spChg chg="mod">
          <ac:chgData name="Abels, Patrick" userId="ba666de4-0d21-43a6-8e66-51a18aae1b4a" providerId="ADAL" clId="{83AE74FE-24E6-4A4F-9180-1C7478480B8F}" dt="2024-03-16T21:25:04.003" v="821" actId="207"/>
          <ac:spMkLst>
            <pc:docMk/>
            <pc:sldMk cId="3419141148" sldId="283"/>
            <ac:spMk id="14" creationId="{8D312CA6-3776-FE73-1BEC-EB26071E322C}"/>
          </ac:spMkLst>
        </pc:spChg>
        <pc:cxnChg chg="mod">
          <ac:chgData name="Abels, Patrick" userId="ba666de4-0d21-43a6-8e66-51a18aae1b4a" providerId="ADAL" clId="{83AE74FE-24E6-4A4F-9180-1C7478480B8F}" dt="2024-03-16T21:25:01.308" v="820" actId="1076"/>
          <ac:cxnSpMkLst>
            <pc:docMk/>
            <pc:sldMk cId="3419141148" sldId="283"/>
            <ac:cxnSpMk id="9" creationId="{FC3A2195-71FD-23F7-3CC2-190BD8A98B2F}"/>
          </ac:cxnSpMkLst>
        </pc:cxnChg>
      </pc:sldChg>
      <pc:sldChg chg="addSp delSp modSp add mod modTransition">
        <pc:chgData name="Abels, Patrick" userId="ba666de4-0d21-43a6-8e66-51a18aae1b4a" providerId="ADAL" clId="{83AE74FE-24E6-4A4F-9180-1C7478480B8F}" dt="2024-03-16T21:44:18.451" v="1221"/>
        <pc:sldMkLst>
          <pc:docMk/>
          <pc:sldMk cId="1648068024" sldId="284"/>
        </pc:sldMkLst>
        <pc:spChg chg="add mod">
          <ac:chgData name="Abels, Patrick" userId="ba666de4-0d21-43a6-8e66-51a18aae1b4a" providerId="ADAL" clId="{83AE74FE-24E6-4A4F-9180-1C7478480B8F}" dt="2024-03-16T21:27:02.301" v="850" actId="1038"/>
          <ac:spMkLst>
            <pc:docMk/>
            <pc:sldMk cId="1648068024" sldId="284"/>
            <ac:spMk id="2" creationId="{5EFA9A5E-116F-20B2-BBEA-DD01E0A20568}"/>
          </ac:spMkLst>
        </pc:spChg>
        <pc:spChg chg="add mod">
          <ac:chgData name="Abels, Patrick" userId="ba666de4-0d21-43a6-8e66-51a18aae1b4a" providerId="ADAL" clId="{83AE74FE-24E6-4A4F-9180-1C7478480B8F}" dt="2024-03-16T21:30:06.322" v="935" actId="208"/>
          <ac:spMkLst>
            <pc:docMk/>
            <pc:sldMk cId="1648068024" sldId="284"/>
            <ac:spMk id="4" creationId="{85582A5A-0E1B-7DD8-0419-5E5C33F5607E}"/>
          </ac:spMkLst>
        </pc:spChg>
        <pc:spChg chg="mod">
          <ac:chgData name="Abels, Patrick" userId="ba666de4-0d21-43a6-8e66-51a18aae1b4a" providerId="ADAL" clId="{83AE74FE-24E6-4A4F-9180-1C7478480B8F}" dt="2024-03-16T21:25:26.997" v="825" actId="207"/>
          <ac:spMkLst>
            <pc:docMk/>
            <pc:sldMk cId="1648068024" sldId="284"/>
            <ac:spMk id="5" creationId="{B1CB59AB-FB2A-AC3D-2D06-5AFF1E8FA03F}"/>
          </ac:spMkLst>
        </pc:spChg>
        <pc:spChg chg="add del mod">
          <ac:chgData name="Abels, Patrick" userId="ba666de4-0d21-43a6-8e66-51a18aae1b4a" providerId="ADAL" clId="{83AE74FE-24E6-4A4F-9180-1C7478480B8F}" dt="2024-03-16T21:29:23.289" v="930" actId="478"/>
          <ac:spMkLst>
            <pc:docMk/>
            <pc:sldMk cId="1648068024" sldId="284"/>
            <ac:spMk id="6" creationId="{84375DA1-B07B-EE08-1066-C19B686902A9}"/>
          </ac:spMkLst>
        </pc:spChg>
        <pc:spChg chg="add del mod">
          <ac:chgData name="Abels, Patrick" userId="ba666de4-0d21-43a6-8e66-51a18aae1b4a" providerId="ADAL" clId="{83AE74FE-24E6-4A4F-9180-1C7478480B8F}" dt="2024-03-16T21:29:22.488" v="929" actId="478"/>
          <ac:spMkLst>
            <pc:docMk/>
            <pc:sldMk cId="1648068024" sldId="284"/>
            <ac:spMk id="8" creationId="{E2E0A163-D304-A9D7-B613-C85796555B3A}"/>
          </ac:spMkLst>
        </pc:spChg>
        <pc:spChg chg="add del mod">
          <ac:chgData name="Abels, Patrick" userId="ba666de4-0d21-43a6-8e66-51a18aae1b4a" providerId="ADAL" clId="{83AE74FE-24E6-4A4F-9180-1C7478480B8F}" dt="2024-03-16T21:29:20.706" v="927" actId="478"/>
          <ac:spMkLst>
            <pc:docMk/>
            <pc:sldMk cId="1648068024" sldId="284"/>
            <ac:spMk id="10" creationId="{2F999CFC-828B-836D-2346-F8B4840FE1E4}"/>
          </ac:spMkLst>
        </pc:spChg>
        <pc:spChg chg="mod">
          <ac:chgData name="Abels, Patrick" userId="ba666de4-0d21-43a6-8e66-51a18aae1b4a" providerId="ADAL" clId="{83AE74FE-24E6-4A4F-9180-1C7478480B8F}" dt="2024-03-16T21:25:37.412" v="828" actId="207"/>
          <ac:spMkLst>
            <pc:docMk/>
            <pc:sldMk cId="1648068024" sldId="284"/>
            <ac:spMk id="13" creationId="{59F023EE-975E-10C9-973D-68D89B85E74C}"/>
          </ac:spMkLst>
        </pc:spChg>
        <pc:spChg chg="mod">
          <ac:chgData name="Abels, Patrick" userId="ba666de4-0d21-43a6-8e66-51a18aae1b4a" providerId="ADAL" clId="{83AE74FE-24E6-4A4F-9180-1C7478480B8F}" dt="2024-03-16T21:29:54.269" v="933" actId="207"/>
          <ac:spMkLst>
            <pc:docMk/>
            <pc:sldMk cId="1648068024" sldId="284"/>
            <ac:spMk id="14" creationId="{8D312CA6-3776-FE73-1BEC-EB26071E322C}"/>
          </ac:spMkLst>
        </pc:spChg>
        <pc:spChg chg="add del mod">
          <ac:chgData name="Abels, Patrick" userId="ba666de4-0d21-43a6-8e66-51a18aae1b4a" providerId="ADAL" clId="{83AE74FE-24E6-4A4F-9180-1C7478480B8F}" dt="2024-03-16T21:29:21.589" v="928" actId="478"/>
          <ac:spMkLst>
            <pc:docMk/>
            <pc:sldMk cId="1648068024" sldId="284"/>
            <ac:spMk id="15" creationId="{EFBCAA30-678C-6186-935B-74E8DA408FEB}"/>
          </ac:spMkLst>
        </pc:spChg>
        <pc:spChg chg="add mod">
          <ac:chgData name="Abels, Patrick" userId="ba666de4-0d21-43a6-8e66-51a18aae1b4a" providerId="ADAL" clId="{83AE74FE-24E6-4A4F-9180-1C7478480B8F}" dt="2024-03-16T21:33:13.153" v="1005" actId="164"/>
          <ac:spMkLst>
            <pc:docMk/>
            <pc:sldMk cId="1648068024" sldId="284"/>
            <ac:spMk id="16" creationId="{618CFF3C-8C55-AA69-5301-D4B1C2C27B6A}"/>
          </ac:spMkLst>
        </pc:spChg>
        <pc:spChg chg="mod">
          <ac:chgData name="Abels, Patrick" userId="ba666de4-0d21-43a6-8e66-51a18aae1b4a" providerId="ADAL" clId="{83AE74FE-24E6-4A4F-9180-1C7478480B8F}" dt="2024-03-16T21:29:57.255" v="934" actId="207"/>
          <ac:spMkLst>
            <pc:docMk/>
            <pc:sldMk cId="1648068024" sldId="284"/>
            <ac:spMk id="17" creationId="{5773759A-908C-403E-4730-673B418A1A14}"/>
          </ac:spMkLst>
        </pc:spChg>
        <pc:spChg chg="add mod">
          <ac:chgData name="Abels, Patrick" userId="ba666de4-0d21-43a6-8e66-51a18aae1b4a" providerId="ADAL" clId="{83AE74FE-24E6-4A4F-9180-1C7478480B8F}" dt="2024-03-16T21:33:13.153" v="1005" actId="164"/>
          <ac:spMkLst>
            <pc:docMk/>
            <pc:sldMk cId="1648068024" sldId="284"/>
            <ac:spMk id="18" creationId="{A4AE6FAC-99AF-156F-F635-B4AE609BD395}"/>
          </ac:spMkLst>
        </pc:spChg>
        <pc:grpChg chg="add mod">
          <ac:chgData name="Abels, Patrick" userId="ba666de4-0d21-43a6-8e66-51a18aae1b4a" providerId="ADAL" clId="{83AE74FE-24E6-4A4F-9180-1C7478480B8F}" dt="2024-03-16T21:33:20.360" v="1012" actId="1036"/>
          <ac:grpSpMkLst>
            <pc:docMk/>
            <pc:sldMk cId="1648068024" sldId="284"/>
            <ac:grpSpMk id="19" creationId="{57E5B8D3-252A-26B6-4CA6-D9CEEB880AD1}"/>
          </ac:grpSpMkLst>
        </pc:grpChg>
        <pc:cxnChg chg="del">
          <ac:chgData name="Abels, Patrick" userId="ba666de4-0d21-43a6-8e66-51a18aae1b4a" providerId="ADAL" clId="{83AE74FE-24E6-4A4F-9180-1C7478480B8F}" dt="2024-03-16T21:25:57" v="829" actId="478"/>
          <ac:cxnSpMkLst>
            <pc:docMk/>
            <pc:sldMk cId="1648068024" sldId="284"/>
            <ac:cxnSpMk id="9" creationId="{FC3A2195-71FD-23F7-3CC2-190BD8A98B2F}"/>
          </ac:cxnSpMkLst>
        </pc:cxnChg>
      </pc:sldChg>
      <pc:sldMasterChg chg="modSldLayout">
        <pc:chgData name="Abels, Patrick" userId="ba666de4-0d21-43a6-8e66-51a18aae1b4a" providerId="ADAL" clId="{83AE74FE-24E6-4A4F-9180-1C7478480B8F}" dt="2024-03-16T21:45:21.084" v="1222"/>
        <pc:sldMasterMkLst>
          <pc:docMk/>
          <pc:sldMasterMk cId="1043764218" sldId="2147483660"/>
        </pc:sldMasterMkLst>
        <pc:sldLayoutChg chg="addSp modSp">
          <pc:chgData name="Abels, Patrick" userId="ba666de4-0d21-43a6-8e66-51a18aae1b4a" providerId="ADAL" clId="{83AE74FE-24E6-4A4F-9180-1C7478480B8F}" dt="2024-03-16T21:45:21.084" v="1222"/>
          <pc:sldLayoutMkLst>
            <pc:docMk/>
            <pc:sldMasterMk cId="1043764218" sldId="2147483660"/>
            <pc:sldLayoutMk cId="815804911" sldId="2147483665"/>
          </pc:sldLayoutMkLst>
          <pc:spChg chg="add mod">
            <ac:chgData name="Abels, Patrick" userId="ba666de4-0d21-43a6-8e66-51a18aae1b4a" providerId="ADAL" clId="{83AE74FE-24E6-4A4F-9180-1C7478480B8F}" dt="2024-03-16T21:45:21.084" v="1222"/>
            <ac:spMkLst>
              <pc:docMk/>
              <pc:sldMasterMk cId="1043764218" sldId="2147483660"/>
              <pc:sldLayoutMk cId="815804911" sldId="2147483665"/>
              <ac:spMk id="4" creationId="{16345FA5-8466-AB3F-2BF9-CDB803129ED0}"/>
            </ac:spMkLst>
          </pc:spChg>
        </pc:sldLayoutChg>
      </pc:sldMasterChg>
    </pc:docChg>
  </pc:docChgLst>
  <pc:docChgLst>
    <pc:chgData name="Abels, Patrick" userId="ba666de4-0d21-43a6-8e66-51a18aae1b4a" providerId="ADAL" clId="{38D0B57A-A3E4-40F4-9C2E-01EB449AEADD}"/>
    <pc:docChg chg="undo custSel addSld delSld modSld">
      <pc:chgData name="Abels, Patrick" userId="ba666de4-0d21-43a6-8e66-51a18aae1b4a" providerId="ADAL" clId="{38D0B57A-A3E4-40F4-9C2E-01EB449AEADD}" dt="2023-12-05T22:15:08.015" v="737" actId="20577"/>
      <pc:docMkLst>
        <pc:docMk/>
      </pc:docMkLst>
      <pc:sldChg chg="modSp mod">
        <pc:chgData name="Abels, Patrick" userId="ba666de4-0d21-43a6-8e66-51a18aae1b4a" providerId="ADAL" clId="{38D0B57A-A3E4-40F4-9C2E-01EB449AEADD}" dt="2023-12-05T22:03:21.204" v="501" actId="20577"/>
        <pc:sldMkLst>
          <pc:docMk/>
          <pc:sldMk cId="4053142725" sldId="258"/>
        </pc:sldMkLst>
        <pc:spChg chg="mod">
          <ac:chgData name="Abels, Patrick" userId="ba666de4-0d21-43a6-8e66-51a18aae1b4a" providerId="ADAL" clId="{38D0B57A-A3E4-40F4-9C2E-01EB449AEADD}" dt="2023-12-05T22:03:21.204" v="501" actId="20577"/>
          <ac:spMkLst>
            <pc:docMk/>
            <pc:sldMk cId="4053142725" sldId="258"/>
            <ac:spMk id="2" creationId="{B07DB424-5D60-EB8E-705E-00413050711F}"/>
          </ac:spMkLst>
        </pc:spChg>
      </pc:sldChg>
      <pc:sldChg chg="addSp delSp modSp mod">
        <pc:chgData name="Abels, Patrick" userId="ba666de4-0d21-43a6-8e66-51a18aae1b4a" providerId="ADAL" clId="{38D0B57A-A3E4-40F4-9C2E-01EB449AEADD}" dt="2023-12-05T21:57:39.969" v="95" actId="14100"/>
        <pc:sldMkLst>
          <pc:docMk/>
          <pc:sldMk cId="3366437632" sldId="259"/>
        </pc:sldMkLst>
        <pc:spChg chg="mod">
          <ac:chgData name="Abels, Patrick" userId="ba666de4-0d21-43a6-8e66-51a18aae1b4a" providerId="ADAL" clId="{38D0B57A-A3E4-40F4-9C2E-01EB449AEADD}" dt="2023-12-05T21:57:07.210" v="87" actId="20577"/>
          <ac:spMkLst>
            <pc:docMk/>
            <pc:sldMk cId="3366437632" sldId="259"/>
            <ac:spMk id="2" creationId="{D75C1544-77A2-CE22-C31D-D08864B78BAE}"/>
          </ac:spMkLst>
        </pc:spChg>
        <pc:spChg chg="del">
          <ac:chgData name="Abels, Patrick" userId="ba666de4-0d21-43a6-8e66-51a18aae1b4a" providerId="ADAL" clId="{38D0B57A-A3E4-40F4-9C2E-01EB449AEADD}" dt="2023-12-05T21:54:42.698" v="29" actId="478"/>
          <ac:spMkLst>
            <pc:docMk/>
            <pc:sldMk cId="3366437632" sldId="259"/>
            <ac:spMk id="15" creationId="{A4D9D0DC-EAD2-A663-BD8B-C6426B23B0E3}"/>
          </ac:spMkLst>
        </pc:spChg>
        <pc:spChg chg="del">
          <ac:chgData name="Abels, Patrick" userId="ba666de4-0d21-43a6-8e66-51a18aae1b4a" providerId="ADAL" clId="{38D0B57A-A3E4-40F4-9C2E-01EB449AEADD}" dt="2023-12-05T21:54:47.336" v="31" actId="478"/>
          <ac:spMkLst>
            <pc:docMk/>
            <pc:sldMk cId="3366437632" sldId="259"/>
            <ac:spMk id="16" creationId="{E260A3EA-EF72-2CDB-70B2-03C70EB8ECFC}"/>
          </ac:spMkLst>
        </pc:spChg>
        <pc:spChg chg="del">
          <ac:chgData name="Abels, Patrick" userId="ba666de4-0d21-43a6-8e66-51a18aae1b4a" providerId="ADAL" clId="{38D0B57A-A3E4-40F4-9C2E-01EB449AEADD}" dt="2023-12-05T21:54:45.235" v="30" actId="478"/>
          <ac:spMkLst>
            <pc:docMk/>
            <pc:sldMk cId="3366437632" sldId="259"/>
            <ac:spMk id="17" creationId="{073E519A-F8A0-35C6-E61D-BA250FFD2C38}"/>
          </ac:spMkLst>
        </pc:spChg>
        <pc:spChg chg="del">
          <ac:chgData name="Abels, Patrick" userId="ba666de4-0d21-43a6-8e66-51a18aae1b4a" providerId="ADAL" clId="{38D0B57A-A3E4-40F4-9C2E-01EB449AEADD}" dt="2023-12-05T21:54:49.225" v="32" actId="478"/>
          <ac:spMkLst>
            <pc:docMk/>
            <pc:sldMk cId="3366437632" sldId="259"/>
            <ac:spMk id="20" creationId="{64FCF163-814E-31F5-0010-289B2D1EDD41}"/>
          </ac:spMkLst>
        </pc:spChg>
        <pc:spChg chg="mod">
          <ac:chgData name="Abels, Patrick" userId="ba666de4-0d21-43a6-8e66-51a18aae1b4a" providerId="ADAL" clId="{38D0B57A-A3E4-40F4-9C2E-01EB449AEADD}" dt="2023-12-05T21:57:36.246" v="94" actId="404"/>
          <ac:spMkLst>
            <pc:docMk/>
            <pc:sldMk cId="3366437632" sldId="259"/>
            <ac:spMk id="21" creationId="{6F8CD28C-88F3-BA97-F3F9-0E3257247E78}"/>
          </ac:spMkLst>
        </pc:spChg>
        <pc:picChg chg="add mod">
          <ac:chgData name="Abels, Patrick" userId="ba666de4-0d21-43a6-8e66-51a18aae1b4a" providerId="ADAL" clId="{38D0B57A-A3E4-40F4-9C2E-01EB449AEADD}" dt="2023-12-05T21:57:39.969" v="95" actId="14100"/>
          <ac:picMkLst>
            <pc:docMk/>
            <pc:sldMk cId="3366437632" sldId="259"/>
            <ac:picMk id="4" creationId="{BF77B9AD-FA61-DF66-A3A1-5868CC0212F3}"/>
          </ac:picMkLst>
        </pc:picChg>
      </pc:sldChg>
      <pc:sldChg chg="modSp mod">
        <pc:chgData name="Abels, Patrick" userId="ba666de4-0d21-43a6-8e66-51a18aae1b4a" providerId="ADAL" clId="{38D0B57A-A3E4-40F4-9C2E-01EB449AEADD}" dt="2023-12-05T21:58:05.849" v="99" actId="404"/>
        <pc:sldMkLst>
          <pc:docMk/>
          <pc:sldMk cId="4195507967" sldId="268"/>
        </pc:sldMkLst>
        <pc:spChg chg="mod">
          <ac:chgData name="Abels, Patrick" userId="ba666de4-0d21-43a6-8e66-51a18aae1b4a" providerId="ADAL" clId="{38D0B57A-A3E4-40F4-9C2E-01EB449AEADD}" dt="2023-12-05T21:58:05.849" v="99" actId="404"/>
          <ac:spMkLst>
            <pc:docMk/>
            <pc:sldMk cId="4195507967" sldId="268"/>
            <ac:spMk id="2" creationId="{407CA8FE-FB1A-6EF9-C27E-FF38A12ABE76}"/>
          </ac:spMkLst>
        </pc:spChg>
      </pc:sldChg>
      <pc:sldChg chg="addSp delSp modSp mod">
        <pc:chgData name="Abels, Patrick" userId="ba666de4-0d21-43a6-8e66-51a18aae1b4a" providerId="ADAL" clId="{38D0B57A-A3E4-40F4-9C2E-01EB449AEADD}" dt="2023-12-05T22:06:31.447" v="608" actId="1076"/>
        <pc:sldMkLst>
          <pc:docMk/>
          <pc:sldMk cId="1535252720" sldId="269"/>
        </pc:sldMkLst>
        <pc:spChg chg="mod">
          <ac:chgData name="Abels, Patrick" userId="ba666de4-0d21-43a6-8e66-51a18aae1b4a" providerId="ADAL" clId="{38D0B57A-A3E4-40F4-9C2E-01EB449AEADD}" dt="2023-12-05T22:05:24.849" v="561" actId="6549"/>
          <ac:spMkLst>
            <pc:docMk/>
            <pc:sldMk cId="1535252720" sldId="269"/>
            <ac:spMk id="3" creationId="{01ECBF5A-FC38-589B-9B3F-519D1EC2FC51}"/>
          </ac:spMkLst>
        </pc:spChg>
        <pc:picChg chg="add del">
          <ac:chgData name="Abels, Patrick" userId="ba666de4-0d21-43a6-8e66-51a18aae1b4a" providerId="ADAL" clId="{38D0B57A-A3E4-40F4-9C2E-01EB449AEADD}" dt="2023-12-05T22:06:03.271" v="596" actId="478"/>
          <ac:picMkLst>
            <pc:docMk/>
            <pc:sldMk cId="1535252720" sldId="269"/>
            <ac:picMk id="4" creationId="{C7EE97BD-188C-61BE-4ACA-72A4E26396AA}"/>
          </ac:picMkLst>
        </pc:picChg>
        <pc:picChg chg="del">
          <ac:chgData name="Abels, Patrick" userId="ba666de4-0d21-43a6-8e66-51a18aae1b4a" providerId="ADAL" clId="{38D0B57A-A3E4-40F4-9C2E-01EB449AEADD}" dt="2023-12-05T22:04:13.491" v="510" actId="478"/>
          <ac:picMkLst>
            <pc:docMk/>
            <pc:sldMk cId="1535252720" sldId="269"/>
            <ac:picMk id="5" creationId="{A55768DE-1B32-730B-D638-4AA69C68A07E}"/>
          </ac:picMkLst>
        </pc:picChg>
        <pc:picChg chg="del">
          <ac:chgData name="Abels, Patrick" userId="ba666de4-0d21-43a6-8e66-51a18aae1b4a" providerId="ADAL" clId="{38D0B57A-A3E4-40F4-9C2E-01EB449AEADD}" dt="2023-12-05T22:04:14.615" v="512" actId="478"/>
          <ac:picMkLst>
            <pc:docMk/>
            <pc:sldMk cId="1535252720" sldId="269"/>
            <ac:picMk id="6" creationId="{E8AAABB1-4D17-AEFF-D432-E227BB806A55}"/>
          </ac:picMkLst>
        </pc:picChg>
        <pc:picChg chg="del">
          <ac:chgData name="Abels, Patrick" userId="ba666de4-0d21-43a6-8e66-51a18aae1b4a" providerId="ADAL" clId="{38D0B57A-A3E4-40F4-9C2E-01EB449AEADD}" dt="2023-12-05T22:04:14.078" v="511" actId="478"/>
          <ac:picMkLst>
            <pc:docMk/>
            <pc:sldMk cId="1535252720" sldId="269"/>
            <ac:picMk id="8" creationId="{6D3D9D43-53AE-659C-10CA-0077B713189A}"/>
          </ac:picMkLst>
        </pc:picChg>
        <pc:picChg chg="add mod modCrop">
          <ac:chgData name="Abels, Patrick" userId="ba666de4-0d21-43a6-8e66-51a18aae1b4a" providerId="ADAL" clId="{38D0B57A-A3E4-40F4-9C2E-01EB449AEADD}" dt="2023-12-05T22:06:31.447" v="608" actId="1076"/>
          <ac:picMkLst>
            <pc:docMk/>
            <pc:sldMk cId="1535252720" sldId="269"/>
            <ac:picMk id="9" creationId="{E10B7917-1E06-CE03-12D1-7EC242F7119C}"/>
          </ac:picMkLst>
        </pc:picChg>
        <pc:picChg chg="add mod modCrop">
          <ac:chgData name="Abels, Patrick" userId="ba666de4-0d21-43a6-8e66-51a18aae1b4a" providerId="ADAL" clId="{38D0B57A-A3E4-40F4-9C2E-01EB449AEADD}" dt="2023-12-05T22:06:31.447" v="608" actId="1076"/>
          <ac:picMkLst>
            <pc:docMk/>
            <pc:sldMk cId="1535252720" sldId="269"/>
            <ac:picMk id="10" creationId="{6D4551A1-C824-BD42-9E40-FBD50BB31E9E}"/>
          </ac:picMkLst>
        </pc:picChg>
      </pc:sldChg>
      <pc:sldChg chg="del">
        <pc:chgData name="Abels, Patrick" userId="ba666de4-0d21-43a6-8e66-51a18aae1b4a" providerId="ADAL" clId="{38D0B57A-A3E4-40F4-9C2E-01EB449AEADD}" dt="2023-12-05T22:04:19.702" v="513" actId="47"/>
        <pc:sldMkLst>
          <pc:docMk/>
          <pc:sldMk cId="1511303105" sldId="270"/>
        </pc:sldMkLst>
      </pc:sldChg>
      <pc:sldChg chg="del">
        <pc:chgData name="Abels, Patrick" userId="ba666de4-0d21-43a6-8e66-51a18aae1b4a" providerId="ADAL" clId="{38D0B57A-A3E4-40F4-9C2E-01EB449AEADD}" dt="2023-12-05T22:04:19.702" v="513" actId="47"/>
        <pc:sldMkLst>
          <pc:docMk/>
          <pc:sldMk cId="1322635273" sldId="271"/>
        </pc:sldMkLst>
      </pc:sldChg>
      <pc:sldChg chg="del">
        <pc:chgData name="Abels, Patrick" userId="ba666de4-0d21-43a6-8e66-51a18aae1b4a" providerId="ADAL" clId="{38D0B57A-A3E4-40F4-9C2E-01EB449AEADD}" dt="2023-12-05T22:04:19.702" v="513" actId="47"/>
        <pc:sldMkLst>
          <pc:docMk/>
          <pc:sldMk cId="2650891004" sldId="272"/>
        </pc:sldMkLst>
      </pc:sldChg>
      <pc:sldChg chg="modSp mod">
        <pc:chgData name="Abels, Patrick" userId="ba666de4-0d21-43a6-8e66-51a18aae1b4a" providerId="ADAL" clId="{38D0B57A-A3E4-40F4-9C2E-01EB449AEADD}" dt="2023-12-05T22:15:08.015" v="737" actId="20577"/>
        <pc:sldMkLst>
          <pc:docMk/>
          <pc:sldMk cId="1722427942" sldId="273"/>
        </pc:sldMkLst>
        <pc:spChg chg="mod">
          <ac:chgData name="Abels, Patrick" userId="ba666de4-0d21-43a6-8e66-51a18aae1b4a" providerId="ADAL" clId="{38D0B57A-A3E4-40F4-9C2E-01EB449AEADD}" dt="2023-12-05T22:15:08.015" v="737" actId="20577"/>
          <ac:spMkLst>
            <pc:docMk/>
            <pc:sldMk cId="1722427942" sldId="273"/>
            <ac:spMk id="2" creationId="{9AB4A751-8F07-093D-AF8D-F931909DA7A8}"/>
          </ac:spMkLst>
        </pc:spChg>
      </pc:sldChg>
      <pc:sldChg chg="modSp mod">
        <pc:chgData name="Abels, Patrick" userId="ba666de4-0d21-43a6-8e66-51a18aae1b4a" providerId="ADAL" clId="{38D0B57A-A3E4-40F4-9C2E-01EB449AEADD}" dt="2023-12-05T21:59:08.213" v="143" actId="5793"/>
        <pc:sldMkLst>
          <pc:docMk/>
          <pc:sldMk cId="2066371292" sldId="274"/>
        </pc:sldMkLst>
        <pc:spChg chg="mod">
          <ac:chgData name="Abels, Patrick" userId="ba666de4-0d21-43a6-8e66-51a18aae1b4a" providerId="ADAL" clId="{38D0B57A-A3E4-40F4-9C2E-01EB449AEADD}" dt="2023-12-05T21:59:08.213" v="143" actId="5793"/>
          <ac:spMkLst>
            <pc:docMk/>
            <pc:sldMk cId="2066371292" sldId="274"/>
            <ac:spMk id="2" creationId="{819E8F8D-31D9-B7B0-30D7-BC7419B3BDAB}"/>
          </ac:spMkLst>
        </pc:spChg>
      </pc:sldChg>
      <pc:sldChg chg="addSp modSp add mod">
        <pc:chgData name="Abels, Patrick" userId="ba666de4-0d21-43a6-8e66-51a18aae1b4a" providerId="ADAL" clId="{38D0B57A-A3E4-40F4-9C2E-01EB449AEADD}" dt="2023-12-05T22:08:15.047" v="639" actId="14100"/>
        <pc:sldMkLst>
          <pc:docMk/>
          <pc:sldMk cId="3360065460" sldId="275"/>
        </pc:sldMkLst>
        <pc:spChg chg="mod">
          <ac:chgData name="Abels, Patrick" userId="ba666de4-0d21-43a6-8e66-51a18aae1b4a" providerId="ADAL" clId="{38D0B57A-A3E4-40F4-9C2E-01EB449AEADD}" dt="2023-12-05T22:05:16.442" v="546" actId="20577"/>
          <ac:spMkLst>
            <pc:docMk/>
            <pc:sldMk cId="3360065460" sldId="275"/>
            <ac:spMk id="3" creationId="{01ECBF5A-FC38-589B-9B3F-519D1EC2FC51}"/>
          </ac:spMkLst>
        </pc:spChg>
        <pc:picChg chg="add mod ord modCrop">
          <ac:chgData name="Abels, Patrick" userId="ba666de4-0d21-43a6-8e66-51a18aae1b4a" providerId="ADAL" clId="{38D0B57A-A3E4-40F4-9C2E-01EB449AEADD}" dt="2023-12-05T22:08:15.047" v="639" actId="14100"/>
          <ac:picMkLst>
            <pc:docMk/>
            <pc:sldMk cId="3360065460" sldId="275"/>
            <ac:picMk id="4" creationId="{BE8257F2-0E0D-83F7-3008-6619FD7ADD1B}"/>
          </ac:picMkLst>
        </pc:picChg>
        <pc:picChg chg="add mod modCrop">
          <ac:chgData name="Abels, Patrick" userId="ba666de4-0d21-43a6-8e66-51a18aae1b4a" providerId="ADAL" clId="{38D0B57A-A3E4-40F4-9C2E-01EB449AEADD}" dt="2023-12-05T22:08:02.809" v="633" actId="1076"/>
          <ac:picMkLst>
            <pc:docMk/>
            <pc:sldMk cId="3360065460" sldId="275"/>
            <ac:picMk id="6" creationId="{ACFB12F1-8174-0C73-3315-56DF8EBA3BF3}"/>
          </ac:picMkLst>
        </pc:picChg>
        <pc:picChg chg="add mod modCrop">
          <ac:chgData name="Abels, Patrick" userId="ba666de4-0d21-43a6-8e66-51a18aae1b4a" providerId="ADAL" clId="{38D0B57A-A3E4-40F4-9C2E-01EB449AEADD}" dt="2023-12-05T22:08:02.809" v="633" actId="1076"/>
          <ac:picMkLst>
            <pc:docMk/>
            <pc:sldMk cId="3360065460" sldId="275"/>
            <ac:picMk id="7" creationId="{9FB62549-DD90-1328-32B0-D8A753ECC3E7}"/>
          </ac:picMkLst>
        </pc:picChg>
      </pc:sldChg>
      <pc:sldChg chg="addSp delSp modSp add mod">
        <pc:chgData name="Abels, Patrick" userId="ba666de4-0d21-43a6-8e66-51a18aae1b4a" providerId="ADAL" clId="{38D0B57A-A3E4-40F4-9C2E-01EB449AEADD}" dt="2023-12-05T22:14:53.313" v="734" actId="1076"/>
        <pc:sldMkLst>
          <pc:docMk/>
          <pc:sldMk cId="102192478" sldId="276"/>
        </pc:sldMkLst>
        <pc:spChg chg="mod">
          <ac:chgData name="Abels, Patrick" userId="ba666de4-0d21-43a6-8e66-51a18aae1b4a" providerId="ADAL" clId="{38D0B57A-A3E4-40F4-9C2E-01EB449AEADD}" dt="2023-12-05T22:05:33.061" v="577" actId="20577"/>
          <ac:spMkLst>
            <pc:docMk/>
            <pc:sldMk cId="102192478" sldId="276"/>
            <ac:spMk id="3" creationId="{01ECBF5A-FC38-589B-9B3F-519D1EC2FC51}"/>
          </ac:spMkLst>
        </pc:spChg>
        <pc:picChg chg="add mod modCrop">
          <ac:chgData name="Abels, Patrick" userId="ba666de4-0d21-43a6-8e66-51a18aae1b4a" providerId="ADAL" clId="{38D0B57A-A3E4-40F4-9C2E-01EB449AEADD}" dt="2023-12-05T22:12:40.064" v="704" actId="1076"/>
          <ac:picMkLst>
            <pc:docMk/>
            <pc:sldMk cId="102192478" sldId="276"/>
            <ac:picMk id="4" creationId="{C5EEC06A-C691-D3B3-73A9-5FB414202CE7}"/>
          </ac:picMkLst>
        </pc:picChg>
        <pc:picChg chg="add mod modCrop">
          <ac:chgData name="Abels, Patrick" userId="ba666de4-0d21-43a6-8e66-51a18aae1b4a" providerId="ADAL" clId="{38D0B57A-A3E4-40F4-9C2E-01EB449AEADD}" dt="2023-12-05T22:12:57.232" v="708" actId="1076"/>
          <ac:picMkLst>
            <pc:docMk/>
            <pc:sldMk cId="102192478" sldId="276"/>
            <ac:picMk id="5" creationId="{9003E2E2-91B8-39FE-C09B-47CDC2B52DE0}"/>
          </ac:picMkLst>
        </pc:picChg>
        <pc:picChg chg="add mod modCrop">
          <ac:chgData name="Abels, Patrick" userId="ba666de4-0d21-43a6-8e66-51a18aae1b4a" providerId="ADAL" clId="{38D0B57A-A3E4-40F4-9C2E-01EB449AEADD}" dt="2023-12-05T22:13:09.041" v="714" actId="14100"/>
          <ac:picMkLst>
            <pc:docMk/>
            <pc:sldMk cId="102192478" sldId="276"/>
            <ac:picMk id="6" creationId="{BF11479B-5BAC-FA45-438C-357FB58ACD7D}"/>
          </ac:picMkLst>
        </pc:picChg>
        <pc:picChg chg="add del mod">
          <ac:chgData name="Abels, Patrick" userId="ba666de4-0d21-43a6-8e66-51a18aae1b4a" providerId="ADAL" clId="{38D0B57A-A3E4-40F4-9C2E-01EB449AEADD}" dt="2023-12-05T22:10:02.013" v="656" actId="478"/>
          <ac:picMkLst>
            <pc:docMk/>
            <pc:sldMk cId="102192478" sldId="276"/>
            <ac:picMk id="8" creationId="{5AFB25F3-F956-E299-0641-8A184831C22D}"/>
          </ac:picMkLst>
        </pc:picChg>
        <pc:picChg chg="add mod modCrop">
          <ac:chgData name="Abels, Patrick" userId="ba666de4-0d21-43a6-8e66-51a18aae1b4a" providerId="ADAL" clId="{38D0B57A-A3E4-40F4-9C2E-01EB449AEADD}" dt="2023-12-05T22:13:02.288" v="710" actId="1076"/>
          <ac:picMkLst>
            <pc:docMk/>
            <pc:sldMk cId="102192478" sldId="276"/>
            <ac:picMk id="10" creationId="{E98A64E1-6D15-1515-6797-992181CE7DCF}"/>
          </ac:picMkLst>
        </pc:picChg>
        <pc:picChg chg="add del mod modCrop">
          <ac:chgData name="Abels, Patrick" userId="ba666de4-0d21-43a6-8e66-51a18aae1b4a" providerId="ADAL" clId="{38D0B57A-A3E4-40F4-9C2E-01EB449AEADD}" dt="2023-12-05T22:14:29.189" v="727" actId="478"/>
          <ac:picMkLst>
            <pc:docMk/>
            <pc:sldMk cId="102192478" sldId="276"/>
            <ac:picMk id="11" creationId="{5AC3DADB-FCF9-ECF2-64FC-78052F0F8409}"/>
          </ac:picMkLst>
        </pc:picChg>
        <pc:picChg chg="add mod">
          <ac:chgData name="Abels, Patrick" userId="ba666de4-0d21-43a6-8e66-51a18aae1b4a" providerId="ADAL" clId="{38D0B57A-A3E4-40F4-9C2E-01EB449AEADD}" dt="2023-12-05T22:14:53.313" v="734" actId="1076"/>
          <ac:picMkLst>
            <pc:docMk/>
            <pc:sldMk cId="102192478" sldId="276"/>
            <ac:picMk id="13" creationId="{83F23F44-94F4-AA4C-D760-4237CC012F03}"/>
          </ac:picMkLst>
        </pc:picChg>
      </pc:sldChg>
      <pc:sldChg chg="addSp modSp add mod">
        <pc:chgData name="Abels, Patrick" userId="ba666de4-0d21-43a6-8e66-51a18aae1b4a" providerId="ADAL" clId="{38D0B57A-A3E4-40F4-9C2E-01EB449AEADD}" dt="2023-12-05T22:14:03.552" v="726" actId="1076"/>
        <pc:sldMkLst>
          <pc:docMk/>
          <pc:sldMk cId="4227723690" sldId="277"/>
        </pc:sldMkLst>
        <pc:spChg chg="mod">
          <ac:chgData name="Abels, Patrick" userId="ba666de4-0d21-43a6-8e66-51a18aae1b4a" providerId="ADAL" clId="{38D0B57A-A3E4-40F4-9C2E-01EB449AEADD}" dt="2023-12-05T22:05:42.498" v="594" actId="20577"/>
          <ac:spMkLst>
            <pc:docMk/>
            <pc:sldMk cId="4227723690" sldId="277"/>
            <ac:spMk id="3" creationId="{01ECBF5A-FC38-589B-9B3F-519D1EC2FC51}"/>
          </ac:spMkLst>
        </pc:spChg>
        <pc:picChg chg="add mod">
          <ac:chgData name="Abels, Patrick" userId="ba666de4-0d21-43a6-8e66-51a18aae1b4a" providerId="ADAL" clId="{38D0B57A-A3E4-40F4-9C2E-01EB449AEADD}" dt="2023-12-05T22:13:42.638" v="720" actId="1076"/>
          <ac:picMkLst>
            <pc:docMk/>
            <pc:sldMk cId="4227723690" sldId="277"/>
            <ac:picMk id="4" creationId="{9B6AAA33-6169-1A8C-F237-5E7846C41984}"/>
          </ac:picMkLst>
        </pc:picChg>
        <pc:picChg chg="add mod modCrop">
          <ac:chgData name="Abels, Patrick" userId="ba666de4-0d21-43a6-8e66-51a18aae1b4a" providerId="ADAL" clId="{38D0B57A-A3E4-40F4-9C2E-01EB449AEADD}" dt="2023-12-05T22:14:03.552" v="726" actId="1076"/>
          <ac:picMkLst>
            <pc:docMk/>
            <pc:sldMk cId="4227723690" sldId="277"/>
            <ac:picMk id="6" creationId="{B982B1F7-E00A-73E9-5564-9834685284A1}"/>
          </ac:picMkLst>
        </pc:picChg>
      </pc:sldChg>
    </pc:docChg>
  </pc:docChgLst>
  <pc:docChgLst>
    <pc:chgData name="Abels, Patrick" userId="ba666de4-0d21-43a6-8e66-51a18aae1b4a" providerId="ADAL" clId="{8C122097-F2AD-48C3-8812-E4787B8E4D8F}"/>
    <pc:docChg chg="modSld">
      <pc:chgData name="Abels, Patrick" userId="ba666de4-0d21-43a6-8e66-51a18aae1b4a" providerId="ADAL" clId="{8C122097-F2AD-48C3-8812-E4787B8E4D8F}" dt="2023-05-22T08:27:22.744" v="0" actId="165"/>
      <pc:docMkLst>
        <pc:docMk/>
      </pc:docMkLst>
      <pc:sldChg chg="delSp modSp">
        <pc:chgData name="Abels, Patrick" userId="ba666de4-0d21-43a6-8e66-51a18aae1b4a" providerId="ADAL" clId="{8C122097-F2AD-48C3-8812-E4787B8E4D8F}" dt="2023-05-22T08:27:22.744" v="0" actId="165"/>
        <pc:sldMkLst>
          <pc:docMk/>
          <pc:sldMk cId="1986885273" sldId="256"/>
        </pc:sldMkLst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5" creationId="{F7D7E10E-0BD5-432F-EA35-2CFEA1463572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7" creationId="{EAAECF23-D73C-801E-380B-762DBBF321C9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9" creationId="{9786C920-07C1-8C4A-228C-56381E9DF04A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0" creationId="{8C21A5FC-F752-9A4F-3467-75EA7A782757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1" creationId="{3B14C10E-1AC3-FB5A-2F06-1C04E6DEF034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2" creationId="{47768ED9-B432-68C0-A32D-6399DF236071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3" creationId="{C7235117-7712-4A87-99CF-ADC38F1235C3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4" creationId="{696C0E1C-F227-96F8-5BEE-D76C8F42E807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5" creationId="{502B1095-22CA-E834-3397-89CC9B1B7742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6" creationId="{77907087-F165-B38C-B703-BA8A43A7C2D8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7" creationId="{F58F0EFC-FF82-15D0-D5E3-63B24574E35D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8" creationId="{F0C93BEE-8B6E-B0C0-3C0B-E17F56525128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9" creationId="{FC25C297-ADF6-DCD6-5DFE-E276B6274F4C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0" creationId="{1D81B86D-D9AB-DE35-EC5A-BAD1DA73BEA6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2" creationId="{AFB33C0E-D53F-3165-52BB-2519BFF15839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3" creationId="{1E1826EE-E0B7-5DB5-F30E-3BDA0D644D46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4" creationId="{B82F771D-C0D8-D178-2E4C-E711BCA2A25E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5" creationId="{953180A4-960F-682A-A79C-E2413DC482BF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6" creationId="{B8EF4C39-9F92-DD22-C118-E6033F31AC93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7" creationId="{18B0477C-84DF-A03C-2634-4CE1DF56D174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8" creationId="{B892AF78-A4AD-4218-E73A-9520061970D4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9" creationId="{0FDAE190-8513-84B7-FDCA-DD88FAE7571D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30" creationId="{F503BD12-121F-A6A9-8184-3E9EF79780AA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31" creationId="{AA7B565D-D7EA-14CF-CFDE-9D67B48FE60D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32" creationId="{C0E7B4A8-FC7E-216D-436B-8D3703E0B9ED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33" creationId="{5F6486DD-432B-9A88-85D1-FDA4009FA8AD}"/>
          </ac:spMkLst>
        </pc:spChg>
        <pc:grpChg chg="del">
          <ac:chgData name="Abels, Patrick" userId="ba666de4-0d21-43a6-8e66-51a18aae1b4a" providerId="ADAL" clId="{8C122097-F2AD-48C3-8812-E4787B8E4D8F}" dt="2023-05-22T08:27:22.744" v="0" actId="165"/>
          <ac:grpSpMkLst>
            <pc:docMk/>
            <pc:sldMk cId="1986885273" sldId="256"/>
            <ac:grpSpMk id="34" creationId="{5F4ABAE8-12BA-B1B1-8D40-4C934B108621}"/>
          </ac:grpSpMkLst>
        </pc:grpChg>
      </pc:sldChg>
    </pc:docChg>
  </pc:docChgLst>
  <pc:docChgLst>
    <pc:chgData name="Abels, Patrick" userId="ba666de4-0d21-43a6-8e66-51a18aae1b4a" providerId="ADAL" clId="{17E8D0EE-3537-4DDB-8AEA-212BB9C61B42}"/>
    <pc:docChg chg="undo custSel addSld delSld modSld modMainMaster">
      <pc:chgData name="Abels, Patrick" userId="ba666de4-0d21-43a6-8e66-51a18aae1b4a" providerId="ADAL" clId="{17E8D0EE-3537-4DDB-8AEA-212BB9C61B42}" dt="2024-02-22T20:33:11.980" v="793"/>
      <pc:docMkLst>
        <pc:docMk/>
      </pc:docMkLst>
      <pc:sldChg chg="addSp modSp mod">
        <pc:chgData name="Abels, Patrick" userId="ba666de4-0d21-43a6-8e66-51a18aae1b4a" providerId="ADAL" clId="{17E8D0EE-3537-4DDB-8AEA-212BB9C61B42}" dt="2024-02-22T20:30:42.918" v="730" actId="1076"/>
        <pc:sldMkLst>
          <pc:docMk/>
          <pc:sldMk cId="4053142725" sldId="258"/>
        </pc:sldMkLst>
        <pc:spChg chg="mod">
          <ac:chgData name="Abels, Patrick" userId="ba666de4-0d21-43a6-8e66-51a18aae1b4a" providerId="ADAL" clId="{17E8D0EE-3537-4DDB-8AEA-212BB9C61B42}" dt="2024-02-22T20:30:39.775" v="729" actId="20577"/>
          <ac:spMkLst>
            <pc:docMk/>
            <pc:sldMk cId="4053142725" sldId="258"/>
            <ac:spMk id="2" creationId="{B07DB424-5D60-EB8E-705E-00413050711F}"/>
          </ac:spMkLst>
        </pc:spChg>
        <pc:picChg chg="add mod modCrop">
          <ac:chgData name="Abels, Patrick" userId="ba666de4-0d21-43a6-8e66-51a18aae1b4a" providerId="ADAL" clId="{17E8D0EE-3537-4DDB-8AEA-212BB9C61B42}" dt="2024-02-22T20:30:23.648" v="708" actId="1076"/>
          <ac:picMkLst>
            <pc:docMk/>
            <pc:sldMk cId="4053142725" sldId="258"/>
            <ac:picMk id="3" creationId="{13767F93-6B36-D6B7-22C5-344E30A58740}"/>
          </ac:picMkLst>
        </pc:picChg>
        <pc:picChg chg="add mod modCrop">
          <ac:chgData name="Abels, Patrick" userId="ba666de4-0d21-43a6-8e66-51a18aae1b4a" providerId="ADAL" clId="{17E8D0EE-3537-4DDB-8AEA-212BB9C61B42}" dt="2024-02-22T20:30:25.404" v="709" actId="1076"/>
          <ac:picMkLst>
            <pc:docMk/>
            <pc:sldMk cId="4053142725" sldId="258"/>
            <ac:picMk id="4" creationId="{4B0C3463-D875-380B-5706-BFFADF4AB34C}"/>
          </ac:picMkLst>
        </pc:picChg>
        <pc:picChg chg="add mod modCrop">
          <ac:chgData name="Abels, Patrick" userId="ba666de4-0d21-43a6-8e66-51a18aae1b4a" providerId="ADAL" clId="{17E8D0EE-3537-4DDB-8AEA-212BB9C61B42}" dt="2024-02-22T20:30:27.454" v="710" actId="1076"/>
          <ac:picMkLst>
            <pc:docMk/>
            <pc:sldMk cId="4053142725" sldId="258"/>
            <ac:picMk id="5" creationId="{FD945F6D-A54A-F150-D8DA-EFB9333AD493}"/>
          </ac:picMkLst>
        </pc:picChg>
        <pc:picChg chg="add mod">
          <ac:chgData name="Abels, Patrick" userId="ba666de4-0d21-43a6-8e66-51a18aae1b4a" providerId="ADAL" clId="{17E8D0EE-3537-4DDB-8AEA-212BB9C61B42}" dt="2024-02-22T20:30:42.918" v="730" actId="1076"/>
          <ac:picMkLst>
            <pc:docMk/>
            <pc:sldMk cId="4053142725" sldId="258"/>
            <ac:picMk id="6" creationId="{D942EEBC-53B7-3960-1A5E-48915840DBD6}"/>
          </ac:picMkLst>
        </pc:picChg>
      </pc:sldChg>
      <pc:sldChg chg="addSp delSp modSp mod">
        <pc:chgData name="Abels, Patrick" userId="ba666de4-0d21-43a6-8e66-51a18aae1b4a" providerId="ADAL" clId="{17E8D0EE-3537-4DDB-8AEA-212BB9C61B42}" dt="2024-02-22T20:32:52.664" v="772" actId="2710"/>
        <pc:sldMkLst>
          <pc:docMk/>
          <pc:sldMk cId="3366437632" sldId="259"/>
        </pc:sldMkLst>
        <pc:spChg chg="mod">
          <ac:chgData name="Abels, Patrick" userId="ba666de4-0d21-43a6-8e66-51a18aae1b4a" providerId="ADAL" clId="{17E8D0EE-3537-4DDB-8AEA-212BB9C61B42}" dt="2024-02-22T20:32:52.664" v="772" actId="2710"/>
          <ac:spMkLst>
            <pc:docMk/>
            <pc:sldMk cId="3366437632" sldId="259"/>
            <ac:spMk id="2" creationId="{D75C1544-77A2-CE22-C31D-D08864B78BAE}"/>
          </ac:spMkLst>
        </pc:spChg>
        <pc:spChg chg="del">
          <ac:chgData name="Abels, Patrick" userId="ba666de4-0d21-43a6-8e66-51a18aae1b4a" providerId="ADAL" clId="{17E8D0EE-3537-4DDB-8AEA-212BB9C61B42}" dt="2024-02-22T20:04:25.897" v="148" actId="478"/>
          <ac:spMkLst>
            <pc:docMk/>
            <pc:sldMk cId="3366437632" sldId="259"/>
            <ac:spMk id="21" creationId="{6F8CD28C-88F3-BA97-F3F9-0E3257247E78}"/>
          </ac:spMkLst>
        </pc:spChg>
        <pc:picChg chg="del">
          <ac:chgData name="Abels, Patrick" userId="ba666de4-0d21-43a6-8e66-51a18aae1b4a" providerId="ADAL" clId="{17E8D0EE-3537-4DDB-8AEA-212BB9C61B42}" dt="2024-02-22T20:04:30.062" v="149" actId="478"/>
          <ac:picMkLst>
            <pc:docMk/>
            <pc:sldMk cId="3366437632" sldId="259"/>
            <ac:picMk id="4" creationId="{BF77B9AD-FA61-DF66-A3A1-5868CC0212F3}"/>
          </ac:picMkLst>
        </pc:picChg>
        <pc:picChg chg="add mod ord modCrop">
          <ac:chgData name="Abels, Patrick" userId="ba666de4-0d21-43a6-8e66-51a18aae1b4a" providerId="ADAL" clId="{17E8D0EE-3537-4DDB-8AEA-212BB9C61B42}" dt="2024-02-22T20:05:32.667" v="159" actId="167"/>
          <ac:picMkLst>
            <pc:docMk/>
            <pc:sldMk cId="3366437632" sldId="259"/>
            <ac:picMk id="5" creationId="{B8EE926C-E9D8-0985-5182-6051BD6A616B}"/>
          </ac:picMkLst>
        </pc:picChg>
      </pc:sldChg>
      <pc:sldChg chg="modSp del mod">
        <pc:chgData name="Abels, Patrick" userId="ba666de4-0d21-43a6-8e66-51a18aae1b4a" providerId="ADAL" clId="{17E8D0EE-3537-4DDB-8AEA-212BB9C61B42}" dt="2024-02-22T20:06:34.838" v="187" actId="47"/>
        <pc:sldMkLst>
          <pc:docMk/>
          <pc:sldMk cId="4195507967" sldId="268"/>
        </pc:sldMkLst>
        <pc:spChg chg="mod">
          <ac:chgData name="Abels, Patrick" userId="ba666de4-0d21-43a6-8e66-51a18aae1b4a" providerId="ADAL" clId="{17E8D0EE-3537-4DDB-8AEA-212BB9C61B42}" dt="2024-02-22T20:06:30.235" v="185" actId="207"/>
          <ac:spMkLst>
            <pc:docMk/>
            <pc:sldMk cId="4195507967" sldId="268"/>
            <ac:spMk id="2" creationId="{407CA8FE-FB1A-6EF9-C27E-FF38A12ABE76}"/>
          </ac:spMkLst>
        </pc:spChg>
      </pc:sldChg>
      <pc:sldChg chg="addSp delSp modSp mod">
        <pc:chgData name="Abels, Patrick" userId="ba666de4-0d21-43a6-8e66-51a18aae1b4a" providerId="ADAL" clId="{17E8D0EE-3537-4DDB-8AEA-212BB9C61B42}" dt="2024-02-22T20:18:43.719" v="577" actId="20577"/>
        <pc:sldMkLst>
          <pc:docMk/>
          <pc:sldMk cId="1535252720" sldId="269"/>
        </pc:sldMkLst>
        <pc:spChg chg="mod">
          <ac:chgData name="Abels, Patrick" userId="ba666de4-0d21-43a6-8e66-51a18aae1b4a" providerId="ADAL" clId="{17E8D0EE-3537-4DDB-8AEA-212BB9C61B42}" dt="2024-02-22T20:18:43.719" v="577" actId="20577"/>
          <ac:spMkLst>
            <pc:docMk/>
            <pc:sldMk cId="1535252720" sldId="269"/>
            <ac:spMk id="3" creationId="{01ECBF5A-FC38-589B-9B3F-519D1EC2FC51}"/>
          </ac:spMkLst>
        </pc:spChg>
        <pc:picChg chg="add mod">
          <ac:chgData name="Abels, Patrick" userId="ba666de4-0d21-43a6-8e66-51a18aae1b4a" providerId="ADAL" clId="{17E8D0EE-3537-4DDB-8AEA-212BB9C61B42}" dt="2024-02-22T20:10:54.342" v="345" actId="1076"/>
          <ac:picMkLst>
            <pc:docMk/>
            <pc:sldMk cId="1535252720" sldId="269"/>
            <ac:picMk id="4" creationId="{89E77699-7145-6AEE-A24E-6D550881D79C}"/>
          </ac:picMkLst>
        </pc:picChg>
        <pc:picChg chg="del">
          <ac:chgData name="Abels, Patrick" userId="ba666de4-0d21-43a6-8e66-51a18aae1b4a" providerId="ADAL" clId="{17E8D0EE-3537-4DDB-8AEA-212BB9C61B42}" dt="2024-02-22T20:09:30.583" v="327" actId="478"/>
          <ac:picMkLst>
            <pc:docMk/>
            <pc:sldMk cId="1535252720" sldId="269"/>
            <ac:picMk id="9" creationId="{E10B7917-1E06-CE03-12D1-7EC242F7119C}"/>
          </ac:picMkLst>
        </pc:picChg>
        <pc:picChg chg="del">
          <ac:chgData name="Abels, Patrick" userId="ba666de4-0d21-43a6-8e66-51a18aae1b4a" providerId="ADAL" clId="{17E8D0EE-3537-4DDB-8AEA-212BB9C61B42}" dt="2024-02-22T20:09:29.206" v="326" actId="478"/>
          <ac:picMkLst>
            <pc:docMk/>
            <pc:sldMk cId="1535252720" sldId="269"/>
            <ac:picMk id="10" creationId="{6D4551A1-C824-BD42-9E40-FBD50BB31E9E}"/>
          </ac:picMkLst>
        </pc:picChg>
      </pc:sldChg>
      <pc:sldChg chg="modSp mod">
        <pc:chgData name="Abels, Patrick" userId="ba666de4-0d21-43a6-8e66-51a18aae1b4a" providerId="ADAL" clId="{17E8D0EE-3537-4DDB-8AEA-212BB9C61B42}" dt="2024-02-22T20:09:44.399" v="330" actId="20577"/>
        <pc:sldMkLst>
          <pc:docMk/>
          <pc:sldMk cId="1722427942" sldId="273"/>
        </pc:sldMkLst>
        <pc:spChg chg="mod">
          <ac:chgData name="Abels, Patrick" userId="ba666de4-0d21-43a6-8e66-51a18aae1b4a" providerId="ADAL" clId="{17E8D0EE-3537-4DDB-8AEA-212BB9C61B42}" dt="2024-02-22T20:09:44.399" v="330" actId="20577"/>
          <ac:spMkLst>
            <pc:docMk/>
            <pc:sldMk cId="1722427942" sldId="273"/>
            <ac:spMk id="2" creationId="{9AB4A751-8F07-093D-AF8D-F931909DA7A8}"/>
          </ac:spMkLst>
        </pc:spChg>
      </pc:sldChg>
      <pc:sldChg chg="addSp delSp modSp mod">
        <pc:chgData name="Abels, Patrick" userId="ba666de4-0d21-43a6-8e66-51a18aae1b4a" providerId="ADAL" clId="{17E8D0EE-3537-4DDB-8AEA-212BB9C61B42}" dt="2024-02-22T20:17:43.031" v="497" actId="14100"/>
        <pc:sldMkLst>
          <pc:docMk/>
          <pc:sldMk cId="2066371292" sldId="274"/>
        </pc:sldMkLst>
        <pc:spChg chg="mod">
          <ac:chgData name="Abels, Patrick" userId="ba666de4-0d21-43a6-8e66-51a18aae1b4a" providerId="ADAL" clId="{17E8D0EE-3537-4DDB-8AEA-212BB9C61B42}" dt="2024-02-22T20:17:43.031" v="497" actId="14100"/>
          <ac:spMkLst>
            <pc:docMk/>
            <pc:sldMk cId="2066371292" sldId="274"/>
            <ac:spMk id="2" creationId="{819E8F8D-31D9-B7B0-30D7-BC7419B3BDAB}"/>
          </ac:spMkLst>
        </pc:spChg>
        <pc:spChg chg="mod topLvl">
          <ac:chgData name="Abels, Patrick" userId="ba666de4-0d21-43a6-8e66-51a18aae1b4a" providerId="ADAL" clId="{17E8D0EE-3537-4DDB-8AEA-212BB9C61B42}" dt="2024-02-22T20:17:39.074" v="496" actId="1038"/>
          <ac:spMkLst>
            <pc:docMk/>
            <pc:sldMk cId="2066371292" sldId="274"/>
            <ac:spMk id="4" creationId="{7351B586-6B87-52D6-5ABF-CCA0AE7A3339}"/>
          </ac:spMkLst>
        </pc:spChg>
        <pc:spChg chg="mod topLvl">
          <ac:chgData name="Abels, Patrick" userId="ba666de4-0d21-43a6-8e66-51a18aae1b4a" providerId="ADAL" clId="{17E8D0EE-3537-4DDB-8AEA-212BB9C61B42}" dt="2024-02-22T20:17:39.074" v="496" actId="1038"/>
          <ac:spMkLst>
            <pc:docMk/>
            <pc:sldMk cId="2066371292" sldId="274"/>
            <ac:spMk id="5" creationId="{BFF8A199-73CC-2C7F-8F91-FEA0E7AE8426}"/>
          </ac:spMkLst>
        </pc:spChg>
        <pc:spChg chg="mod topLvl">
          <ac:chgData name="Abels, Patrick" userId="ba666de4-0d21-43a6-8e66-51a18aae1b4a" providerId="ADAL" clId="{17E8D0EE-3537-4DDB-8AEA-212BB9C61B42}" dt="2024-02-22T20:17:39.074" v="496" actId="1038"/>
          <ac:spMkLst>
            <pc:docMk/>
            <pc:sldMk cId="2066371292" sldId="274"/>
            <ac:spMk id="6" creationId="{2681FE15-00BB-D7F4-698F-26685367A2B6}"/>
          </ac:spMkLst>
        </pc:spChg>
        <pc:spChg chg="mod topLvl">
          <ac:chgData name="Abels, Patrick" userId="ba666de4-0d21-43a6-8e66-51a18aae1b4a" providerId="ADAL" clId="{17E8D0EE-3537-4DDB-8AEA-212BB9C61B42}" dt="2024-02-22T20:17:39.074" v="496" actId="1038"/>
          <ac:spMkLst>
            <pc:docMk/>
            <pc:sldMk cId="2066371292" sldId="274"/>
            <ac:spMk id="7" creationId="{EC6712EA-8236-CC4C-2DE0-5DEA71AEE5EB}"/>
          </ac:spMkLst>
        </pc:spChg>
        <pc:spChg chg="mod topLvl">
          <ac:chgData name="Abels, Patrick" userId="ba666de4-0d21-43a6-8e66-51a18aae1b4a" providerId="ADAL" clId="{17E8D0EE-3537-4DDB-8AEA-212BB9C61B42}" dt="2024-02-22T20:17:39.074" v="496" actId="1038"/>
          <ac:spMkLst>
            <pc:docMk/>
            <pc:sldMk cId="2066371292" sldId="274"/>
            <ac:spMk id="8" creationId="{91E54009-C231-39EA-DF1B-7C3F05D692A6}"/>
          </ac:spMkLst>
        </pc:spChg>
        <pc:spChg chg="mod topLvl">
          <ac:chgData name="Abels, Patrick" userId="ba666de4-0d21-43a6-8e66-51a18aae1b4a" providerId="ADAL" clId="{17E8D0EE-3537-4DDB-8AEA-212BB9C61B42}" dt="2024-02-22T20:17:39.074" v="496" actId="1038"/>
          <ac:spMkLst>
            <pc:docMk/>
            <pc:sldMk cId="2066371292" sldId="274"/>
            <ac:spMk id="10" creationId="{1E4A0B40-6446-335C-268B-1D3CF952F7BC}"/>
          </ac:spMkLst>
        </pc:spChg>
        <pc:spChg chg="mod topLvl">
          <ac:chgData name="Abels, Patrick" userId="ba666de4-0d21-43a6-8e66-51a18aae1b4a" providerId="ADAL" clId="{17E8D0EE-3537-4DDB-8AEA-212BB9C61B42}" dt="2024-02-22T20:17:39.074" v="496" actId="1038"/>
          <ac:spMkLst>
            <pc:docMk/>
            <pc:sldMk cId="2066371292" sldId="274"/>
            <ac:spMk id="11" creationId="{1D804C96-EC7D-3517-05F2-467EC6F962F3}"/>
          </ac:spMkLst>
        </pc:spChg>
        <pc:spChg chg="mod topLvl">
          <ac:chgData name="Abels, Patrick" userId="ba666de4-0d21-43a6-8e66-51a18aae1b4a" providerId="ADAL" clId="{17E8D0EE-3537-4DDB-8AEA-212BB9C61B42}" dt="2024-02-22T20:17:39.074" v="496" actId="1038"/>
          <ac:spMkLst>
            <pc:docMk/>
            <pc:sldMk cId="2066371292" sldId="274"/>
            <ac:spMk id="12" creationId="{E1528EC1-E914-EAE5-5472-0D352C2516E9}"/>
          </ac:spMkLst>
        </pc:spChg>
        <pc:spChg chg="mod topLvl">
          <ac:chgData name="Abels, Patrick" userId="ba666de4-0d21-43a6-8e66-51a18aae1b4a" providerId="ADAL" clId="{17E8D0EE-3537-4DDB-8AEA-212BB9C61B42}" dt="2024-02-22T20:17:39.074" v="496" actId="1038"/>
          <ac:spMkLst>
            <pc:docMk/>
            <pc:sldMk cId="2066371292" sldId="274"/>
            <ac:spMk id="13" creationId="{905660C6-B838-952A-BEDC-540F826E7BA2}"/>
          </ac:spMkLst>
        </pc:spChg>
        <pc:spChg chg="mod topLvl">
          <ac:chgData name="Abels, Patrick" userId="ba666de4-0d21-43a6-8e66-51a18aae1b4a" providerId="ADAL" clId="{17E8D0EE-3537-4DDB-8AEA-212BB9C61B42}" dt="2024-02-22T20:17:39.074" v="496" actId="1038"/>
          <ac:spMkLst>
            <pc:docMk/>
            <pc:sldMk cId="2066371292" sldId="274"/>
            <ac:spMk id="14" creationId="{84903ED2-AD7B-47E6-7B61-A6B14AF96F2D}"/>
          </ac:spMkLst>
        </pc:spChg>
        <pc:spChg chg="mod topLvl">
          <ac:chgData name="Abels, Patrick" userId="ba666de4-0d21-43a6-8e66-51a18aae1b4a" providerId="ADAL" clId="{17E8D0EE-3537-4DDB-8AEA-212BB9C61B42}" dt="2024-02-22T20:17:39.074" v="496" actId="1038"/>
          <ac:spMkLst>
            <pc:docMk/>
            <pc:sldMk cId="2066371292" sldId="274"/>
            <ac:spMk id="16" creationId="{136C568E-9678-51E9-1ACB-769A70E72857}"/>
          </ac:spMkLst>
        </pc:spChg>
        <pc:spChg chg="mod topLvl">
          <ac:chgData name="Abels, Patrick" userId="ba666de4-0d21-43a6-8e66-51a18aae1b4a" providerId="ADAL" clId="{17E8D0EE-3537-4DDB-8AEA-212BB9C61B42}" dt="2024-02-22T20:17:39.074" v="496" actId="1038"/>
          <ac:spMkLst>
            <pc:docMk/>
            <pc:sldMk cId="2066371292" sldId="274"/>
            <ac:spMk id="17" creationId="{5A54CC06-CD2C-06FD-0284-3D5AF319A113}"/>
          </ac:spMkLst>
        </pc:spChg>
        <pc:spChg chg="mod topLvl">
          <ac:chgData name="Abels, Patrick" userId="ba666de4-0d21-43a6-8e66-51a18aae1b4a" providerId="ADAL" clId="{17E8D0EE-3537-4DDB-8AEA-212BB9C61B42}" dt="2024-02-22T20:17:39.074" v="496" actId="1038"/>
          <ac:spMkLst>
            <pc:docMk/>
            <pc:sldMk cId="2066371292" sldId="274"/>
            <ac:spMk id="18" creationId="{E871413C-EF6E-9D25-47DF-287F528D9923}"/>
          </ac:spMkLst>
        </pc:spChg>
        <pc:spChg chg="mod topLvl">
          <ac:chgData name="Abels, Patrick" userId="ba666de4-0d21-43a6-8e66-51a18aae1b4a" providerId="ADAL" clId="{17E8D0EE-3537-4DDB-8AEA-212BB9C61B42}" dt="2024-02-22T20:17:39.074" v="496" actId="1038"/>
          <ac:spMkLst>
            <pc:docMk/>
            <pc:sldMk cId="2066371292" sldId="274"/>
            <ac:spMk id="19" creationId="{B926EDD1-66D0-28E8-9FD9-AE1307A5EFF7}"/>
          </ac:spMkLst>
        </pc:spChg>
        <pc:spChg chg="mod topLvl">
          <ac:chgData name="Abels, Patrick" userId="ba666de4-0d21-43a6-8e66-51a18aae1b4a" providerId="ADAL" clId="{17E8D0EE-3537-4DDB-8AEA-212BB9C61B42}" dt="2024-02-22T20:17:39.074" v="496" actId="1038"/>
          <ac:spMkLst>
            <pc:docMk/>
            <pc:sldMk cId="2066371292" sldId="274"/>
            <ac:spMk id="20" creationId="{C04196CB-6030-4CC9-6AE3-3591E2598BF4}"/>
          </ac:spMkLst>
        </pc:spChg>
        <pc:spChg chg="mod topLvl">
          <ac:chgData name="Abels, Patrick" userId="ba666de4-0d21-43a6-8e66-51a18aae1b4a" providerId="ADAL" clId="{17E8D0EE-3537-4DDB-8AEA-212BB9C61B42}" dt="2024-02-22T20:17:39.074" v="496" actId="1038"/>
          <ac:spMkLst>
            <pc:docMk/>
            <pc:sldMk cId="2066371292" sldId="274"/>
            <ac:spMk id="22" creationId="{5FC087FB-AB0B-8616-C829-FDF1FBFE8A48}"/>
          </ac:spMkLst>
        </pc:spChg>
        <pc:spChg chg="mod topLvl">
          <ac:chgData name="Abels, Patrick" userId="ba666de4-0d21-43a6-8e66-51a18aae1b4a" providerId="ADAL" clId="{17E8D0EE-3537-4DDB-8AEA-212BB9C61B42}" dt="2024-02-22T20:17:39.074" v="496" actId="1038"/>
          <ac:spMkLst>
            <pc:docMk/>
            <pc:sldMk cId="2066371292" sldId="274"/>
            <ac:spMk id="23" creationId="{73D5F4DB-7DCC-AB87-E313-0D1562CB47BA}"/>
          </ac:spMkLst>
        </pc:spChg>
        <pc:spChg chg="mod topLvl">
          <ac:chgData name="Abels, Patrick" userId="ba666de4-0d21-43a6-8e66-51a18aae1b4a" providerId="ADAL" clId="{17E8D0EE-3537-4DDB-8AEA-212BB9C61B42}" dt="2024-02-22T20:17:39.074" v="496" actId="1038"/>
          <ac:spMkLst>
            <pc:docMk/>
            <pc:sldMk cId="2066371292" sldId="274"/>
            <ac:spMk id="24" creationId="{6E883ED4-AF8E-661A-B375-14FA5BAAFB9B}"/>
          </ac:spMkLst>
        </pc:spChg>
        <pc:spChg chg="mod topLvl">
          <ac:chgData name="Abels, Patrick" userId="ba666de4-0d21-43a6-8e66-51a18aae1b4a" providerId="ADAL" clId="{17E8D0EE-3537-4DDB-8AEA-212BB9C61B42}" dt="2024-02-22T20:17:39.074" v="496" actId="1038"/>
          <ac:spMkLst>
            <pc:docMk/>
            <pc:sldMk cId="2066371292" sldId="274"/>
            <ac:spMk id="25" creationId="{F3FB2F66-5723-5A4E-62E9-C897F379F18D}"/>
          </ac:spMkLst>
        </pc:spChg>
        <pc:spChg chg="mod topLvl">
          <ac:chgData name="Abels, Patrick" userId="ba666de4-0d21-43a6-8e66-51a18aae1b4a" providerId="ADAL" clId="{17E8D0EE-3537-4DDB-8AEA-212BB9C61B42}" dt="2024-02-22T20:17:39.074" v="496" actId="1038"/>
          <ac:spMkLst>
            <pc:docMk/>
            <pc:sldMk cId="2066371292" sldId="274"/>
            <ac:spMk id="26" creationId="{EECBBC7A-75D4-E230-0E5F-E01CC15A176C}"/>
          </ac:spMkLst>
        </pc:spChg>
        <pc:spChg chg="mod topLvl">
          <ac:chgData name="Abels, Patrick" userId="ba666de4-0d21-43a6-8e66-51a18aae1b4a" providerId="ADAL" clId="{17E8D0EE-3537-4DDB-8AEA-212BB9C61B42}" dt="2024-02-22T20:17:39.074" v="496" actId="1038"/>
          <ac:spMkLst>
            <pc:docMk/>
            <pc:sldMk cId="2066371292" sldId="274"/>
            <ac:spMk id="28" creationId="{8B095276-86C6-E401-C07E-50ECACEEA09E}"/>
          </ac:spMkLst>
        </pc:spChg>
        <pc:spChg chg="mod topLvl">
          <ac:chgData name="Abels, Patrick" userId="ba666de4-0d21-43a6-8e66-51a18aae1b4a" providerId="ADAL" clId="{17E8D0EE-3537-4DDB-8AEA-212BB9C61B42}" dt="2024-02-22T20:17:39.074" v="496" actId="1038"/>
          <ac:spMkLst>
            <pc:docMk/>
            <pc:sldMk cId="2066371292" sldId="274"/>
            <ac:spMk id="29" creationId="{DF0D1614-2189-7CF9-A828-DE61AE6FFAEC}"/>
          </ac:spMkLst>
        </pc:spChg>
        <pc:spChg chg="mod topLvl">
          <ac:chgData name="Abels, Patrick" userId="ba666de4-0d21-43a6-8e66-51a18aae1b4a" providerId="ADAL" clId="{17E8D0EE-3537-4DDB-8AEA-212BB9C61B42}" dt="2024-02-22T20:17:39.074" v="496" actId="1038"/>
          <ac:spMkLst>
            <pc:docMk/>
            <pc:sldMk cId="2066371292" sldId="274"/>
            <ac:spMk id="30" creationId="{A301B3D4-1E83-8DE2-8F87-C646C4E79422}"/>
          </ac:spMkLst>
        </pc:spChg>
        <pc:spChg chg="mod topLvl">
          <ac:chgData name="Abels, Patrick" userId="ba666de4-0d21-43a6-8e66-51a18aae1b4a" providerId="ADAL" clId="{17E8D0EE-3537-4DDB-8AEA-212BB9C61B42}" dt="2024-02-22T20:17:39.074" v="496" actId="1038"/>
          <ac:spMkLst>
            <pc:docMk/>
            <pc:sldMk cId="2066371292" sldId="274"/>
            <ac:spMk id="31" creationId="{CAF18F44-1C61-DA1D-9836-DBF0FAAC595D}"/>
          </ac:spMkLst>
        </pc:spChg>
        <pc:spChg chg="mod topLvl">
          <ac:chgData name="Abels, Patrick" userId="ba666de4-0d21-43a6-8e66-51a18aae1b4a" providerId="ADAL" clId="{17E8D0EE-3537-4DDB-8AEA-212BB9C61B42}" dt="2024-02-22T20:17:39.074" v="496" actId="1038"/>
          <ac:spMkLst>
            <pc:docMk/>
            <pc:sldMk cId="2066371292" sldId="274"/>
            <ac:spMk id="32" creationId="{4C8A81C5-9305-33F9-736F-C1873B56F61B}"/>
          </ac:spMkLst>
        </pc:spChg>
        <pc:grpChg chg="del mod">
          <ac:chgData name="Abels, Patrick" userId="ba666de4-0d21-43a6-8e66-51a18aae1b4a" providerId="ADAL" clId="{17E8D0EE-3537-4DDB-8AEA-212BB9C61B42}" dt="2024-02-22T20:08:19.216" v="320" actId="165"/>
          <ac:grpSpMkLst>
            <pc:docMk/>
            <pc:sldMk cId="2066371292" sldId="274"/>
            <ac:grpSpMk id="3" creationId="{6E2669C7-B48A-C21E-B145-D6687B8984AF}"/>
          </ac:grpSpMkLst>
        </pc:grpChg>
        <pc:grpChg chg="del mod">
          <ac:chgData name="Abels, Patrick" userId="ba666de4-0d21-43a6-8e66-51a18aae1b4a" providerId="ADAL" clId="{17E8D0EE-3537-4DDB-8AEA-212BB9C61B42}" dt="2024-02-22T20:08:19.216" v="320" actId="165"/>
          <ac:grpSpMkLst>
            <pc:docMk/>
            <pc:sldMk cId="2066371292" sldId="274"/>
            <ac:grpSpMk id="9" creationId="{C9BD44CA-7DAE-79DF-E1EC-E644A71836CF}"/>
          </ac:grpSpMkLst>
        </pc:grpChg>
        <pc:grpChg chg="del mod">
          <ac:chgData name="Abels, Patrick" userId="ba666de4-0d21-43a6-8e66-51a18aae1b4a" providerId="ADAL" clId="{17E8D0EE-3537-4DDB-8AEA-212BB9C61B42}" dt="2024-02-22T20:08:19.216" v="320" actId="165"/>
          <ac:grpSpMkLst>
            <pc:docMk/>
            <pc:sldMk cId="2066371292" sldId="274"/>
            <ac:grpSpMk id="15" creationId="{97449E22-6BC9-BBD8-FCE7-DB3B329F76A7}"/>
          </ac:grpSpMkLst>
        </pc:grpChg>
        <pc:grpChg chg="del mod">
          <ac:chgData name="Abels, Patrick" userId="ba666de4-0d21-43a6-8e66-51a18aae1b4a" providerId="ADAL" clId="{17E8D0EE-3537-4DDB-8AEA-212BB9C61B42}" dt="2024-02-22T20:08:19.216" v="320" actId="165"/>
          <ac:grpSpMkLst>
            <pc:docMk/>
            <pc:sldMk cId="2066371292" sldId="274"/>
            <ac:grpSpMk id="21" creationId="{A54DE072-1ACE-7B47-8B6F-3F5318761405}"/>
          </ac:grpSpMkLst>
        </pc:grpChg>
        <pc:grpChg chg="add del mod">
          <ac:chgData name="Abels, Patrick" userId="ba666de4-0d21-43a6-8e66-51a18aae1b4a" providerId="ADAL" clId="{17E8D0EE-3537-4DDB-8AEA-212BB9C61B42}" dt="2024-02-22T20:08:19.216" v="320" actId="165"/>
          <ac:grpSpMkLst>
            <pc:docMk/>
            <pc:sldMk cId="2066371292" sldId="274"/>
            <ac:grpSpMk id="27" creationId="{9C447D1F-C5D8-53D8-996C-C422FA438A0C}"/>
          </ac:grpSpMkLst>
        </pc:grpChg>
      </pc:sldChg>
      <pc:sldChg chg="del">
        <pc:chgData name="Abels, Patrick" userId="ba666de4-0d21-43a6-8e66-51a18aae1b4a" providerId="ADAL" clId="{17E8D0EE-3537-4DDB-8AEA-212BB9C61B42}" dt="2024-02-22T20:09:34.993" v="328" actId="47"/>
        <pc:sldMkLst>
          <pc:docMk/>
          <pc:sldMk cId="3360065460" sldId="275"/>
        </pc:sldMkLst>
      </pc:sldChg>
      <pc:sldChg chg="del">
        <pc:chgData name="Abels, Patrick" userId="ba666de4-0d21-43a6-8e66-51a18aae1b4a" providerId="ADAL" clId="{17E8D0EE-3537-4DDB-8AEA-212BB9C61B42}" dt="2024-02-22T20:09:34.993" v="328" actId="47"/>
        <pc:sldMkLst>
          <pc:docMk/>
          <pc:sldMk cId="102192478" sldId="276"/>
        </pc:sldMkLst>
      </pc:sldChg>
      <pc:sldChg chg="del">
        <pc:chgData name="Abels, Patrick" userId="ba666de4-0d21-43a6-8e66-51a18aae1b4a" providerId="ADAL" clId="{17E8D0EE-3537-4DDB-8AEA-212BB9C61B42}" dt="2024-02-22T20:09:34.993" v="328" actId="47"/>
        <pc:sldMkLst>
          <pc:docMk/>
          <pc:sldMk cId="4227723690" sldId="277"/>
        </pc:sldMkLst>
      </pc:sldChg>
      <pc:sldChg chg="modSp add del mod">
        <pc:chgData name="Abels, Patrick" userId="ba666de4-0d21-43a6-8e66-51a18aae1b4a" providerId="ADAL" clId="{17E8D0EE-3537-4DDB-8AEA-212BB9C61B42}" dt="2024-02-22T20:33:05.141" v="791" actId="47"/>
        <pc:sldMkLst>
          <pc:docMk/>
          <pc:sldMk cId="3025747269" sldId="278"/>
        </pc:sldMkLst>
        <pc:spChg chg="mod">
          <ac:chgData name="Abels, Patrick" userId="ba666de4-0d21-43a6-8e66-51a18aae1b4a" providerId="ADAL" clId="{17E8D0EE-3537-4DDB-8AEA-212BB9C61B42}" dt="2024-02-22T20:06:48.027" v="205" actId="113"/>
          <ac:spMkLst>
            <pc:docMk/>
            <pc:sldMk cId="3025747269" sldId="278"/>
            <ac:spMk id="2" creationId="{E3179B8B-ACF0-819A-3238-20ACDAFB6E83}"/>
          </ac:spMkLst>
        </pc:spChg>
      </pc:sldChg>
      <pc:sldChg chg="addSp modSp add mod">
        <pc:chgData name="Abels, Patrick" userId="ba666de4-0d21-43a6-8e66-51a18aae1b4a" providerId="ADAL" clId="{17E8D0EE-3537-4DDB-8AEA-212BB9C61B42}" dt="2024-02-22T20:18:14.773" v="541" actId="14100"/>
        <pc:sldMkLst>
          <pc:docMk/>
          <pc:sldMk cId="1564581560" sldId="279"/>
        </pc:sldMkLst>
        <pc:spChg chg="mod">
          <ac:chgData name="Abels, Patrick" userId="ba666de4-0d21-43a6-8e66-51a18aae1b4a" providerId="ADAL" clId="{17E8D0EE-3537-4DDB-8AEA-212BB9C61B42}" dt="2024-02-22T20:18:14.773" v="541" actId="14100"/>
          <ac:spMkLst>
            <pc:docMk/>
            <pc:sldMk cId="1564581560" sldId="279"/>
            <ac:spMk id="3" creationId="{AD1C64F5-E96B-27D6-567C-AD3E6ECCD11E}"/>
          </ac:spMkLst>
        </pc:spChg>
        <pc:spChg chg="add mod">
          <ac:chgData name="Abels, Patrick" userId="ba666de4-0d21-43a6-8e66-51a18aae1b4a" providerId="ADAL" clId="{17E8D0EE-3537-4DDB-8AEA-212BB9C61B42}" dt="2024-02-22T20:11:48.032" v="352" actId="13822"/>
          <ac:spMkLst>
            <pc:docMk/>
            <pc:sldMk cId="1564581560" sldId="279"/>
            <ac:spMk id="5" creationId="{50213B59-FFE7-7409-6A84-5D4EBD29503A}"/>
          </ac:spMkLst>
        </pc:spChg>
        <pc:picChg chg="add mod">
          <ac:chgData name="Abels, Patrick" userId="ba666de4-0d21-43a6-8e66-51a18aae1b4a" providerId="ADAL" clId="{17E8D0EE-3537-4DDB-8AEA-212BB9C61B42}" dt="2024-02-22T20:11:33.322" v="350" actId="1076"/>
          <ac:picMkLst>
            <pc:docMk/>
            <pc:sldMk cId="1564581560" sldId="279"/>
            <ac:picMk id="4" creationId="{CDFA682C-5155-A3F9-866F-79C0EB8F1910}"/>
          </ac:picMkLst>
        </pc:picChg>
      </pc:sldChg>
      <pc:sldChg chg="addSp modSp add mod">
        <pc:chgData name="Abels, Patrick" userId="ba666de4-0d21-43a6-8e66-51a18aae1b4a" providerId="ADAL" clId="{17E8D0EE-3537-4DDB-8AEA-212BB9C61B42}" dt="2024-02-22T20:18:03.170" v="519" actId="14100"/>
        <pc:sldMkLst>
          <pc:docMk/>
          <pc:sldMk cId="1389103015" sldId="280"/>
        </pc:sldMkLst>
        <pc:spChg chg="mod">
          <ac:chgData name="Abels, Patrick" userId="ba666de4-0d21-43a6-8e66-51a18aae1b4a" providerId="ADAL" clId="{17E8D0EE-3537-4DDB-8AEA-212BB9C61B42}" dt="2024-02-22T20:18:03.170" v="519" actId="14100"/>
          <ac:spMkLst>
            <pc:docMk/>
            <pc:sldMk cId="1389103015" sldId="280"/>
            <ac:spMk id="3" creationId="{F3DC49C2-DF23-58EE-F142-3AAB8DEE3F0A}"/>
          </ac:spMkLst>
        </pc:spChg>
        <pc:spChg chg="add mod">
          <ac:chgData name="Abels, Patrick" userId="ba666de4-0d21-43a6-8e66-51a18aae1b4a" providerId="ADAL" clId="{17E8D0EE-3537-4DDB-8AEA-212BB9C61B42}" dt="2024-02-22T20:12:42.331" v="373" actId="1035"/>
          <ac:spMkLst>
            <pc:docMk/>
            <pc:sldMk cId="1389103015" sldId="280"/>
            <ac:spMk id="5" creationId="{454F860F-890C-CAF6-D277-3E8D65C5272C}"/>
          </ac:spMkLst>
        </pc:spChg>
        <pc:picChg chg="add mod">
          <ac:chgData name="Abels, Patrick" userId="ba666de4-0d21-43a6-8e66-51a18aae1b4a" providerId="ADAL" clId="{17E8D0EE-3537-4DDB-8AEA-212BB9C61B42}" dt="2024-02-22T20:12:29.227" v="368" actId="1035"/>
          <ac:picMkLst>
            <pc:docMk/>
            <pc:sldMk cId="1389103015" sldId="280"/>
            <ac:picMk id="4" creationId="{EDD7FC97-1BC6-52E0-9AC5-260E470A6C07}"/>
          </ac:picMkLst>
        </pc:picChg>
      </pc:sldChg>
      <pc:sldChg chg="addSp delSp modSp add mod">
        <pc:chgData name="Abels, Patrick" userId="ba666de4-0d21-43a6-8e66-51a18aae1b4a" providerId="ADAL" clId="{17E8D0EE-3537-4DDB-8AEA-212BB9C61B42}" dt="2024-02-22T20:17:07.269" v="453" actId="14100"/>
        <pc:sldMkLst>
          <pc:docMk/>
          <pc:sldMk cId="3364800641" sldId="281"/>
        </pc:sldMkLst>
        <pc:spChg chg="mod">
          <ac:chgData name="Abels, Patrick" userId="ba666de4-0d21-43a6-8e66-51a18aae1b4a" providerId="ADAL" clId="{17E8D0EE-3537-4DDB-8AEA-212BB9C61B42}" dt="2024-02-22T20:17:07.269" v="453" actId="14100"/>
          <ac:spMkLst>
            <pc:docMk/>
            <pc:sldMk cId="3364800641" sldId="281"/>
            <ac:spMk id="3" creationId="{CAD7CF88-4BE3-68A5-8D3D-BA5FDC4D17F5}"/>
          </ac:spMkLst>
        </pc:spChg>
        <pc:spChg chg="add mod">
          <ac:chgData name="Abels, Patrick" userId="ba666de4-0d21-43a6-8e66-51a18aae1b4a" providerId="ADAL" clId="{17E8D0EE-3537-4DDB-8AEA-212BB9C61B42}" dt="2024-02-22T20:15:03.307" v="420" actId="14100"/>
          <ac:spMkLst>
            <pc:docMk/>
            <pc:sldMk cId="3364800641" sldId="281"/>
            <ac:spMk id="8" creationId="{1174AA33-1AD2-0B14-4759-54FB11A31D50}"/>
          </ac:spMkLst>
        </pc:spChg>
        <pc:picChg chg="add del mod">
          <ac:chgData name="Abels, Patrick" userId="ba666de4-0d21-43a6-8e66-51a18aae1b4a" providerId="ADAL" clId="{17E8D0EE-3537-4DDB-8AEA-212BB9C61B42}" dt="2024-02-22T20:13:13.310" v="379" actId="21"/>
          <ac:picMkLst>
            <pc:docMk/>
            <pc:sldMk cId="3364800641" sldId="281"/>
            <ac:picMk id="4" creationId="{20889974-2006-1D58-EA98-939BD56AA4D3}"/>
          </ac:picMkLst>
        </pc:picChg>
        <pc:picChg chg="add mod modCrop">
          <ac:chgData name="Abels, Patrick" userId="ba666de4-0d21-43a6-8e66-51a18aae1b4a" providerId="ADAL" clId="{17E8D0EE-3537-4DDB-8AEA-212BB9C61B42}" dt="2024-02-22T20:14:26.485" v="390" actId="1076"/>
          <ac:picMkLst>
            <pc:docMk/>
            <pc:sldMk cId="3364800641" sldId="281"/>
            <ac:picMk id="6" creationId="{E14525D0-08B6-2568-7D17-E7D8327F3FBF}"/>
          </ac:picMkLst>
        </pc:picChg>
        <pc:picChg chg="add mod modCrop">
          <ac:chgData name="Abels, Patrick" userId="ba666de4-0d21-43a6-8e66-51a18aae1b4a" providerId="ADAL" clId="{17E8D0EE-3537-4DDB-8AEA-212BB9C61B42}" dt="2024-02-22T20:14:43.720" v="410" actId="1036"/>
          <ac:picMkLst>
            <pc:docMk/>
            <pc:sldMk cId="3364800641" sldId="281"/>
            <ac:picMk id="7" creationId="{5EBA2D59-E651-BBFD-ECFD-8BBE58511CC0}"/>
          </ac:picMkLst>
        </pc:picChg>
        <pc:picChg chg="add mod modCrop">
          <ac:chgData name="Abels, Patrick" userId="ba666de4-0d21-43a6-8e66-51a18aae1b4a" providerId="ADAL" clId="{17E8D0EE-3537-4DDB-8AEA-212BB9C61B42}" dt="2024-02-22T20:16:37.343" v="434" actId="14100"/>
          <ac:picMkLst>
            <pc:docMk/>
            <pc:sldMk cId="3364800641" sldId="281"/>
            <ac:picMk id="10" creationId="{904E1CD7-BEF9-522D-2104-134445B29361}"/>
          </ac:picMkLst>
        </pc:picChg>
        <pc:picChg chg="add mod modCrop">
          <ac:chgData name="Abels, Patrick" userId="ba666de4-0d21-43a6-8e66-51a18aae1b4a" providerId="ADAL" clId="{17E8D0EE-3537-4DDB-8AEA-212BB9C61B42}" dt="2024-02-22T20:16:28.688" v="432" actId="1076"/>
          <ac:picMkLst>
            <pc:docMk/>
            <pc:sldMk cId="3364800641" sldId="281"/>
            <ac:picMk id="11" creationId="{7261B59E-81D3-551C-29B0-6A4FA7E22419}"/>
          </ac:picMkLst>
        </pc:picChg>
      </pc:sldChg>
      <pc:sldChg chg="addSp modSp add mod">
        <pc:chgData name="Abels, Patrick" userId="ba666de4-0d21-43a6-8e66-51a18aae1b4a" providerId="ADAL" clId="{17E8D0EE-3537-4DDB-8AEA-212BB9C61B42}" dt="2024-02-22T20:17:13.963" v="464" actId="20577"/>
        <pc:sldMkLst>
          <pc:docMk/>
          <pc:sldMk cId="889462947" sldId="282"/>
        </pc:sldMkLst>
        <pc:spChg chg="mod">
          <ac:chgData name="Abels, Patrick" userId="ba666de4-0d21-43a6-8e66-51a18aae1b4a" providerId="ADAL" clId="{17E8D0EE-3537-4DDB-8AEA-212BB9C61B42}" dt="2024-02-22T20:17:13.963" v="464" actId="20577"/>
          <ac:spMkLst>
            <pc:docMk/>
            <pc:sldMk cId="889462947" sldId="282"/>
            <ac:spMk id="3" creationId="{D6BD4429-DA39-AAFB-FB17-29C6796AFF30}"/>
          </ac:spMkLst>
        </pc:spChg>
        <pc:picChg chg="add mod">
          <ac:chgData name="Abels, Patrick" userId="ba666de4-0d21-43a6-8e66-51a18aae1b4a" providerId="ADAL" clId="{17E8D0EE-3537-4DDB-8AEA-212BB9C61B42}" dt="2024-02-22T20:13:14.645" v="380"/>
          <ac:picMkLst>
            <pc:docMk/>
            <pc:sldMk cId="889462947" sldId="282"/>
            <ac:picMk id="4" creationId="{20889974-2006-1D58-EA98-939BD56AA4D3}"/>
          </ac:picMkLst>
        </pc:picChg>
      </pc:sldChg>
      <pc:sldChg chg="addSp delSp modSp new mod">
        <pc:chgData name="Abels, Patrick" userId="ba666de4-0d21-43a6-8e66-51a18aae1b4a" providerId="ADAL" clId="{17E8D0EE-3537-4DDB-8AEA-212BB9C61B42}" dt="2024-02-22T20:26:02.038" v="628" actId="732"/>
        <pc:sldMkLst>
          <pc:docMk/>
          <pc:sldMk cId="1380066832" sldId="283"/>
        </pc:sldMkLst>
        <pc:spChg chg="del">
          <ac:chgData name="Abels, Patrick" userId="ba666de4-0d21-43a6-8e66-51a18aae1b4a" providerId="ADAL" clId="{17E8D0EE-3537-4DDB-8AEA-212BB9C61B42}" dt="2024-02-22T20:23:29.369" v="587" actId="478"/>
          <ac:spMkLst>
            <pc:docMk/>
            <pc:sldMk cId="1380066832" sldId="283"/>
            <ac:spMk id="2" creationId="{94EF92D2-E61C-748E-353F-54D0983790AF}"/>
          </ac:spMkLst>
        </pc:spChg>
        <pc:spChg chg="mod">
          <ac:chgData name="Abels, Patrick" userId="ba666de4-0d21-43a6-8e66-51a18aae1b4a" providerId="ADAL" clId="{17E8D0EE-3537-4DDB-8AEA-212BB9C61B42}" dt="2024-02-22T20:19:02.980" v="586" actId="20577"/>
          <ac:spMkLst>
            <pc:docMk/>
            <pc:sldMk cId="1380066832" sldId="283"/>
            <ac:spMk id="3" creationId="{2B8B045A-356B-29BD-5526-FD0A81D425C2}"/>
          </ac:spMkLst>
        </pc:spChg>
        <pc:picChg chg="add mod modCrop">
          <ac:chgData name="Abels, Patrick" userId="ba666de4-0d21-43a6-8e66-51a18aae1b4a" providerId="ADAL" clId="{17E8D0EE-3537-4DDB-8AEA-212BB9C61B42}" dt="2024-02-22T20:25:29.608" v="613" actId="14100"/>
          <ac:picMkLst>
            <pc:docMk/>
            <pc:sldMk cId="1380066832" sldId="283"/>
            <ac:picMk id="5" creationId="{144D2CB3-574C-48BF-B88D-C7F727B76390}"/>
          </ac:picMkLst>
        </pc:picChg>
        <pc:picChg chg="add mod">
          <ac:chgData name="Abels, Patrick" userId="ba666de4-0d21-43a6-8e66-51a18aae1b4a" providerId="ADAL" clId="{17E8D0EE-3537-4DDB-8AEA-212BB9C61B42}" dt="2024-02-22T20:25:39.755" v="626" actId="1038"/>
          <ac:picMkLst>
            <pc:docMk/>
            <pc:sldMk cId="1380066832" sldId="283"/>
            <ac:picMk id="7" creationId="{38BD16F3-FCFA-023C-64EE-517E4D7CE80C}"/>
          </ac:picMkLst>
        </pc:picChg>
        <pc:picChg chg="add mod modCrop">
          <ac:chgData name="Abels, Patrick" userId="ba666de4-0d21-43a6-8e66-51a18aae1b4a" providerId="ADAL" clId="{17E8D0EE-3537-4DDB-8AEA-212BB9C61B42}" dt="2024-02-22T20:24:50.780" v="603" actId="14100"/>
          <ac:picMkLst>
            <pc:docMk/>
            <pc:sldMk cId="1380066832" sldId="283"/>
            <ac:picMk id="8" creationId="{AFAD554C-9964-ED04-7ABB-F5A26039E01D}"/>
          </ac:picMkLst>
        </pc:picChg>
        <pc:picChg chg="add mod modCrop">
          <ac:chgData name="Abels, Patrick" userId="ba666de4-0d21-43a6-8e66-51a18aae1b4a" providerId="ADAL" clId="{17E8D0EE-3537-4DDB-8AEA-212BB9C61B42}" dt="2024-02-22T20:26:02.038" v="628" actId="732"/>
          <ac:picMkLst>
            <pc:docMk/>
            <pc:sldMk cId="1380066832" sldId="283"/>
            <ac:picMk id="9" creationId="{973B63C9-0961-E5F6-4F96-4BC663B4B34A}"/>
          </ac:picMkLst>
        </pc:picChg>
      </pc:sldChg>
      <pc:sldChg chg="addSp modSp new mod modTransition">
        <pc:chgData name="Abels, Patrick" userId="ba666de4-0d21-43a6-8e66-51a18aae1b4a" providerId="ADAL" clId="{17E8D0EE-3537-4DDB-8AEA-212BB9C61B42}" dt="2024-02-22T20:33:11.980" v="793"/>
        <pc:sldMkLst>
          <pc:docMk/>
          <pc:sldMk cId="3341184956" sldId="284"/>
        </pc:sldMkLst>
        <pc:spChg chg="add mod">
          <ac:chgData name="Abels, Patrick" userId="ba666de4-0d21-43a6-8e66-51a18aae1b4a" providerId="ADAL" clId="{17E8D0EE-3537-4DDB-8AEA-212BB9C61B42}" dt="2024-02-22T20:33:00.789" v="790" actId="113"/>
          <ac:spMkLst>
            <pc:docMk/>
            <pc:sldMk cId="3341184956" sldId="284"/>
            <ac:spMk id="5" creationId="{76484AD1-4FA7-FF54-6C96-43806B14DED9}"/>
          </ac:spMkLst>
        </pc:spChg>
        <pc:picChg chg="add mod">
          <ac:chgData name="Abels, Patrick" userId="ba666de4-0d21-43a6-8e66-51a18aae1b4a" providerId="ADAL" clId="{17E8D0EE-3537-4DDB-8AEA-212BB9C61B42}" dt="2024-02-22T20:31:29.961" v="732"/>
          <ac:picMkLst>
            <pc:docMk/>
            <pc:sldMk cId="3341184956" sldId="284"/>
            <ac:picMk id="3" creationId="{4A21F08B-E8E8-E2D2-7E08-DD35C5EF8CE1}"/>
          </ac:picMkLst>
        </pc:picChg>
      </pc:sldChg>
      <pc:sldMasterChg chg="delSldLayout modSldLayout">
        <pc:chgData name="Abels, Patrick" userId="ba666de4-0d21-43a6-8e66-51a18aae1b4a" providerId="ADAL" clId="{17E8D0EE-3537-4DDB-8AEA-212BB9C61B42}" dt="2024-02-22T20:03:10.400" v="120" actId="2711"/>
        <pc:sldMasterMkLst>
          <pc:docMk/>
          <pc:sldMasterMk cId="1043764218" sldId="2147483660"/>
        </pc:sldMasterMkLst>
        <pc:sldLayoutChg chg="modSp">
          <pc:chgData name="Abels, Patrick" userId="ba666de4-0d21-43a6-8e66-51a18aae1b4a" providerId="ADAL" clId="{17E8D0EE-3537-4DDB-8AEA-212BB9C61B42}" dt="2024-02-22T20:03:01.844" v="119" actId="2711"/>
          <pc:sldLayoutMkLst>
            <pc:docMk/>
            <pc:sldMasterMk cId="1043764218" sldId="2147483660"/>
            <pc:sldLayoutMk cId="607473778" sldId="2147483661"/>
          </pc:sldLayoutMkLst>
          <pc:spChg chg="mod">
            <ac:chgData name="Abels, Patrick" userId="ba666de4-0d21-43a6-8e66-51a18aae1b4a" providerId="ADAL" clId="{17E8D0EE-3537-4DDB-8AEA-212BB9C61B42}" dt="2024-02-22T20:03:01.844" v="119" actId="2711"/>
            <ac:spMkLst>
              <pc:docMk/>
              <pc:sldMasterMk cId="1043764218" sldId="2147483660"/>
              <pc:sldLayoutMk cId="607473778" sldId="2147483661"/>
              <ac:spMk id="8" creationId="{EEA51075-EC79-4DDA-91ED-645C6E44ABC7}"/>
            </ac:spMkLst>
          </pc:spChg>
        </pc:sldLayoutChg>
        <pc:sldLayoutChg chg="del">
          <pc:chgData name="Abels, Patrick" userId="ba666de4-0d21-43a6-8e66-51a18aae1b4a" providerId="ADAL" clId="{17E8D0EE-3537-4DDB-8AEA-212BB9C61B42}" dt="2024-02-22T20:02:31.149" v="111" actId="2696"/>
          <pc:sldLayoutMkLst>
            <pc:docMk/>
            <pc:sldMasterMk cId="1043764218" sldId="2147483660"/>
            <pc:sldLayoutMk cId="2939654414" sldId="2147483663"/>
          </pc:sldLayoutMkLst>
        </pc:sldLayoutChg>
        <pc:sldLayoutChg chg="del">
          <pc:chgData name="Abels, Patrick" userId="ba666de4-0d21-43a6-8e66-51a18aae1b4a" providerId="ADAL" clId="{17E8D0EE-3537-4DDB-8AEA-212BB9C61B42}" dt="2024-02-22T20:02:31.173" v="112" actId="2696"/>
          <pc:sldLayoutMkLst>
            <pc:docMk/>
            <pc:sldMasterMk cId="1043764218" sldId="2147483660"/>
            <pc:sldLayoutMk cId="1665643944" sldId="2147483664"/>
          </pc:sldLayoutMkLst>
        </pc:sldLayoutChg>
        <pc:sldLayoutChg chg="addSp delSp modSp mod">
          <pc:chgData name="Abels, Patrick" userId="ba666de4-0d21-43a6-8e66-51a18aae1b4a" providerId="ADAL" clId="{17E8D0EE-3537-4DDB-8AEA-212BB9C61B42}" dt="2024-02-22T20:02:25.379" v="110" actId="2711"/>
          <pc:sldLayoutMkLst>
            <pc:docMk/>
            <pc:sldMasterMk cId="1043764218" sldId="2147483660"/>
            <pc:sldLayoutMk cId="815804911" sldId="2147483665"/>
          </pc:sldLayoutMkLst>
          <pc:spChg chg="add mod">
            <ac:chgData name="Abels, Patrick" userId="ba666de4-0d21-43a6-8e66-51a18aae1b4a" providerId="ADAL" clId="{17E8D0EE-3537-4DDB-8AEA-212BB9C61B42}" dt="2024-02-22T20:00:10.481" v="60" actId="207"/>
            <ac:spMkLst>
              <pc:docMk/>
              <pc:sldMasterMk cId="1043764218" sldId="2147483660"/>
              <pc:sldLayoutMk cId="815804911" sldId="2147483665"/>
              <ac:spMk id="2" creationId="{B18B71B7-806B-9352-368A-C1E2F1A3B961}"/>
            </ac:spMkLst>
          </pc:spChg>
          <pc:spChg chg="del">
            <ac:chgData name="Abels, Patrick" userId="ba666de4-0d21-43a6-8e66-51a18aae1b4a" providerId="ADAL" clId="{17E8D0EE-3537-4DDB-8AEA-212BB9C61B42}" dt="2024-02-22T20:00:00.344" v="58" actId="478"/>
            <ac:spMkLst>
              <pc:docMk/>
              <pc:sldMasterMk cId="1043764218" sldId="2147483660"/>
              <pc:sldLayoutMk cId="815804911" sldId="2147483665"/>
              <ac:spMk id="5" creationId="{3C980BA9-BC4E-30FD-C020-AEBBFBFBF1AE}"/>
            </ac:spMkLst>
          </pc:spChg>
          <pc:spChg chg="mod">
            <ac:chgData name="Abels, Patrick" userId="ba666de4-0d21-43a6-8e66-51a18aae1b4a" providerId="ADAL" clId="{17E8D0EE-3537-4DDB-8AEA-212BB9C61B42}" dt="2024-02-22T20:02:21.046" v="109" actId="14100"/>
            <ac:spMkLst>
              <pc:docMk/>
              <pc:sldMasterMk cId="1043764218" sldId="2147483660"/>
              <pc:sldLayoutMk cId="815804911" sldId="2147483665"/>
              <ac:spMk id="6" creationId="{68954BE4-B50E-7AD3-4EEE-A26283E79FB3}"/>
            </ac:spMkLst>
          </pc:spChg>
          <pc:spChg chg="mod">
            <ac:chgData name="Abels, Patrick" userId="ba666de4-0d21-43a6-8e66-51a18aae1b4a" providerId="ADAL" clId="{17E8D0EE-3537-4DDB-8AEA-212BB9C61B42}" dt="2024-02-22T20:02:25.379" v="110" actId="2711"/>
            <ac:spMkLst>
              <pc:docMk/>
              <pc:sldMasterMk cId="1043764218" sldId="2147483660"/>
              <pc:sldLayoutMk cId="815804911" sldId="2147483665"/>
              <ac:spMk id="8" creationId="{EEA51075-EC79-4DDA-91ED-645C6E44ABC7}"/>
            </ac:spMkLst>
          </pc:spChg>
          <pc:picChg chg="mod ord">
            <ac:chgData name="Abels, Patrick" userId="ba666de4-0d21-43a6-8e66-51a18aae1b4a" providerId="ADAL" clId="{17E8D0EE-3537-4DDB-8AEA-212BB9C61B42}" dt="2024-02-22T20:00:29.961" v="95" actId="1037"/>
            <ac:picMkLst>
              <pc:docMk/>
              <pc:sldMasterMk cId="1043764218" sldId="2147483660"/>
              <pc:sldLayoutMk cId="815804911" sldId="2147483665"/>
              <ac:picMk id="7" creationId="{DA3F6043-04FC-7DBE-9677-C0D2183CF0AD}"/>
            </ac:picMkLst>
          </pc:picChg>
        </pc:sldLayoutChg>
        <pc:sldLayoutChg chg="del">
          <pc:chgData name="Abels, Patrick" userId="ba666de4-0d21-43a6-8e66-51a18aae1b4a" providerId="ADAL" clId="{17E8D0EE-3537-4DDB-8AEA-212BB9C61B42}" dt="2024-02-22T19:59:32.488" v="56" actId="2696"/>
          <pc:sldLayoutMkLst>
            <pc:docMk/>
            <pc:sldMasterMk cId="1043764218" sldId="2147483660"/>
            <pc:sldLayoutMk cId="266409753" sldId="2147483668"/>
          </pc:sldLayoutMkLst>
        </pc:sldLayoutChg>
        <pc:sldLayoutChg chg="del">
          <pc:chgData name="Abels, Patrick" userId="ba666de4-0d21-43a6-8e66-51a18aae1b4a" providerId="ADAL" clId="{17E8D0EE-3537-4DDB-8AEA-212BB9C61B42}" dt="2024-02-22T19:59:38.720" v="57" actId="2696"/>
          <pc:sldLayoutMkLst>
            <pc:docMk/>
            <pc:sldMasterMk cId="1043764218" sldId="2147483660"/>
            <pc:sldLayoutMk cId="2964693336" sldId="2147483669"/>
          </pc:sldLayoutMkLst>
        </pc:sldLayoutChg>
        <pc:sldLayoutChg chg="modSp mod">
          <pc:chgData name="Abels, Patrick" userId="ba666de4-0d21-43a6-8e66-51a18aae1b4a" providerId="ADAL" clId="{17E8D0EE-3537-4DDB-8AEA-212BB9C61B42}" dt="2024-02-22T20:02:51.118" v="117" actId="2711"/>
          <pc:sldLayoutMkLst>
            <pc:docMk/>
            <pc:sldMasterMk cId="1043764218" sldId="2147483660"/>
            <pc:sldLayoutMk cId="1654437158" sldId="2147483671"/>
          </pc:sldLayoutMkLst>
          <pc:spChg chg="mod">
            <ac:chgData name="Abels, Patrick" userId="ba666de4-0d21-43a6-8e66-51a18aae1b4a" providerId="ADAL" clId="{17E8D0EE-3537-4DDB-8AEA-212BB9C61B42}" dt="2024-02-22T20:02:38.517" v="114" actId="14100"/>
            <ac:spMkLst>
              <pc:docMk/>
              <pc:sldMasterMk cId="1043764218" sldId="2147483660"/>
              <pc:sldLayoutMk cId="1654437158" sldId="2147483671"/>
              <ac:spMk id="5" creationId="{DD23C22D-C9DD-219B-C738-804E4CB2C5E9}"/>
            </ac:spMkLst>
          </pc:spChg>
          <pc:spChg chg="mod">
            <ac:chgData name="Abels, Patrick" userId="ba666de4-0d21-43a6-8e66-51a18aae1b4a" providerId="ADAL" clId="{17E8D0EE-3537-4DDB-8AEA-212BB9C61B42}" dt="2024-02-22T20:02:51.118" v="117" actId="2711"/>
            <ac:spMkLst>
              <pc:docMk/>
              <pc:sldMasterMk cId="1043764218" sldId="2147483660"/>
              <pc:sldLayoutMk cId="1654437158" sldId="2147483671"/>
              <ac:spMk id="8" creationId="{EEA51075-EC79-4DDA-91ED-645C6E44ABC7}"/>
            </ac:spMkLst>
          </pc:spChg>
        </pc:sldLayoutChg>
        <pc:sldLayoutChg chg="modSp mod">
          <pc:chgData name="Abels, Patrick" userId="ba666de4-0d21-43a6-8e66-51a18aae1b4a" providerId="ADAL" clId="{17E8D0EE-3537-4DDB-8AEA-212BB9C61B42}" dt="2024-02-22T20:02:12.680" v="107" actId="2711"/>
          <pc:sldLayoutMkLst>
            <pc:docMk/>
            <pc:sldMasterMk cId="1043764218" sldId="2147483660"/>
            <pc:sldLayoutMk cId="1011298598" sldId="2147483672"/>
          </pc:sldLayoutMkLst>
          <pc:spChg chg="mod">
            <ac:chgData name="Abels, Patrick" userId="ba666de4-0d21-43a6-8e66-51a18aae1b4a" providerId="ADAL" clId="{17E8D0EE-3537-4DDB-8AEA-212BB9C61B42}" dt="2024-02-22T19:59:15.913" v="55" actId="14100"/>
            <ac:spMkLst>
              <pc:docMk/>
              <pc:sldMasterMk cId="1043764218" sldId="2147483660"/>
              <pc:sldLayoutMk cId="1011298598" sldId="2147483672"/>
              <ac:spMk id="2" creationId="{32E43612-BB99-E759-308D-EC7DC153B9A7}"/>
            </ac:spMkLst>
          </pc:spChg>
          <pc:spChg chg="mod">
            <ac:chgData name="Abels, Patrick" userId="ba666de4-0d21-43a6-8e66-51a18aae1b4a" providerId="ADAL" clId="{17E8D0EE-3537-4DDB-8AEA-212BB9C61B42}" dt="2024-02-22T19:57:37.474" v="36" actId="1035"/>
            <ac:spMkLst>
              <pc:docMk/>
              <pc:sldMasterMk cId="1043764218" sldId="2147483660"/>
              <pc:sldLayoutMk cId="1011298598" sldId="2147483672"/>
              <ac:spMk id="4" creationId="{895161EA-303E-AE82-C761-477476BF0B4C}"/>
            </ac:spMkLst>
          </pc:spChg>
          <pc:spChg chg="mod">
            <ac:chgData name="Abels, Patrick" userId="ba666de4-0d21-43a6-8e66-51a18aae1b4a" providerId="ADAL" clId="{17E8D0EE-3537-4DDB-8AEA-212BB9C61B42}" dt="2024-02-22T19:57:28.615" v="6" actId="14100"/>
            <ac:spMkLst>
              <pc:docMk/>
              <pc:sldMasterMk cId="1043764218" sldId="2147483660"/>
              <pc:sldLayoutMk cId="1011298598" sldId="2147483672"/>
              <ac:spMk id="5" creationId="{3C980BA9-BC4E-30FD-C020-AEBBFBFBF1AE}"/>
            </ac:spMkLst>
          </pc:spChg>
          <pc:spChg chg="mod">
            <ac:chgData name="Abels, Patrick" userId="ba666de4-0d21-43a6-8e66-51a18aae1b4a" providerId="ADAL" clId="{17E8D0EE-3537-4DDB-8AEA-212BB9C61B42}" dt="2024-02-22T20:02:08.995" v="106" actId="14100"/>
            <ac:spMkLst>
              <pc:docMk/>
              <pc:sldMasterMk cId="1043764218" sldId="2147483660"/>
              <pc:sldLayoutMk cId="1011298598" sldId="2147483672"/>
              <ac:spMk id="6" creationId="{68954BE4-B50E-7AD3-4EEE-A26283E79FB3}"/>
            </ac:spMkLst>
          </pc:spChg>
          <pc:spChg chg="mod">
            <ac:chgData name="Abels, Patrick" userId="ba666de4-0d21-43a6-8e66-51a18aae1b4a" providerId="ADAL" clId="{17E8D0EE-3537-4DDB-8AEA-212BB9C61B42}" dt="2024-02-22T20:02:12.680" v="107" actId="2711"/>
            <ac:spMkLst>
              <pc:docMk/>
              <pc:sldMasterMk cId="1043764218" sldId="2147483660"/>
              <pc:sldLayoutMk cId="1011298598" sldId="2147483672"/>
              <ac:spMk id="8" creationId="{EEA51075-EC79-4DDA-91ED-645C6E44ABC7}"/>
            </ac:spMkLst>
          </pc:spChg>
        </pc:sldLayoutChg>
        <pc:sldLayoutChg chg="modSp mod">
          <pc:chgData name="Abels, Patrick" userId="ba666de4-0d21-43a6-8e66-51a18aae1b4a" providerId="ADAL" clId="{17E8D0EE-3537-4DDB-8AEA-212BB9C61B42}" dt="2024-02-22T20:02:00.447" v="104" actId="2711"/>
          <pc:sldLayoutMkLst>
            <pc:docMk/>
            <pc:sldMasterMk cId="1043764218" sldId="2147483660"/>
            <pc:sldLayoutMk cId="122919291" sldId="2147483673"/>
          </pc:sldLayoutMkLst>
          <pc:spChg chg="mod">
            <ac:chgData name="Abels, Patrick" userId="ba666de4-0d21-43a6-8e66-51a18aae1b4a" providerId="ADAL" clId="{17E8D0EE-3537-4DDB-8AEA-212BB9C61B42}" dt="2024-02-22T20:02:00.447" v="104" actId="2711"/>
            <ac:spMkLst>
              <pc:docMk/>
              <pc:sldMasterMk cId="1043764218" sldId="2147483660"/>
              <pc:sldLayoutMk cId="122919291" sldId="2147483673"/>
              <ac:spMk id="8" creationId="{EEA51075-EC79-4DDA-91ED-645C6E44ABC7}"/>
            </ac:spMkLst>
          </pc:spChg>
          <pc:spChg chg="mod">
            <ac:chgData name="Abels, Patrick" userId="ba666de4-0d21-43a6-8e66-51a18aae1b4a" providerId="ADAL" clId="{17E8D0EE-3537-4DDB-8AEA-212BB9C61B42}" dt="2024-02-22T20:01:44.125" v="101" actId="2711"/>
            <ac:spMkLst>
              <pc:docMk/>
              <pc:sldMasterMk cId="1043764218" sldId="2147483660"/>
              <pc:sldLayoutMk cId="122919291" sldId="2147483673"/>
              <ac:spMk id="10" creationId="{91A6C134-3551-6DE4-1C26-0EAF373048EE}"/>
            </ac:spMkLst>
          </pc:spChg>
        </pc:sldLayoutChg>
        <pc:sldLayoutChg chg="modSp mod">
          <pc:chgData name="Abels, Patrick" userId="ba666de4-0d21-43a6-8e66-51a18aae1b4a" providerId="ADAL" clId="{17E8D0EE-3537-4DDB-8AEA-212BB9C61B42}" dt="2024-02-22T20:01:38.570" v="100" actId="2711"/>
          <pc:sldLayoutMkLst>
            <pc:docMk/>
            <pc:sldMasterMk cId="1043764218" sldId="2147483660"/>
            <pc:sldLayoutMk cId="2434053926" sldId="2147483674"/>
          </pc:sldLayoutMkLst>
          <pc:spChg chg="mod">
            <ac:chgData name="Abels, Patrick" userId="ba666de4-0d21-43a6-8e66-51a18aae1b4a" providerId="ADAL" clId="{17E8D0EE-3537-4DDB-8AEA-212BB9C61B42}" dt="2024-02-22T20:01:38.570" v="100" actId="2711"/>
            <ac:spMkLst>
              <pc:docMk/>
              <pc:sldMasterMk cId="1043764218" sldId="2147483660"/>
              <pc:sldLayoutMk cId="2434053926" sldId="2147483674"/>
              <ac:spMk id="8" creationId="{EEA51075-EC79-4DDA-91ED-645C6E44ABC7}"/>
            </ac:spMkLst>
          </pc:spChg>
          <pc:spChg chg="mod">
            <ac:chgData name="Abels, Patrick" userId="ba666de4-0d21-43a6-8e66-51a18aae1b4a" providerId="ADAL" clId="{17E8D0EE-3537-4DDB-8AEA-212BB9C61B42}" dt="2024-02-22T20:01:33.290" v="99" actId="2711"/>
            <ac:spMkLst>
              <pc:docMk/>
              <pc:sldMasterMk cId="1043764218" sldId="2147483660"/>
              <pc:sldLayoutMk cId="2434053926" sldId="2147483674"/>
              <ac:spMk id="10" creationId="{91A6C134-3551-6DE4-1C26-0EAF373048EE}"/>
            </ac:spMkLst>
          </pc:spChg>
        </pc:sldLayoutChg>
        <pc:sldLayoutChg chg="modSp">
          <pc:chgData name="Abels, Patrick" userId="ba666de4-0d21-43a6-8e66-51a18aae1b4a" providerId="ADAL" clId="{17E8D0EE-3537-4DDB-8AEA-212BB9C61B42}" dt="2024-02-22T20:02:56.893" v="118" actId="2711"/>
          <pc:sldLayoutMkLst>
            <pc:docMk/>
            <pc:sldMasterMk cId="1043764218" sldId="2147483660"/>
            <pc:sldLayoutMk cId="525908872" sldId="2147483675"/>
          </pc:sldLayoutMkLst>
          <pc:spChg chg="mod">
            <ac:chgData name="Abels, Patrick" userId="ba666de4-0d21-43a6-8e66-51a18aae1b4a" providerId="ADAL" clId="{17E8D0EE-3537-4DDB-8AEA-212BB9C61B42}" dt="2024-02-22T20:02:56.893" v="118" actId="2711"/>
            <ac:spMkLst>
              <pc:docMk/>
              <pc:sldMasterMk cId="1043764218" sldId="2147483660"/>
              <pc:sldLayoutMk cId="525908872" sldId="2147483675"/>
              <ac:spMk id="8" creationId="{EEA51075-EC79-4DDA-91ED-645C6E44ABC7}"/>
            </ac:spMkLst>
          </pc:spChg>
        </pc:sldLayoutChg>
        <pc:sldLayoutChg chg="modSp">
          <pc:chgData name="Abels, Patrick" userId="ba666de4-0d21-43a6-8e66-51a18aae1b4a" providerId="ADAL" clId="{17E8D0EE-3537-4DDB-8AEA-212BB9C61B42}" dt="2024-02-22T20:03:10.400" v="120" actId="2711"/>
          <pc:sldLayoutMkLst>
            <pc:docMk/>
            <pc:sldMasterMk cId="1043764218" sldId="2147483660"/>
            <pc:sldLayoutMk cId="2951064508" sldId="2147483676"/>
          </pc:sldLayoutMkLst>
          <pc:spChg chg="mod">
            <ac:chgData name="Abels, Patrick" userId="ba666de4-0d21-43a6-8e66-51a18aae1b4a" providerId="ADAL" clId="{17E8D0EE-3537-4DDB-8AEA-212BB9C61B42}" dt="2024-02-22T20:03:10.400" v="120" actId="2711"/>
            <ac:spMkLst>
              <pc:docMk/>
              <pc:sldMasterMk cId="1043764218" sldId="2147483660"/>
              <pc:sldLayoutMk cId="2951064508" sldId="2147483676"/>
              <ac:spMk id="8" creationId="{EEA51075-EC79-4DDA-91ED-645C6E44ABC7}"/>
            </ac:spMkLst>
          </pc:spChg>
        </pc:sldLayoutChg>
      </pc:sldMasterChg>
    </pc:docChg>
  </pc:docChgLst>
  <pc:docChgLst>
    <pc:chgData name="Abels, Patrick" userId="ba666de4-0d21-43a6-8e66-51a18aae1b4a" providerId="ADAL" clId="{E5B0E031-C36D-4DFC-998B-461A9A2E11E9}"/>
    <pc:docChg chg="custSel addSld modSld">
      <pc:chgData name="Abels, Patrick" userId="ba666de4-0d21-43a6-8e66-51a18aae1b4a" providerId="ADAL" clId="{E5B0E031-C36D-4DFC-998B-461A9A2E11E9}" dt="2024-03-03T14:12:04.033" v="852"/>
      <pc:docMkLst>
        <pc:docMk/>
      </pc:docMkLst>
      <pc:sldChg chg="addSp delSp modSp mod">
        <pc:chgData name="Abels, Patrick" userId="ba666de4-0d21-43a6-8e66-51a18aae1b4a" providerId="ADAL" clId="{E5B0E031-C36D-4DFC-998B-461A9A2E11E9}" dt="2024-03-03T13:28:58.072" v="83" actId="1076"/>
        <pc:sldMkLst>
          <pc:docMk/>
          <pc:sldMk cId="4053142725" sldId="258"/>
        </pc:sldMkLst>
        <pc:spChg chg="del">
          <ac:chgData name="Abels, Patrick" userId="ba666de4-0d21-43a6-8e66-51a18aae1b4a" providerId="ADAL" clId="{E5B0E031-C36D-4DFC-998B-461A9A2E11E9}" dt="2024-03-03T13:28:45.191" v="78" actId="478"/>
          <ac:spMkLst>
            <pc:docMk/>
            <pc:sldMk cId="4053142725" sldId="258"/>
            <ac:spMk id="2" creationId="{B07DB424-5D60-EB8E-705E-00413050711F}"/>
          </ac:spMkLst>
        </pc:spChg>
        <pc:spChg chg="add mod">
          <ac:chgData name="Abels, Patrick" userId="ba666de4-0d21-43a6-8e66-51a18aae1b4a" providerId="ADAL" clId="{E5B0E031-C36D-4DFC-998B-461A9A2E11E9}" dt="2024-03-03T13:28:45.191" v="78" actId="478"/>
          <ac:spMkLst>
            <pc:docMk/>
            <pc:sldMk cId="4053142725" sldId="258"/>
            <ac:spMk id="4" creationId="{AA96C211-51D6-48C2-A9CD-AC4BFD66C881}"/>
          </ac:spMkLst>
        </pc:spChg>
        <pc:picChg chg="add mod modCrop">
          <ac:chgData name="Abels, Patrick" userId="ba666de4-0d21-43a6-8e66-51a18aae1b4a" providerId="ADAL" clId="{E5B0E031-C36D-4DFC-998B-461A9A2E11E9}" dt="2024-03-03T13:28:58.072" v="83" actId="1076"/>
          <ac:picMkLst>
            <pc:docMk/>
            <pc:sldMk cId="4053142725" sldId="258"/>
            <ac:picMk id="5" creationId="{1ED0E867-981C-B224-E925-AD6548659D72}"/>
          </ac:picMkLst>
        </pc:picChg>
      </pc:sldChg>
      <pc:sldChg chg="addSp delSp modSp mod">
        <pc:chgData name="Abels, Patrick" userId="ba666de4-0d21-43a6-8e66-51a18aae1b4a" providerId="ADAL" clId="{E5B0E031-C36D-4DFC-998B-461A9A2E11E9}" dt="2024-03-03T14:05:40.587" v="736" actId="1076"/>
        <pc:sldMkLst>
          <pc:docMk/>
          <pc:sldMk cId="1535252720" sldId="269"/>
        </pc:sldMkLst>
        <pc:spChg chg="mod">
          <ac:chgData name="Abels, Patrick" userId="ba666de4-0d21-43a6-8e66-51a18aae1b4a" providerId="ADAL" clId="{E5B0E031-C36D-4DFC-998B-461A9A2E11E9}" dt="2024-03-03T13:58:07.785" v="667" actId="20577"/>
          <ac:spMkLst>
            <pc:docMk/>
            <pc:sldMk cId="1535252720" sldId="269"/>
            <ac:spMk id="3" creationId="{01ECBF5A-FC38-589B-9B3F-519D1EC2FC51}"/>
          </ac:spMkLst>
        </pc:spChg>
        <pc:picChg chg="add mod modCrop">
          <ac:chgData name="Abels, Patrick" userId="ba666de4-0d21-43a6-8e66-51a18aae1b4a" providerId="ADAL" clId="{E5B0E031-C36D-4DFC-998B-461A9A2E11E9}" dt="2024-03-03T14:05:38.035" v="735" actId="1076"/>
          <ac:picMkLst>
            <pc:docMk/>
            <pc:sldMk cId="1535252720" sldId="269"/>
            <ac:picMk id="4" creationId="{13AFFD38-1EA8-0052-214D-CC729C82F923}"/>
          </ac:picMkLst>
        </pc:picChg>
        <pc:picChg chg="del">
          <ac:chgData name="Abels, Patrick" userId="ba666de4-0d21-43a6-8e66-51a18aae1b4a" providerId="ADAL" clId="{E5B0E031-C36D-4DFC-998B-461A9A2E11E9}" dt="2024-03-03T13:58:03.704" v="665" actId="478"/>
          <ac:picMkLst>
            <pc:docMk/>
            <pc:sldMk cId="1535252720" sldId="269"/>
            <ac:picMk id="5" creationId="{5260DF7E-70E3-ACA8-C398-9A8BADB529B6}"/>
          </ac:picMkLst>
        </pc:picChg>
        <pc:picChg chg="add mod modCrop">
          <ac:chgData name="Abels, Patrick" userId="ba666de4-0d21-43a6-8e66-51a18aae1b4a" providerId="ADAL" clId="{E5B0E031-C36D-4DFC-998B-461A9A2E11E9}" dt="2024-03-03T14:05:40.587" v="736" actId="1076"/>
          <ac:picMkLst>
            <pc:docMk/>
            <pc:sldMk cId="1535252720" sldId="269"/>
            <ac:picMk id="6" creationId="{F4E1AFE9-75F0-D81E-6983-6FA61F01D761}"/>
          </ac:picMkLst>
        </pc:picChg>
        <pc:picChg chg="del">
          <ac:chgData name="Abels, Patrick" userId="ba666de4-0d21-43a6-8e66-51a18aae1b4a" providerId="ADAL" clId="{E5B0E031-C36D-4DFC-998B-461A9A2E11E9}" dt="2024-03-03T13:58:02.165" v="664" actId="478"/>
          <ac:picMkLst>
            <pc:docMk/>
            <pc:sldMk cId="1535252720" sldId="269"/>
            <ac:picMk id="7" creationId="{4A36B19C-F12C-940C-68A0-B8CC16EF9DEF}"/>
          </ac:picMkLst>
        </pc:picChg>
        <pc:picChg chg="add del mod">
          <ac:chgData name="Abels, Patrick" userId="ba666de4-0d21-43a6-8e66-51a18aae1b4a" providerId="ADAL" clId="{E5B0E031-C36D-4DFC-998B-461A9A2E11E9}" dt="2024-03-03T14:04:50.851" v="718" actId="21"/>
          <ac:picMkLst>
            <pc:docMk/>
            <pc:sldMk cId="1535252720" sldId="269"/>
            <ac:picMk id="9" creationId="{F7F2A72A-AA0D-6CFC-236F-9E9380A92D24}"/>
          </ac:picMkLst>
        </pc:picChg>
      </pc:sldChg>
      <pc:sldChg chg="addSp delSp modSp mod">
        <pc:chgData name="Abels, Patrick" userId="ba666de4-0d21-43a6-8e66-51a18aae1b4a" providerId="ADAL" clId="{E5B0E031-C36D-4DFC-998B-461A9A2E11E9}" dt="2024-03-03T14:04:31.695" v="717" actId="11530"/>
        <pc:sldMkLst>
          <pc:docMk/>
          <pc:sldMk cId="1722427942" sldId="273"/>
        </pc:sldMkLst>
        <pc:spChg chg="mod">
          <ac:chgData name="Abels, Patrick" userId="ba666de4-0d21-43a6-8e66-51a18aae1b4a" providerId="ADAL" clId="{E5B0E031-C36D-4DFC-998B-461A9A2E11E9}" dt="2024-03-03T14:03:46.396" v="699" actId="6549"/>
          <ac:spMkLst>
            <pc:docMk/>
            <pc:sldMk cId="1722427942" sldId="273"/>
            <ac:spMk id="2" creationId="{9AB4A751-8F07-093D-AF8D-F931909DA7A8}"/>
          </ac:spMkLst>
        </pc:spChg>
        <pc:picChg chg="del">
          <ac:chgData name="Abels, Patrick" userId="ba666de4-0d21-43a6-8e66-51a18aae1b4a" providerId="ADAL" clId="{E5B0E031-C36D-4DFC-998B-461A9A2E11E9}" dt="2024-03-03T14:03:47.877" v="700" actId="478"/>
          <ac:picMkLst>
            <pc:docMk/>
            <pc:sldMk cId="1722427942" sldId="273"/>
            <ac:picMk id="4" creationId="{91BDBE79-E13C-48FD-A909-8089C5C6A83A}"/>
          </ac:picMkLst>
        </pc:picChg>
        <pc:picChg chg="add mod modCrop">
          <ac:chgData name="Abels, Patrick" userId="ba666de4-0d21-43a6-8e66-51a18aae1b4a" providerId="ADAL" clId="{E5B0E031-C36D-4DFC-998B-461A9A2E11E9}" dt="2024-03-03T14:04:00.084" v="707" actId="732"/>
          <ac:picMkLst>
            <pc:docMk/>
            <pc:sldMk cId="1722427942" sldId="273"/>
            <ac:picMk id="5" creationId="{1A33A33E-9A95-5D15-8EFC-4F5F81BE4435}"/>
          </ac:picMkLst>
        </pc:picChg>
        <pc:picChg chg="add mod modCrop">
          <ac:chgData name="Abels, Patrick" userId="ba666de4-0d21-43a6-8e66-51a18aae1b4a" providerId="ADAL" clId="{E5B0E031-C36D-4DFC-998B-461A9A2E11E9}" dt="2024-03-03T14:04:31.695" v="717" actId="11530"/>
          <ac:picMkLst>
            <pc:docMk/>
            <pc:sldMk cId="1722427942" sldId="273"/>
            <ac:picMk id="7" creationId="{6464C660-345F-37D6-5221-225EB5C73C8C}"/>
          </ac:picMkLst>
        </pc:picChg>
      </pc:sldChg>
      <pc:sldChg chg="modSp mod">
        <pc:chgData name="Abels, Patrick" userId="ba666de4-0d21-43a6-8e66-51a18aae1b4a" providerId="ADAL" clId="{E5B0E031-C36D-4DFC-998B-461A9A2E11E9}" dt="2024-03-03T13:27:59.935" v="77" actId="207"/>
        <pc:sldMkLst>
          <pc:docMk/>
          <pc:sldMk cId="3461349593" sldId="274"/>
        </pc:sldMkLst>
        <pc:spChg chg="mod">
          <ac:chgData name="Abels, Patrick" userId="ba666de4-0d21-43a6-8e66-51a18aae1b4a" providerId="ADAL" clId="{E5B0E031-C36D-4DFC-998B-461A9A2E11E9}" dt="2024-03-03T13:27:59.935" v="77" actId="207"/>
          <ac:spMkLst>
            <pc:docMk/>
            <pc:sldMk cId="3461349593" sldId="274"/>
            <ac:spMk id="2" creationId="{237666F4-B345-DCF6-D8B1-21FB535B0181}"/>
          </ac:spMkLst>
        </pc:spChg>
      </pc:sldChg>
      <pc:sldChg chg="addSp delSp modSp mod">
        <pc:chgData name="Abels, Patrick" userId="ba666de4-0d21-43a6-8e66-51a18aae1b4a" providerId="ADAL" clId="{E5B0E031-C36D-4DFC-998B-461A9A2E11E9}" dt="2024-03-03T13:57:09.096" v="663" actId="20577"/>
        <pc:sldMkLst>
          <pc:docMk/>
          <pc:sldMk cId="4188792782" sldId="275"/>
        </pc:sldMkLst>
        <pc:spChg chg="mod">
          <ac:chgData name="Abels, Patrick" userId="ba666de4-0d21-43a6-8e66-51a18aae1b4a" providerId="ADAL" clId="{E5B0E031-C36D-4DFC-998B-461A9A2E11E9}" dt="2024-03-03T13:57:09.096" v="663" actId="20577"/>
          <ac:spMkLst>
            <pc:docMk/>
            <pc:sldMk cId="4188792782" sldId="275"/>
            <ac:spMk id="2" creationId="{96CB9500-4BEA-2A30-524B-25C09D1F3208}"/>
          </ac:spMkLst>
        </pc:spChg>
        <pc:spChg chg="mod">
          <ac:chgData name="Abels, Patrick" userId="ba666de4-0d21-43a6-8e66-51a18aae1b4a" providerId="ADAL" clId="{E5B0E031-C36D-4DFC-998B-461A9A2E11E9}" dt="2024-03-03T13:35:02.009" v="123" actId="20577"/>
          <ac:spMkLst>
            <pc:docMk/>
            <pc:sldMk cId="4188792782" sldId="275"/>
            <ac:spMk id="3" creationId="{DE287186-0EB6-0464-DD2D-E6DDC50BD359}"/>
          </ac:spMkLst>
        </pc:spChg>
        <pc:spChg chg="add mod">
          <ac:chgData name="Abels, Patrick" userId="ba666de4-0d21-43a6-8e66-51a18aae1b4a" providerId="ADAL" clId="{E5B0E031-C36D-4DFC-998B-461A9A2E11E9}" dt="2024-03-03T13:53:09.148" v="534" actId="1036"/>
          <ac:spMkLst>
            <pc:docMk/>
            <pc:sldMk cId="4188792782" sldId="275"/>
            <ac:spMk id="10" creationId="{58FFDCFD-D97D-D8C5-99C1-EFC7FB9E6A54}"/>
          </ac:spMkLst>
        </pc:spChg>
        <pc:spChg chg="add del mod">
          <ac:chgData name="Abels, Patrick" userId="ba666de4-0d21-43a6-8e66-51a18aae1b4a" providerId="ADAL" clId="{E5B0E031-C36D-4DFC-998B-461A9A2E11E9}" dt="2024-03-03T13:47:39.016" v="407" actId="478"/>
          <ac:spMkLst>
            <pc:docMk/>
            <pc:sldMk cId="4188792782" sldId="275"/>
            <ac:spMk id="11" creationId="{91442EF6-9701-94B5-B2A2-27F13A52B69F}"/>
          </ac:spMkLst>
        </pc:spChg>
        <pc:spChg chg="add mod">
          <ac:chgData name="Abels, Patrick" userId="ba666de4-0d21-43a6-8e66-51a18aae1b4a" providerId="ADAL" clId="{E5B0E031-C36D-4DFC-998B-461A9A2E11E9}" dt="2024-03-03T13:53:09.148" v="534" actId="1036"/>
          <ac:spMkLst>
            <pc:docMk/>
            <pc:sldMk cId="4188792782" sldId="275"/>
            <ac:spMk id="12" creationId="{CD7F8586-2E22-245B-BF34-3B944470B9FA}"/>
          </ac:spMkLst>
        </pc:spChg>
        <pc:spChg chg="add mod">
          <ac:chgData name="Abels, Patrick" userId="ba666de4-0d21-43a6-8e66-51a18aae1b4a" providerId="ADAL" clId="{E5B0E031-C36D-4DFC-998B-461A9A2E11E9}" dt="2024-03-03T13:53:09.148" v="534" actId="1036"/>
          <ac:spMkLst>
            <pc:docMk/>
            <pc:sldMk cId="4188792782" sldId="275"/>
            <ac:spMk id="13" creationId="{6CCDD5BA-D8EA-AF40-4494-3BD7CA300190}"/>
          </ac:spMkLst>
        </pc:spChg>
        <pc:spChg chg="add mod">
          <ac:chgData name="Abels, Patrick" userId="ba666de4-0d21-43a6-8e66-51a18aae1b4a" providerId="ADAL" clId="{E5B0E031-C36D-4DFC-998B-461A9A2E11E9}" dt="2024-03-03T13:53:09.148" v="534" actId="1036"/>
          <ac:spMkLst>
            <pc:docMk/>
            <pc:sldMk cId="4188792782" sldId="275"/>
            <ac:spMk id="14" creationId="{ADC0C82A-DF6C-9783-4EAB-9649EC8A5B40}"/>
          </ac:spMkLst>
        </pc:spChg>
        <pc:spChg chg="add mod">
          <ac:chgData name="Abels, Patrick" userId="ba666de4-0d21-43a6-8e66-51a18aae1b4a" providerId="ADAL" clId="{E5B0E031-C36D-4DFC-998B-461A9A2E11E9}" dt="2024-03-03T13:53:09.148" v="534" actId="1036"/>
          <ac:spMkLst>
            <pc:docMk/>
            <pc:sldMk cId="4188792782" sldId="275"/>
            <ac:spMk id="15" creationId="{B60DCD50-7350-9B46-AA68-876856811366}"/>
          </ac:spMkLst>
        </pc:spChg>
        <pc:spChg chg="add mod">
          <ac:chgData name="Abels, Patrick" userId="ba666de4-0d21-43a6-8e66-51a18aae1b4a" providerId="ADAL" clId="{E5B0E031-C36D-4DFC-998B-461A9A2E11E9}" dt="2024-03-03T13:53:09.148" v="534" actId="1036"/>
          <ac:spMkLst>
            <pc:docMk/>
            <pc:sldMk cId="4188792782" sldId="275"/>
            <ac:spMk id="16" creationId="{FCAFE31E-94F7-156F-FA33-73D03F0A2E3D}"/>
          </ac:spMkLst>
        </pc:spChg>
        <pc:spChg chg="add mod">
          <ac:chgData name="Abels, Patrick" userId="ba666de4-0d21-43a6-8e66-51a18aae1b4a" providerId="ADAL" clId="{E5B0E031-C36D-4DFC-998B-461A9A2E11E9}" dt="2024-03-03T13:56:50.411" v="655" actId="1037"/>
          <ac:spMkLst>
            <pc:docMk/>
            <pc:sldMk cId="4188792782" sldId="275"/>
            <ac:spMk id="17" creationId="{C4088CE9-3EB8-AE4E-6B3F-9EE1D8A9AA6D}"/>
          </ac:spMkLst>
        </pc:spChg>
        <pc:spChg chg="add mod">
          <ac:chgData name="Abels, Patrick" userId="ba666de4-0d21-43a6-8e66-51a18aae1b4a" providerId="ADAL" clId="{E5B0E031-C36D-4DFC-998B-461A9A2E11E9}" dt="2024-03-03T13:55:22.672" v="564" actId="1037"/>
          <ac:spMkLst>
            <pc:docMk/>
            <pc:sldMk cId="4188792782" sldId="275"/>
            <ac:spMk id="18" creationId="{B219E0CF-57BD-F8FA-B831-BCEFD8D7D4F0}"/>
          </ac:spMkLst>
        </pc:spChg>
        <pc:spChg chg="add mod">
          <ac:chgData name="Abels, Patrick" userId="ba666de4-0d21-43a6-8e66-51a18aae1b4a" providerId="ADAL" clId="{E5B0E031-C36D-4DFC-998B-461A9A2E11E9}" dt="2024-03-03T13:55:45.507" v="576" actId="1037"/>
          <ac:spMkLst>
            <pc:docMk/>
            <pc:sldMk cId="4188792782" sldId="275"/>
            <ac:spMk id="19" creationId="{7D6167A3-6A3F-07BF-D1CB-B10880CFA4F5}"/>
          </ac:spMkLst>
        </pc:spChg>
        <pc:spChg chg="add mod">
          <ac:chgData name="Abels, Patrick" userId="ba666de4-0d21-43a6-8e66-51a18aae1b4a" providerId="ADAL" clId="{E5B0E031-C36D-4DFC-998B-461A9A2E11E9}" dt="2024-03-03T13:55:52.966" v="608" actId="1036"/>
          <ac:spMkLst>
            <pc:docMk/>
            <pc:sldMk cId="4188792782" sldId="275"/>
            <ac:spMk id="20" creationId="{FC91B308-911B-68D3-222F-420F5961975A}"/>
          </ac:spMkLst>
        </pc:spChg>
        <pc:spChg chg="add mod">
          <ac:chgData name="Abels, Patrick" userId="ba666de4-0d21-43a6-8e66-51a18aae1b4a" providerId="ADAL" clId="{E5B0E031-C36D-4DFC-998B-461A9A2E11E9}" dt="2024-03-03T13:56:06.781" v="633" actId="1076"/>
          <ac:spMkLst>
            <pc:docMk/>
            <pc:sldMk cId="4188792782" sldId="275"/>
            <ac:spMk id="21" creationId="{0F205503-F544-E1B2-2C95-663B98ED1A98}"/>
          </ac:spMkLst>
        </pc:spChg>
        <pc:spChg chg="add mod">
          <ac:chgData name="Abels, Patrick" userId="ba666de4-0d21-43a6-8e66-51a18aae1b4a" providerId="ADAL" clId="{E5B0E031-C36D-4DFC-998B-461A9A2E11E9}" dt="2024-03-03T13:56:11.107" v="637" actId="1038"/>
          <ac:spMkLst>
            <pc:docMk/>
            <pc:sldMk cId="4188792782" sldId="275"/>
            <ac:spMk id="22" creationId="{70A336FE-4189-2D5F-5509-EDAAE657E45D}"/>
          </ac:spMkLst>
        </pc:spChg>
        <pc:spChg chg="add mod">
          <ac:chgData name="Abels, Patrick" userId="ba666de4-0d21-43a6-8e66-51a18aae1b4a" providerId="ADAL" clId="{E5B0E031-C36D-4DFC-998B-461A9A2E11E9}" dt="2024-03-03T13:56:03.985" v="632" actId="1035"/>
          <ac:spMkLst>
            <pc:docMk/>
            <pc:sldMk cId="4188792782" sldId="275"/>
            <ac:spMk id="23" creationId="{AB15D82B-90C8-886B-8D24-4384CEEBC084}"/>
          </ac:spMkLst>
        </pc:spChg>
        <pc:picChg chg="del">
          <ac:chgData name="Abels, Patrick" userId="ba666de4-0d21-43a6-8e66-51a18aae1b4a" providerId="ADAL" clId="{E5B0E031-C36D-4DFC-998B-461A9A2E11E9}" dt="2024-03-03T13:39:56.542" v="375" actId="478"/>
          <ac:picMkLst>
            <pc:docMk/>
            <pc:sldMk cId="4188792782" sldId="275"/>
            <ac:picMk id="5" creationId="{0EE41387-273D-DBC6-03D8-F9782025512A}"/>
          </ac:picMkLst>
        </pc:picChg>
        <pc:picChg chg="add del mod">
          <ac:chgData name="Abels, Patrick" userId="ba666de4-0d21-43a6-8e66-51a18aae1b4a" providerId="ADAL" clId="{E5B0E031-C36D-4DFC-998B-461A9A2E11E9}" dt="2024-03-03T13:46:39.549" v="387" actId="478"/>
          <ac:picMkLst>
            <pc:docMk/>
            <pc:sldMk cId="4188792782" sldId="275"/>
            <ac:picMk id="6" creationId="{59F2C71A-E8FF-62F0-3C0D-5E6BC60F5C87}"/>
          </ac:picMkLst>
        </pc:picChg>
        <pc:picChg chg="del">
          <ac:chgData name="Abels, Patrick" userId="ba666de4-0d21-43a6-8e66-51a18aae1b4a" providerId="ADAL" clId="{E5B0E031-C36D-4DFC-998B-461A9A2E11E9}" dt="2024-03-03T13:39:50.155" v="374" actId="478"/>
          <ac:picMkLst>
            <pc:docMk/>
            <pc:sldMk cId="4188792782" sldId="275"/>
            <ac:picMk id="7" creationId="{728BE462-0520-44A6-5FF2-3A45D1BF0AEE}"/>
          </ac:picMkLst>
        </pc:picChg>
        <pc:picChg chg="add mod">
          <ac:chgData name="Abels, Patrick" userId="ba666de4-0d21-43a6-8e66-51a18aae1b4a" providerId="ADAL" clId="{E5B0E031-C36D-4DFC-998B-461A9A2E11E9}" dt="2024-03-03T13:53:09.148" v="534" actId="1036"/>
          <ac:picMkLst>
            <pc:docMk/>
            <pc:sldMk cId="4188792782" sldId="275"/>
            <ac:picMk id="9" creationId="{B5096561-D53A-9812-EAA5-5A234E1F430E}"/>
          </ac:picMkLst>
        </pc:picChg>
      </pc:sldChg>
      <pc:sldChg chg="addSp delSp modSp mod">
        <pc:chgData name="Abels, Patrick" userId="ba666de4-0d21-43a6-8e66-51a18aae1b4a" providerId="ADAL" clId="{E5B0E031-C36D-4DFC-998B-461A9A2E11E9}" dt="2024-03-03T14:12:04.033" v="852"/>
        <pc:sldMkLst>
          <pc:docMk/>
          <pc:sldMk cId="2432261518" sldId="276"/>
        </pc:sldMkLst>
        <pc:spChg chg="mod">
          <ac:chgData name="Abels, Patrick" userId="ba666de4-0d21-43a6-8e66-51a18aae1b4a" providerId="ADAL" clId="{E5B0E031-C36D-4DFC-998B-461A9A2E11E9}" dt="2024-03-03T14:11:30.955" v="827" actId="1035"/>
          <ac:spMkLst>
            <pc:docMk/>
            <pc:sldMk cId="2432261518" sldId="276"/>
            <ac:spMk id="2" creationId="{5DE60DD3-7DC3-D6D3-3823-061FAF5125DF}"/>
          </ac:spMkLst>
        </pc:spChg>
        <pc:picChg chg="del">
          <ac:chgData name="Abels, Patrick" userId="ba666de4-0d21-43a6-8e66-51a18aae1b4a" providerId="ADAL" clId="{E5B0E031-C36D-4DFC-998B-461A9A2E11E9}" dt="2024-03-03T14:06:29.266" v="753" actId="478"/>
          <ac:picMkLst>
            <pc:docMk/>
            <pc:sldMk cId="2432261518" sldId="276"/>
            <ac:picMk id="4" creationId="{4BBA41A8-2C11-A6CC-D4C7-D22507E11549}"/>
          </ac:picMkLst>
        </pc:picChg>
        <pc:picChg chg="add mod modCrop">
          <ac:chgData name="Abels, Patrick" userId="ba666de4-0d21-43a6-8e66-51a18aae1b4a" providerId="ADAL" clId="{E5B0E031-C36D-4DFC-998B-461A9A2E11E9}" dt="2024-03-03T14:11:47.742" v="851" actId="1035"/>
          <ac:picMkLst>
            <pc:docMk/>
            <pc:sldMk cId="2432261518" sldId="276"/>
            <ac:picMk id="5" creationId="{1B8F38AB-7216-00F3-E422-147E33AD58C9}"/>
          </ac:picMkLst>
        </pc:picChg>
        <pc:picChg chg="add mod modCrop">
          <ac:chgData name="Abels, Patrick" userId="ba666de4-0d21-43a6-8e66-51a18aae1b4a" providerId="ADAL" clId="{E5B0E031-C36D-4DFC-998B-461A9A2E11E9}" dt="2024-03-03T14:11:47.742" v="851" actId="1035"/>
          <ac:picMkLst>
            <pc:docMk/>
            <pc:sldMk cId="2432261518" sldId="276"/>
            <ac:picMk id="6" creationId="{48AAAD20-1E5C-BD2F-5977-44F418D9E400}"/>
          </ac:picMkLst>
        </pc:picChg>
        <pc:picChg chg="add mod modCrop">
          <ac:chgData name="Abels, Patrick" userId="ba666de4-0d21-43a6-8e66-51a18aae1b4a" providerId="ADAL" clId="{E5B0E031-C36D-4DFC-998B-461A9A2E11E9}" dt="2024-03-03T14:11:47.742" v="851" actId="1035"/>
          <ac:picMkLst>
            <pc:docMk/>
            <pc:sldMk cId="2432261518" sldId="276"/>
            <ac:picMk id="7" creationId="{9F895F07-A4EC-85BB-EF50-3AA54D50415F}"/>
          </ac:picMkLst>
        </pc:picChg>
        <pc:picChg chg="add mod">
          <ac:chgData name="Abels, Patrick" userId="ba666de4-0d21-43a6-8e66-51a18aae1b4a" providerId="ADAL" clId="{E5B0E031-C36D-4DFC-998B-461A9A2E11E9}" dt="2024-03-03T14:12:04.033" v="852"/>
          <ac:picMkLst>
            <pc:docMk/>
            <pc:sldMk cId="2432261518" sldId="276"/>
            <ac:picMk id="1026" creationId="{175B87B6-DFDD-FE3D-8B74-5E346D6FFA11}"/>
          </ac:picMkLst>
        </pc:picChg>
      </pc:sldChg>
      <pc:sldChg chg="addSp delSp modSp add mod">
        <pc:chgData name="Abels, Patrick" userId="ba666de4-0d21-43a6-8e66-51a18aae1b4a" providerId="ADAL" clId="{E5B0E031-C36D-4DFC-998B-461A9A2E11E9}" dt="2024-03-03T14:05:18.988" v="729" actId="1076"/>
        <pc:sldMkLst>
          <pc:docMk/>
          <pc:sldMk cId="3373920862" sldId="277"/>
        </pc:sldMkLst>
        <pc:spChg chg="mod">
          <ac:chgData name="Abels, Patrick" userId="ba666de4-0d21-43a6-8e66-51a18aae1b4a" providerId="ADAL" clId="{E5B0E031-C36D-4DFC-998B-461A9A2E11E9}" dt="2024-03-03T14:04:56.526" v="722" actId="20577"/>
          <ac:spMkLst>
            <pc:docMk/>
            <pc:sldMk cId="3373920862" sldId="277"/>
            <ac:spMk id="3" creationId="{5C4D9B0F-C905-599E-65D1-AA4305E0852B}"/>
          </ac:spMkLst>
        </pc:spChg>
        <pc:picChg chg="del">
          <ac:chgData name="Abels, Patrick" userId="ba666de4-0d21-43a6-8e66-51a18aae1b4a" providerId="ADAL" clId="{E5B0E031-C36D-4DFC-998B-461A9A2E11E9}" dt="2024-03-03T14:00:52.759" v="693" actId="478"/>
          <ac:picMkLst>
            <pc:docMk/>
            <pc:sldMk cId="3373920862" sldId="277"/>
            <ac:picMk id="4" creationId="{505973E3-68C0-FC84-914B-2F551F2897DA}"/>
          </ac:picMkLst>
        </pc:picChg>
        <pc:picChg chg="add mod">
          <ac:chgData name="Abels, Patrick" userId="ba666de4-0d21-43a6-8e66-51a18aae1b4a" providerId="ADAL" clId="{E5B0E031-C36D-4DFC-998B-461A9A2E11E9}" dt="2024-03-03T14:05:18.988" v="729" actId="1076"/>
          <ac:picMkLst>
            <pc:docMk/>
            <pc:sldMk cId="3373920862" sldId="277"/>
            <ac:picMk id="5" creationId="{D53FECC2-82AD-DD9E-D997-1547EA211913}"/>
          </ac:picMkLst>
        </pc:picChg>
        <pc:picChg chg="del">
          <ac:chgData name="Abels, Patrick" userId="ba666de4-0d21-43a6-8e66-51a18aae1b4a" providerId="ADAL" clId="{E5B0E031-C36D-4DFC-998B-461A9A2E11E9}" dt="2024-03-03T14:00:52.759" v="693" actId="478"/>
          <ac:picMkLst>
            <pc:docMk/>
            <pc:sldMk cId="3373920862" sldId="277"/>
            <ac:picMk id="6" creationId="{54B39842-2CA5-F368-A67F-EACAD4A035F5}"/>
          </ac:picMkLst>
        </pc:picChg>
        <pc:picChg chg="add mod">
          <ac:chgData name="Abels, Patrick" userId="ba666de4-0d21-43a6-8e66-51a18aae1b4a" providerId="ADAL" clId="{E5B0E031-C36D-4DFC-998B-461A9A2E11E9}" dt="2024-03-03T14:05:12.308" v="728" actId="1076"/>
          <ac:picMkLst>
            <pc:docMk/>
            <pc:sldMk cId="3373920862" sldId="277"/>
            <ac:picMk id="7" creationId="{F7F2A72A-AA0D-6CFC-236F-9E9380A92D24}"/>
          </ac:picMkLst>
        </pc:picChg>
        <pc:picChg chg="del">
          <ac:chgData name="Abels, Patrick" userId="ba666de4-0d21-43a6-8e66-51a18aae1b4a" providerId="ADAL" clId="{E5B0E031-C36D-4DFC-998B-461A9A2E11E9}" dt="2024-03-03T14:00:52.759" v="693" actId="478"/>
          <ac:picMkLst>
            <pc:docMk/>
            <pc:sldMk cId="3373920862" sldId="277"/>
            <ac:picMk id="9" creationId="{F1FF98ED-0D62-FB2D-F9CA-D716B807D4F4}"/>
          </ac:picMkLst>
        </pc:picChg>
      </pc:sldChg>
    </pc:docChg>
  </pc:docChgLst>
  <pc:docChgLst>
    <pc:chgData name="Abels, Patrick" userId="ba666de4-0d21-43a6-8e66-51a18aae1b4a" providerId="ADAL" clId="{2C970EC9-5726-4088-B963-EB70BDBBAF6D}"/>
    <pc:docChg chg="undo custSel modSld">
      <pc:chgData name="Abels, Patrick" userId="ba666de4-0d21-43a6-8e66-51a18aae1b4a" providerId="ADAL" clId="{2C970EC9-5726-4088-B963-EB70BDBBAF6D}" dt="2024-03-16T19:41:02.688" v="947" actId="20577"/>
      <pc:docMkLst>
        <pc:docMk/>
      </pc:docMkLst>
      <pc:sldChg chg="addSp delSp modSp mod">
        <pc:chgData name="Abels, Patrick" userId="ba666de4-0d21-43a6-8e66-51a18aae1b4a" providerId="ADAL" clId="{2C970EC9-5726-4088-B963-EB70BDBBAF6D}" dt="2024-03-05T21:25:47.466" v="119" actId="1035"/>
        <pc:sldMkLst>
          <pc:docMk/>
          <pc:sldMk cId="4053142725" sldId="258"/>
        </pc:sldMkLst>
        <pc:picChg chg="add mod modCrop">
          <ac:chgData name="Abels, Patrick" userId="ba666de4-0d21-43a6-8e66-51a18aae1b4a" providerId="ADAL" clId="{2C970EC9-5726-4088-B963-EB70BDBBAF6D}" dt="2024-03-05T21:25:47.466" v="119" actId="1035"/>
          <ac:picMkLst>
            <pc:docMk/>
            <pc:sldMk cId="4053142725" sldId="258"/>
            <ac:picMk id="2" creationId="{ADABCA65-609C-BA4E-3CF7-1AB170C0EAF0}"/>
          </ac:picMkLst>
        </pc:picChg>
        <pc:picChg chg="del">
          <ac:chgData name="Abels, Patrick" userId="ba666de4-0d21-43a6-8e66-51a18aae1b4a" providerId="ADAL" clId="{2C970EC9-5726-4088-B963-EB70BDBBAF6D}" dt="2024-03-05T21:25:16.904" v="103" actId="478"/>
          <ac:picMkLst>
            <pc:docMk/>
            <pc:sldMk cId="4053142725" sldId="258"/>
            <ac:picMk id="3" creationId="{1E8C5E85-8077-E176-24EE-F3D1BD858E8F}"/>
          </ac:picMkLst>
        </pc:picChg>
        <pc:picChg chg="del">
          <ac:chgData name="Abels, Patrick" userId="ba666de4-0d21-43a6-8e66-51a18aae1b4a" providerId="ADAL" clId="{2C970EC9-5726-4088-B963-EB70BDBBAF6D}" dt="2024-03-05T21:25:18.167" v="104" actId="478"/>
          <ac:picMkLst>
            <pc:docMk/>
            <pc:sldMk cId="4053142725" sldId="258"/>
            <ac:picMk id="5" creationId="{CFDCF565-E262-8911-642A-D1723C36F0B8}"/>
          </ac:picMkLst>
        </pc:picChg>
      </pc:sldChg>
      <pc:sldChg chg="addSp delSp modSp mod">
        <pc:chgData name="Abels, Patrick" userId="ba666de4-0d21-43a6-8e66-51a18aae1b4a" providerId="ADAL" clId="{2C970EC9-5726-4088-B963-EB70BDBBAF6D}" dt="2024-03-05T21:32:16.653" v="233" actId="1037"/>
        <pc:sldMkLst>
          <pc:docMk/>
          <pc:sldMk cId="1535252720" sldId="269"/>
        </pc:sldMkLst>
        <pc:spChg chg="mod">
          <ac:chgData name="Abels, Patrick" userId="ba666de4-0d21-43a6-8e66-51a18aae1b4a" providerId="ADAL" clId="{2C970EC9-5726-4088-B963-EB70BDBBAF6D}" dt="2024-03-05T21:29:09.119" v="130" actId="6549"/>
          <ac:spMkLst>
            <pc:docMk/>
            <pc:sldMk cId="1535252720" sldId="269"/>
            <ac:spMk id="3" creationId="{01ECBF5A-FC38-589B-9B3F-519D1EC2FC51}"/>
          </ac:spMkLst>
        </pc:spChg>
        <pc:picChg chg="del">
          <ac:chgData name="Abels, Patrick" userId="ba666de4-0d21-43a6-8e66-51a18aae1b4a" providerId="ADAL" clId="{2C970EC9-5726-4088-B963-EB70BDBBAF6D}" dt="2024-03-05T21:26:08.272" v="120" actId="478"/>
          <ac:picMkLst>
            <pc:docMk/>
            <pc:sldMk cId="1535252720" sldId="269"/>
            <ac:picMk id="4" creationId="{4FB07E2C-1DB9-195A-E0D7-A9484E15724C}"/>
          </ac:picMkLst>
        </pc:picChg>
        <pc:picChg chg="add mod modCrop">
          <ac:chgData name="Abels, Patrick" userId="ba666de4-0d21-43a6-8e66-51a18aae1b4a" providerId="ADAL" clId="{2C970EC9-5726-4088-B963-EB70BDBBAF6D}" dt="2024-03-05T21:32:16.653" v="233" actId="1037"/>
          <ac:picMkLst>
            <pc:docMk/>
            <pc:sldMk cId="1535252720" sldId="269"/>
            <ac:picMk id="5" creationId="{17D38932-272E-39EE-D1FB-0F63BAF1791B}"/>
          </ac:picMkLst>
        </pc:picChg>
        <pc:picChg chg="del">
          <ac:chgData name="Abels, Patrick" userId="ba666de4-0d21-43a6-8e66-51a18aae1b4a" providerId="ADAL" clId="{2C970EC9-5726-4088-B963-EB70BDBBAF6D}" dt="2024-03-05T21:26:10.142" v="121" actId="478"/>
          <ac:picMkLst>
            <pc:docMk/>
            <pc:sldMk cId="1535252720" sldId="269"/>
            <ac:picMk id="6" creationId="{ACD20529-F9AD-FC2B-9693-9630DD880763}"/>
          </ac:picMkLst>
        </pc:picChg>
        <pc:picChg chg="add mod">
          <ac:chgData name="Abels, Patrick" userId="ba666de4-0d21-43a6-8e66-51a18aae1b4a" providerId="ADAL" clId="{2C970EC9-5726-4088-B963-EB70BDBBAF6D}" dt="2024-03-05T21:32:16.653" v="233" actId="1037"/>
          <ac:picMkLst>
            <pc:docMk/>
            <pc:sldMk cId="1535252720" sldId="269"/>
            <ac:picMk id="7" creationId="{4BA4451F-6E84-89BC-4888-9382129DA320}"/>
          </ac:picMkLst>
        </pc:picChg>
        <pc:picChg chg="add mod modCrop">
          <ac:chgData name="Abels, Patrick" userId="ba666de4-0d21-43a6-8e66-51a18aae1b4a" providerId="ADAL" clId="{2C970EC9-5726-4088-B963-EB70BDBBAF6D}" dt="2024-03-05T21:32:12.690" v="205" actId="1076"/>
          <ac:picMkLst>
            <pc:docMk/>
            <pc:sldMk cId="1535252720" sldId="269"/>
            <ac:picMk id="8" creationId="{58AA9554-653C-DAFC-6EE2-C33A10305994}"/>
          </ac:picMkLst>
        </pc:picChg>
        <pc:picChg chg="add mod modCrop">
          <ac:chgData name="Abels, Patrick" userId="ba666de4-0d21-43a6-8e66-51a18aae1b4a" providerId="ADAL" clId="{2C970EC9-5726-4088-B963-EB70BDBBAF6D}" dt="2024-03-05T21:32:16.653" v="233" actId="1037"/>
          <ac:picMkLst>
            <pc:docMk/>
            <pc:sldMk cId="1535252720" sldId="269"/>
            <ac:picMk id="9" creationId="{4F481999-4957-E60C-6AF5-5756E0B9AF6E}"/>
          </ac:picMkLst>
        </pc:picChg>
      </pc:sldChg>
      <pc:sldChg chg="addSp delSp modSp mod">
        <pc:chgData name="Abels, Patrick" userId="ba666de4-0d21-43a6-8e66-51a18aae1b4a" providerId="ADAL" clId="{2C970EC9-5726-4088-B963-EB70BDBBAF6D}" dt="2024-03-05T21:32:28.452" v="236" actId="1076"/>
        <pc:sldMkLst>
          <pc:docMk/>
          <pc:sldMk cId="1722427942" sldId="273"/>
        </pc:sldMkLst>
        <pc:spChg chg="mod">
          <ac:chgData name="Abels, Patrick" userId="ba666de4-0d21-43a6-8e66-51a18aae1b4a" providerId="ADAL" clId="{2C970EC9-5726-4088-B963-EB70BDBBAF6D}" dt="2024-03-05T21:26:58.250" v="125" actId="6549"/>
          <ac:spMkLst>
            <pc:docMk/>
            <pc:sldMk cId="1722427942" sldId="273"/>
            <ac:spMk id="2" creationId="{9AB4A751-8F07-093D-AF8D-F931909DA7A8}"/>
          </ac:spMkLst>
        </pc:spChg>
        <pc:picChg chg="add del mod modCrop">
          <ac:chgData name="Abels, Patrick" userId="ba666de4-0d21-43a6-8e66-51a18aae1b4a" providerId="ADAL" clId="{2C970EC9-5726-4088-B963-EB70BDBBAF6D}" dt="2024-03-05T21:29:59.128" v="140" actId="21"/>
          <ac:picMkLst>
            <pc:docMk/>
            <pc:sldMk cId="1722427942" sldId="273"/>
            <ac:picMk id="4" creationId="{4BA4451F-6E84-89BC-4888-9382129DA320}"/>
          </ac:picMkLst>
        </pc:picChg>
        <pc:picChg chg="add mod modCrop">
          <ac:chgData name="Abels, Patrick" userId="ba666de4-0d21-43a6-8e66-51a18aae1b4a" providerId="ADAL" clId="{2C970EC9-5726-4088-B963-EB70BDBBAF6D}" dt="2024-03-05T21:32:28.452" v="236" actId="1076"/>
          <ac:picMkLst>
            <pc:docMk/>
            <pc:sldMk cId="1722427942" sldId="273"/>
            <ac:picMk id="5" creationId="{28CCCBDB-EA85-0F46-89B8-790664D8E687}"/>
          </ac:picMkLst>
        </pc:picChg>
        <pc:picChg chg="del">
          <ac:chgData name="Abels, Patrick" userId="ba666de4-0d21-43a6-8e66-51a18aae1b4a" providerId="ADAL" clId="{2C970EC9-5726-4088-B963-EB70BDBBAF6D}" dt="2024-03-05T21:29:39.873" v="135" actId="478"/>
          <ac:picMkLst>
            <pc:docMk/>
            <pc:sldMk cId="1722427942" sldId="273"/>
            <ac:picMk id="7" creationId="{C03A38BD-DDD8-BAFD-C94D-286CCB127D6F}"/>
          </ac:picMkLst>
        </pc:picChg>
      </pc:sldChg>
      <pc:sldChg chg="modSp mod">
        <pc:chgData name="Abels, Patrick" userId="ba666de4-0d21-43a6-8e66-51a18aae1b4a" providerId="ADAL" clId="{2C970EC9-5726-4088-B963-EB70BDBBAF6D}" dt="2024-03-05T21:24:54.893" v="102" actId="207"/>
        <pc:sldMkLst>
          <pc:docMk/>
          <pc:sldMk cId="3461349593" sldId="274"/>
        </pc:sldMkLst>
        <pc:spChg chg="mod">
          <ac:chgData name="Abels, Patrick" userId="ba666de4-0d21-43a6-8e66-51a18aae1b4a" providerId="ADAL" clId="{2C970EC9-5726-4088-B963-EB70BDBBAF6D}" dt="2024-03-05T21:24:54.893" v="102" actId="207"/>
          <ac:spMkLst>
            <pc:docMk/>
            <pc:sldMk cId="3461349593" sldId="274"/>
            <ac:spMk id="2" creationId="{237666F4-B345-DCF6-D8B1-21FB535B0181}"/>
          </ac:spMkLst>
        </pc:spChg>
      </pc:sldChg>
      <pc:sldChg chg="addSp delSp modSp mod">
        <pc:chgData name="Abels, Patrick" userId="ba666de4-0d21-43a6-8e66-51a18aae1b4a" providerId="ADAL" clId="{2C970EC9-5726-4088-B963-EB70BDBBAF6D}" dt="2024-03-16T19:41:02.688" v="947" actId="20577"/>
        <pc:sldMkLst>
          <pc:docMk/>
          <pc:sldMk cId="4188792782" sldId="275"/>
        </pc:sldMkLst>
        <pc:spChg chg="mod">
          <ac:chgData name="Abels, Patrick" userId="ba666de4-0d21-43a6-8e66-51a18aae1b4a" providerId="ADAL" clId="{2C970EC9-5726-4088-B963-EB70BDBBAF6D}" dt="2024-03-05T21:52:09.528" v="924" actId="20577"/>
          <ac:spMkLst>
            <pc:docMk/>
            <pc:sldMk cId="4188792782" sldId="275"/>
            <ac:spMk id="2" creationId="{96CB9500-4BEA-2A30-524B-25C09D1F3208}"/>
          </ac:spMkLst>
        </pc:spChg>
        <pc:spChg chg="mod">
          <ac:chgData name="Abels, Patrick" userId="ba666de4-0d21-43a6-8e66-51a18aae1b4a" providerId="ADAL" clId="{2C970EC9-5726-4088-B963-EB70BDBBAF6D}" dt="2024-03-16T19:41:02.688" v="947" actId="20577"/>
          <ac:spMkLst>
            <pc:docMk/>
            <pc:sldMk cId="4188792782" sldId="275"/>
            <ac:spMk id="3" creationId="{DE287186-0EB6-0464-DD2D-E6DDC50BD359}"/>
          </ac:spMkLst>
        </pc:spChg>
        <pc:spChg chg="add mod">
          <ac:chgData name="Abels, Patrick" userId="ba666de4-0d21-43a6-8e66-51a18aae1b4a" providerId="ADAL" clId="{2C970EC9-5726-4088-B963-EB70BDBBAF6D}" dt="2024-03-05T21:49:48.861" v="870" actId="207"/>
          <ac:spMkLst>
            <pc:docMk/>
            <pc:sldMk cId="4188792782" sldId="275"/>
            <ac:spMk id="10" creationId="{00F3CE6B-BBA1-11F6-5A7E-F1D40E745AEA}"/>
          </ac:spMkLst>
        </pc:spChg>
        <pc:spChg chg="add mod">
          <ac:chgData name="Abels, Patrick" userId="ba666de4-0d21-43a6-8e66-51a18aae1b4a" providerId="ADAL" clId="{2C970EC9-5726-4088-B963-EB70BDBBAF6D}" dt="2024-03-05T21:46:35.744" v="804" actId="1076"/>
          <ac:spMkLst>
            <pc:docMk/>
            <pc:sldMk cId="4188792782" sldId="275"/>
            <ac:spMk id="12" creationId="{2F4B328C-9737-DE41-8DF4-4340A64B0DD6}"/>
          </ac:spMkLst>
        </pc:spChg>
        <pc:spChg chg="add mod">
          <ac:chgData name="Abels, Patrick" userId="ba666de4-0d21-43a6-8e66-51a18aae1b4a" providerId="ADAL" clId="{2C970EC9-5726-4088-B963-EB70BDBBAF6D}" dt="2024-03-05T21:51:28.216" v="923" actId="1035"/>
          <ac:spMkLst>
            <pc:docMk/>
            <pc:sldMk cId="4188792782" sldId="275"/>
            <ac:spMk id="16" creationId="{874BBB09-44A7-6D64-0DBA-7C89D15B3DDE}"/>
          </ac:spMkLst>
        </pc:spChg>
        <pc:spChg chg="add del">
          <ac:chgData name="Abels, Patrick" userId="ba666de4-0d21-43a6-8e66-51a18aae1b4a" providerId="ADAL" clId="{2C970EC9-5726-4088-B963-EB70BDBBAF6D}" dt="2024-03-05T21:50:22.339" v="874" actId="22"/>
          <ac:spMkLst>
            <pc:docMk/>
            <pc:sldMk cId="4188792782" sldId="275"/>
            <ac:spMk id="20" creationId="{34B45698-3C3D-E7D3-39A1-9F8953C50B4C}"/>
          </ac:spMkLst>
        </pc:spChg>
        <pc:spChg chg="add mod">
          <ac:chgData name="Abels, Patrick" userId="ba666de4-0d21-43a6-8e66-51a18aae1b4a" providerId="ADAL" clId="{2C970EC9-5726-4088-B963-EB70BDBBAF6D}" dt="2024-03-05T21:51:18.380" v="905" actId="1038"/>
          <ac:spMkLst>
            <pc:docMk/>
            <pc:sldMk cId="4188792782" sldId="275"/>
            <ac:spMk id="22" creationId="{2A473880-53B5-66BC-1EB3-1C0324D97E04}"/>
          </ac:spMkLst>
        </pc:spChg>
        <pc:spChg chg="del">
          <ac:chgData name="Abels, Patrick" userId="ba666de4-0d21-43a6-8e66-51a18aae1b4a" providerId="ADAL" clId="{2C970EC9-5726-4088-B963-EB70BDBBAF6D}" dt="2024-03-05T21:37:49.881" v="553" actId="478"/>
          <ac:spMkLst>
            <pc:docMk/>
            <pc:sldMk cId="4188792782" sldId="275"/>
            <ac:spMk id="25" creationId="{45C04E61-B0C0-2A9B-9F90-EF9BE1A7621E}"/>
          </ac:spMkLst>
        </pc:spChg>
        <pc:spChg chg="mod ord">
          <ac:chgData name="Abels, Patrick" userId="ba666de4-0d21-43a6-8e66-51a18aae1b4a" providerId="ADAL" clId="{2C970EC9-5726-4088-B963-EB70BDBBAF6D}" dt="2024-03-05T21:48:53.252" v="857" actId="113"/>
          <ac:spMkLst>
            <pc:docMk/>
            <pc:sldMk cId="4188792782" sldId="275"/>
            <ac:spMk id="26" creationId="{590F2371-B7CF-FF47-D267-D91AF9F4C2DD}"/>
          </ac:spMkLst>
        </pc:spChg>
        <pc:spChg chg="del">
          <ac:chgData name="Abels, Patrick" userId="ba666de4-0d21-43a6-8e66-51a18aae1b4a" providerId="ADAL" clId="{2C970EC9-5726-4088-B963-EB70BDBBAF6D}" dt="2024-03-05T21:37:46.600" v="552" actId="478"/>
          <ac:spMkLst>
            <pc:docMk/>
            <pc:sldMk cId="4188792782" sldId="275"/>
            <ac:spMk id="27" creationId="{37696E0C-B888-FF26-98EE-DC079F256203}"/>
          </ac:spMkLst>
        </pc:spChg>
        <pc:spChg chg="mod ord">
          <ac:chgData name="Abels, Patrick" userId="ba666de4-0d21-43a6-8e66-51a18aae1b4a" providerId="ADAL" clId="{2C970EC9-5726-4088-B963-EB70BDBBAF6D}" dt="2024-03-05T21:44:36.905" v="767" actId="1035"/>
          <ac:spMkLst>
            <pc:docMk/>
            <pc:sldMk cId="4188792782" sldId="275"/>
            <ac:spMk id="28" creationId="{1FAEBEF0-991A-3A9C-3E67-358CA99C722D}"/>
          </ac:spMkLst>
        </pc:spChg>
        <pc:spChg chg="del">
          <ac:chgData name="Abels, Patrick" userId="ba666de4-0d21-43a6-8e66-51a18aae1b4a" providerId="ADAL" clId="{2C970EC9-5726-4088-B963-EB70BDBBAF6D}" dt="2024-03-05T21:40:05.426" v="575" actId="478"/>
          <ac:spMkLst>
            <pc:docMk/>
            <pc:sldMk cId="4188792782" sldId="275"/>
            <ac:spMk id="29" creationId="{A68D7E35-29A8-0631-C6D6-58278041B651}"/>
          </ac:spMkLst>
        </pc:spChg>
        <pc:spChg chg="del">
          <ac:chgData name="Abels, Patrick" userId="ba666de4-0d21-43a6-8e66-51a18aae1b4a" providerId="ADAL" clId="{2C970EC9-5726-4088-B963-EB70BDBBAF6D}" dt="2024-03-05T21:40:05.426" v="575" actId="478"/>
          <ac:spMkLst>
            <pc:docMk/>
            <pc:sldMk cId="4188792782" sldId="275"/>
            <ac:spMk id="30" creationId="{6D19C740-719F-0523-99EF-2F5D04325326}"/>
          </ac:spMkLst>
        </pc:spChg>
        <pc:spChg chg="mod ord">
          <ac:chgData name="Abels, Patrick" userId="ba666de4-0d21-43a6-8e66-51a18aae1b4a" providerId="ADAL" clId="{2C970EC9-5726-4088-B963-EB70BDBBAF6D}" dt="2024-03-05T21:50:10.877" v="872" actId="207"/>
          <ac:spMkLst>
            <pc:docMk/>
            <pc:sldMk cId="4188792782" sldId="275"/>
            <ac:spMk id="31" creationId="{6A25111A-C3F8-5EC7-918E-855E5CFED9CD}"/>
          </ac:spMkLst>
        </pc:spChg>
        <pc:picChg chg="del">
          <ac:chgData name="Abels, Patrick" userId="ba666de4-0d21-43a6-8e66-51a18aae1b4a" providerId="ADAL" clId="{2C970EC9-5726-4088-B963-EB70BDBBAF6D}" dt="2024-03-05T21:41:50.087" v="576" actId="478"/>
          <ac:picMkLst>
            <pc:docMk/>
            <pc:sldMk cId="4188792782" sldId="275"/>
            <ac:picMk id="5" creationId="{1D6C4422-819C-B5DB-EC1E-50C60AE39A65}"/>
          </ac:picMkLst>
        </pc:picChg>
        <pc:picChg chg="add mod modCrop">
          <ac:chgData name="Abels, Patrick" userId="ba666de4-0d21-43a6-8e66-51a18aae1b4a" providerId="ADAL" clId="{2C970EC9-5726-4088-B963-EB70BDBBAF6D}" dt="2024-03-05T21:44:23.385" v="727" actId="1036"/>
          <ac:picMkLst>
            <pc:docMk/>
            <pc:sldMk cId="4188792782" sldId="275"/>
            <ac:picMk id="6" creationId="{310239B4-2E08-3ACD-FC8D-A524285C8146}"/>
          </ac:picMkLst>
        </pc:picChg>
        <pc:cxnChg chg="add mod">
          <ac:chgData name="Abels, Patrick" userId="ba666de4-0d21-43a6-8e66-51a18aae1b4a" providerId="ADAL" clId="{2C970EC9-5726-4088-B963-EB70BDBBAF6D}" dt="2024-03-05T21:50:04.048" v="871" actId="208"/>
          <ac:cxnSpMkLst>
            <pc:docMk/>
            <pc:sldMk cId="4188792782" sldId="275"/>
            <ac:cxnSpMk id="8" creationId="{2133F52B-6AB1-1AD9-A736-A948240BB70D}"/>
          </ac:cxnSpMkLst>
        </pc:cxnChg>
        <pc:cxnChg chg="add mod">
          <ac:chgData name="Abels, Patrick" userId="ba666de4-0d21-43a6-8e66-51a18aae1b4a" providerId="ADAL" clId="{2C970EC9-5726-4088-B963-EB70BDBBAF6D}" dt="2024-03-05T21:46:51.966" v="813" actId="1036"/>
          <ac:cxnSpMkLst>
            <pc:docMk/>
            <pc:sldMk cId="4188792782" sldId="275"/>
            <ac:cxnSpMk id="11" creationId="{8D6AE44B-AAA0-7208-042D-257522D5BAB8}"/>
          </ac:cxnSpMkLst>
        </pc:cxnChg>
        <pc:cxnChg chg="add mod">
          <ac:chgData name="Abels, Patrick" userId="ba666de4-0d21-43a6-8e66-51a18aae1b4a" providerId="ADAL" clId="{2C970EC9-5726-4088-B963-EB70BDBBAF6D}" dt="2024-03-05T21:49:43.455" v="869" actId="207"/>
          <ac:cxnSpMkLst>
            <pc:docMk/>
            <pc:sldMk cId="4188792782" sldId="275"/>
            <ac:cxnSpMk id="15" creationId="{55E7EC62-739A-632F-CE69-0BDD669651F0}"/>
          </ac:cxnSpMkLst>
        </pc:cxnChg>
        <pc:cxnChg chg="add mod">
          <ac:chgData name="Abels, Patrick" userId="ba666de4-0d21-43a6-8e66-51a18aae1b4a" providerId="ADAL" clId="{2C970EC9-5726-4088-B963-EB70BDBBAF6D}" dt="2024-03-05T21:50:46.540" v="883" actId="1035"/>
          <ac:cxnSpMkLst>
            <pc:docMk/>
            <pc:sldMk cId="4188792782" sldId="275"/>
            <ac:cxnSpMk id="21" creationId="{046C3632-0DB5-218F-9008-D4302FF6383E}"/>
          </ac:cxnSpMkLst>
        </pc:cxnChg>
      </pc:sldChg>
      <pc:sldChg chg="addSp delSp modSp mod">
        <pc:chgData name="Abels, Patrick" userId="ba666de4-0d21-43a6-8e66-51a18aae1b4a" providerId="ADAL" clId="{2C970EC9-5726-4088-B963-EB70BDBBAF6D}" dt="2024-03-05T21:23:58.492" v="8" actId="1037"/>
        <pc:sldMkLst>
          <pc:docMk/>
          <pc:sldMk cId="2432261518" sldId="276"/>
        </pc:sldMkLst>
        <pc:picChg chg="del">
          <ac:chgData name="Abels, Patrick" userId="ba666de4-0d21-43a6-8e66-51a18aae1b4a" providerId="ADAL" clId="{2C970EC9-5726-4088-B963-EB70BDBBAF6D}" dt="2024-03-05T21:23:39.957" v="0" actId="478"/>
          <ac:picMkLst>
            <pc:docMk/>
            <pc:sldMk cId="2432261518" sldId="276"/>
            <ac:picMk id="3" creationId="{A5B927C9-B994-3D2B-555C-6371581E3BD8}"/>
          </ac:picMkLst>
        </pc:picChg>
        <pc:picChg chg="add mod">
          <ac:chgData name="Abels, Patrick" userId="ba666de4-0d21-43a6-8e66-51a18aae1b4a" providerId="ADAL" clId="{2C970EC9-5726-4088-B963-EB70BDBBAF6D}" dt="2024-03-05T21:23:58.492" v="8" actId="1037"/>
          <ac:picMkLst>
            <pc:docMk/>
            <pc:sldMk cId="2432261518" sldId="276"/>
            <ac:picMk id="5" creationId="{6C07050D-EB6F-D235-6FF2-C6687E3D4B41}"/>
          </ac:picMkLst>
        </pc:picChg>
      </pc:sldChg>
      <pc:sldChg chg="addSp delSp modSp mod">
        <pc:chgData name="Abels, Patrick" userId="ba666de4-0d21-43a6-8e66-51a18aae1b4a" providerId="ADAL" clId="{2C970EC9-5726-4088-B963-EB70BDBBAF6D}" dt="2024-03-05T21:54:03.817" v="930" actId="1076"/>
        <pc:sldMkLst>
          <pc:docMk/>
          <pc:sldMk cId="3317942293" sldId="278"/>
        </pc:sldMkLst>
        <pc:picChg chg="add mod">
          <ac:chgData name="Abels, Patrick" userId="ba666de4-0d21-43a6-8e66-51a18aae1b4a" providerId="ADAL" clId="{2C970EC9-5726-4088-B963-EB70BDBBAF6D}" dt="2024-03-05T21:53:58.925" v="929" actId="1076"/>
          <ac:picMkLst>
            <pc:docMk/>
            <pc:sldMk cId="3317942293" sldId="278"/>
            <ac:picMk id="5" creationId="{B65BB25F-6A80-B645-0E3A-F05A5B029F37}"/>
          </ac:picMkLst>
        </pc:picChg>
        <pc:picChg chg="del">
          <ac:chgData name="Abels, Patrick" userId="ba666de4-0d21-43a6-8e66-51a18aae1b4a" providerId="ADAL" clId="{2C970EC9-5726-4088-B963-EB70BDBBAF6D}" dt="2024-03-05T21:26:12.675" v="122" actId="478"/>
          <ac:picMkLst>
            <pc:docMk/>
            <pc:sldMk cId="3317942293" sldId="278"/>
            <ac:picMk id="6" creationId="{7958D677-9CB8-ADAB-A9B4-E9F5654DCF0C}"/>
          </ac:picMkLst>
        </pc:picChg>
        <pc:picChg chg="del">
          <ac:chgData name="Abels, Patrick" userId="ba666de4-0d21-43a6-8e66-51a18aae1b4a" providerId="ADAL" clId="{2C970EC9-5726-4088-B963-EB70BDBBAF6D}" dt="2024-03-05T21:26:14.349" v="123" actId="478"/>
          <ac:picMkLst>
            <pc:docMk/>
            <pc:sldMk cId="3317942293" sldId="278"/>
            <ac:picMk id="7" creationId="{44F31F0D-2CBA-A11D-EDD5-B5A73AA072C9}"/>
          </ac:picMkLst>
        </pc:picChg>
        <pc:picChg chg="add mod">
          <ac:chgData name="Abels, Patrick" userId="ba666de4-0d21-43a6-8e66-51a18aae1b4a" providerId="ADAL" clId="{2C970EC9-5726-4088-B963-EB70BDBBAF6D}" dt="2024-03-05T21:54:03.817" v="930" actId="1076"/>
          <ac:picMkLst>
            <pc:docMk/>
            <pc:sldMk cId="3317942293" sldId="278"/>
            <ac:picMk id="9" creationId="{DB9A639D-FF52-B851-2A3C-4CE63D60EECE}"/>
          </ac:picMkLst>
        </pc:picChg>
      </pc:sldChg>
    </pc:docChg>
  </pc:docChgLst>
  <pc:docChgLst>
    <pc:chgData name="Abels, Patrick" userId="ba666de4-0d21-43a6-8e66-51a18aae1b4a" providerId="ADAL" clId="{AB7171CF-37D3-4DBA-A109-317B6A36A7F4}"/>
    <pc:docChg chg="custSel modSld">
      <pc:chgData name="Abels, Patrick" userId="ba666de4-0d21-43a6-8e66-51a18aae1b4a" providerId="ADAL" clId="{AB7171CF-37D3-4DBA-A109-317B6A36A7F4}" dt="2024-03-16T20:16:14.285" v="369" actId="6549"/>
      <pc:docMkLst>
        <pc:docMk/>
      </pc:docMkLst>
      <pc:sldChg chg="addSp delSp modSp mod">
        <pc:chgData name="Abels, Patrick" userId="ba666de4-0d21-43a6-8e66-51a18aae1b4a" providerId="ADAL" clId="{AB7171CF-37D3-4DBA-A109-317B6A36A7F4}" dt="2024-03-16T19:47:19.199" v="44" actId="1076"/>
        <pc:sldMkLst>
          <pc:docMk/>
          <pc:sldMk cId="4053142725" sldId="258"/>
        </pc:sldMkLst>
        <pc:picChg chg="del">
          <ac:chgData name="Abels, Patrick" userId="ba666de4-0d21-43a6-8e66-51a18aae1b4a" providerId="ADAL" clId="{AB7171CF-37D3-4DBA-A109-317B6A36A7F4}" dt="2024-03-16T19:46:42.557" v="32" actId="478"/>
          <ac:picMkLst>
            <pc:docMk/>
            <pc:sldMk cId="4053142725" sldId="258"/>
            <ac:picMk id="2" creationId="{ADABCA65-609C-BA4E-3CF7-1AB170C0EAF0}"/>
          </ac:picMkLst>
        </pc:picChg>
        <pc:picChg chg="add mod modCrop">
          <ac:chgData name="Abels, Patrick" userId="ba666de4-0d21-43a6-8e66-51a18aae1b4a" providerId="ADAL" clId="{AB7171CF-37D3-4DBA-A109-317B6A36A7F4}" dt="2024-03-16T19:47:19.199" v="44" actId="1076"/>
          <ac:picMkLst>
            <pc:docMk/>
            <pc:sldMk cId="4053142725" sldId="258"/>
            <ac:picMk id="3" creationId="{2FB027CB-5A50-9E3F-4AB9-F189AA891A76}"/>
          </ac:picMkLst>
        </pc:picChg>
      </pc:sldChg>
      <pc:sldChg chg="addSp delSp modSp mod">
        <pc:chgData name="Abels, Patrick" userId="ba666de4-0d21-43a6-8e66-51a18aae1b4a" providerId="ADAL" clId="{AB7171CF-37D3-4DBA-A109-317B6A36A7F4}" dt="2024-03-16T20:10:19.712" v="314" actId="1076"/>
        <pc:sldMkLst>
          <pc:docMk/>
          <pc:sldMk cId="1535252720" sldId="269"/>
        </pc:sldMkLst>
        <pc:spChg chg="mod">
          <ac:chgData name="Abels, Patrick" userId="ba666de4-0d21-43a6-8e66-51a18aae1b4a" providerId="ADAL" clId="{AB7171CF-37D3-4DBA-A109-317B6A36A7F4}" dt="2024-03-16T20:09:10.505" v="308" actId="6549"/>
          <ac:spMkLst>
            <pc:docMk/>
            <pc:sldMk cId="1535252720" sldId="269"/>
            <ac:spMk id="3" creationId="{01ECBF5A-FC38-589B-9B3F-519D1EC2FC51}"/>
          </ac:spMkLst>
        </pc:spChg>
        <pc:picChg chg="add mod">
          <ac:chgData name="Abels, Patrick" userId="ba666de4-0d21-43a6-8e66-51a18aae1b4a" providerId="ADAL" clId="{AB7171CF-37D3-4DBA-A109-317B6A36A7F4}" dt="2024-03-16T20:10:19.712" v="314" actId="1076"/>
          <ac:picMkLst>
            <pc:docMk/>
            <pc:sldMk cId="1535252720" sldId="269"/>
            <ac:picMk id="4" creationId="{C551F3FB-83B3-0D5F-4914-1E45F2DC4E9C}"/>
          </ac:picMkLst>
        </pc:picChg>
        <pc:picChg chg="del">
          <ac:chgData name="Abels, Patrick" userId="ba666de4-0d21-43a6-8e66-51a18aae1b4a" providerId="ADAL" clId="{AB7171CF-37D3-4DBA-A109-317B6A36A7F4}" dt="2024-03-16T20:06:54.754" v="301" actId="478"/>
          <ac:picMkLst>
            <pc:docMk/>
            <pc:sldMk cId="1535252720" sldId="269"/>
            <ac:picMk id="5" creationId="{17D38932-272E-39EE-D1FB-0F63BAF1791B}"/>
          </ac:picMkLst>
        </pc:picChg>
        <pc:picChg chg="del">
          <ac:chgData name="Abels, Patrick" userId="ba666de4-0d21-43a6-8e66-51a18aae1b4a" providerId="ADAL" clId="{AB7171CF-37D3-4DBA-A109-317B6A36A7F4}" dt="2024-03-16T20:06:55.377" v="302" actId="478"/>
          <ac:picMkLst>
            <pc:docMk/>
            <pc:sldMk cId="1535252720" sldId="269"/>
            <ac:picMk id="7" creationId="{4BA4451F-6E84-89BC-4888-9382129DA320}"/>
          </ac:picMkLst>
        </pc:picChg>
        <pc:picChg chg="del">
          <ac:chgData name="Abels, Patrick" userId="ba666de4-0d21-43a6-8e66-51a18aae1b4a" providerId="ADAL" clId="{AB7171CF-37D3-4DBA-A109-317B6A36A7F4}" dt="2024-03-16T20:06:54.314" v="300" actId="478"/>
          <ac:picMkLst>
            <pc:docMk/>
            <pc:sldMk cId="1535252720" sldId="269"/>
            <ac:picMk id="8" creationId="{58AA9554-653C-DAFC-6EE2-C33A10305994}"/>
          </ac:picMkLst>
        </pc:picChg>
        <pc:picChg chg="del">
          <ac:chgData name="Abels, Patrick" userId="ba666de4-0d21-43a6-8e66-51a18aae1b4a" providerId="ADAL" clId="{AB7171CF-37D3-4DBA-A109-317B6A36A7F4}" dt="2024-03-16T20:06:53.747" v="299" actId="478"/>
          <ac:picMkLst>
            <pc:docMk/>
            <pc:sldMk cId="1535252720" sldId="269"/>
            <ac:picMk id="9" creationId="{4F481999-4957-E60C-6AF5-5756E0B9AF6E}"/>
          </ac:picMkLst>
        </pc:picChg>
        <pc:picChg chg="add mod">
          <ac:chgData name="Abels, Patrick" userId="ba666de4-0d21-43a6-8e66-51a18aae1b4a" providerId="ADAL" clId="{AB7171CF-37D3-4DBA-A109-317B6A36A7F4}" dt="2024-03-16T20:10:19.712" v="314" actId="1076"/>
          <ac:picMkLst>
            <pc:docMk/>
            <pc:sldMk cId="1535252720" sldId="269"/>
            <ac:picMk id="10" creationId="{6BBAFD5F-7200-FAF6-035A-A8903AF8D084}"/>
          </ac:picMkLst>
        </pc:picChg>
      </pc:sldChg>
      <pc:sldChg chg="addSp delSp modSp mod">
        <pc:chgData name="Abels, Patrick" userId="ba666de4-0d21-43a6-8e66-51a18aae1b4a" providerId="ADAL" clId="{AB7171CF-37D3-4DBA-A109-317B6A36A7F4}" dt="2024-03-16T20:15:50.693" v="367"/>
        <pc:sldMkLst>
          <pc:docMk/>
          <pc:sldMk cId="1722427942" sldId="273"/>
        </pc:sldMkLst>
        <pc:spChg chg="mod">
          <ac:chgData name="Abels, Patrick" userId="ba666de4-0d21-43a6-8e66-51a18aae1b4a" providerId="ADAL" clId="{AB7171CF-37D3-4DBA-A109-317B6A36A7F4}" dt="2024-03-16T20:13:31.553" v="334" actId="20577"/>
          <ac:spMkLst>
            <pc:docMk/>
            <pc:sldMk cId="1722427942" sldId="273"/>
            <ac:spMk id="2" creationId="{9AB4A751-8F07-093D-AF8D-F931909DA7A8}"/>
          </ac:spMkLst>
        </pc:spChg>
        <pc:picChg chg="add mod">
          <ac:chgData name="Abels, Patrick" userId="ba666de4-0d21-43a6-8e66-51a18aae1b4a" providerId="ADAL" clId="{AB7171CF-37D3-4DBA-A109-317B6A36A7F4}" dt="2024-03-16T20:15:50.693" v="367"/>
          <ac:picMkLst>
            <pc:docMk/>
            <pc:sldMk cId="1722427942" sldId="273"/>
            <ac:picMk id="4" creationId="{E8FF25FF-BAB0-98F2-FD07-A257D28093EA}"/>
          </ac:picMkLst>
        </pc:picChg>
        <pc:picChg chg="del">
          <ac:chgData name="Abels, Patrick" userId="ba666de4-0d21-43a6-8e66-51a18aae1b4a" providerId="ADAL" clId="{AB7171CF-37D3-4DBA-A109-317B6A36A7F4}" dt="2024-03-16T20:13:28.149" v="330" actId="478"/>
          <ac:picMkLst>
            <pc:docMk/>
            <pc:sldMk cId="1722427942" sldId="273"/>
            <ac:picMk id="5" creationId="{28CCCBDB-EA85-0F46-89B8-790664D8E687}"/>
          </ac:picMkLst>
        </pc:picChg>
        <pc:picChg chg="add mod modCrop">
          <ac:chgData name="Abels, Patrick" userId="ba666de4-0d21-43a6-8e66-51a18aae1b4a" providerId="ADAL" clId="{AB7171CF-37D3-4DBA-A109-317B6A36A7F4}" dt="2024-03-16T20:15:32.456" v="366" actId="1076"/>
          <ac:picMkLst>
            <pc:docMk/>
            <pc:sldMk cId="1722427942" sldId="273"/>
            <ac:picMk id="7" creationId="{3F3A8A34-15C0-83DF-CAC9-D8E0DE6EFC78}"/>
          </ac:picMkLst>
        </pc:picChg>
      </pc:sldChg>
      <pc:sldChg chg="modSp mod">
        <pc:chgData name="Abels, Patrick" userId="ba666de4-0d21-43a6-8e66-51a18aae1b4a" providerId="ADAL" clId="{AB7171CF-37D3-4DBA-A109-317B6A36A7F4}" dt="2024-03-16T20:16:14.285" v="369" actId="6549"/>
        <pc:sldMkLst>
          <pc:docMk/>
          <pc:sldMk cId="3461349593" sldId="274"/>
        </pc:sldMkLst>
        <pc:spChg chg="mod">
          <ac:chgData name="Abels, Patrick" userId="ba666de4-0d21-43a6-8e66-51a18aae1b4a" providerId="ADAL" clId="{AB7171CF-37D3-4DBA-A109-317B6A36A7F4}" dt="2024-03-16T20:16:14.285" v="369" actId="6549"/>
          <ac:spMkLst>
            <pc:docMk/>
            <pc:sldMk cId="3461349593" sldId="274"/>
            <ac:spMk id="2" creationId="{237666F4-B345-DCF6-D8B1-21FB535B0181}"/>
          </ac:spMkLst>
        </pc:spChg>
      </pc:sldChg>
      <pc:sldChg chg="delSp modSp mod">
        <pc:chgData name="Abels, Patrick" userId="ba666de4-0d21-43a6-8e66-51a18aae1b4a" providerId="ADAL" clId="{AB7171CF-37D3-4DBA-A109-317B6A36A7F4}" dt="2024-03-16T19:53:03.111" v="141" actId="207"/>
        <pc:sldMkLst>
          <pc:docMk/>
          <pc:sldMk cId="4188792782" sldId="275"/>
        </pc:sldMkLst>
        <pc:spChg chg="mod">
          <ac:chgData name="Abels, Patrick" userId="ba666de4-0d21-43a6-8e66-51a18aae1b4a" providerId="ADAL" clId="{AB7171CF-37D3-4DBA-A109-317B6A36A7F4}" dt="2024-03-16T19:50:47.901" v="103" actId="20577"/>
          <ac:spMkLst>
            <pc:docMk/>
            <pc:sldMk cId="4188792782" sldId="275"/>
            <ac:spMk id="2" creationId="{96CB9500-4BEA-2A30-524B-25C09D1F3208}"/>
          </ac:spMkLst>
        </pc:spChg>
        <pc:spChg chg="mod">
          <ac:chgData name="Abels, Patrick" userId="ba666de4-0d21-43a6-8e66-51a18aae1b4a" providerId="ADAL" clId="{AB7171CF-37D3-4DBA-A109-317B6A36A7F4}" dt="2024-03-16T19:46:27.835" v="31" actId="20577"/>
          <ac:spMkLst>
            <pc:docMk/>
            <pc:sldMk cId="4188792782" sldId="275"/>
            <ac:spMk id="3" creationId="{DE287186-0EB6-0464-DD2D-E6DDC50BD359}"/>
          </ac:spMkLst>
        </pc:spChg>
        <pc:spChg chg="mod">
          <ac:chgData name="Abels, Patrick" userId="ba666de4-0d21-43a6-8e66-51a18aae1b4a" providerId="ADAL" clId="{AB7171CF-37D3-4DBA-A109-317B6A36A7F4}" dt="2024-03-16T19:52:12.675" v="138" actId="207"/>
          <ac:spMkLst>
            <pc:docMk/>
            <pc:sldMk cId="4188792782" sldId="275"/>
            <ac:spMk id="10" creationId="{00F3CE6B-BBA1-11F6-5A7E-F1D40E745AEA}"/>
          </ac:spMkLst>
        </pc:spChg>
        <pc:spChg chg="del">
          <ac:chgData name="Abels, Patrick" userId="ba666de4-0d21-43a6-8e66-51a18aae1b4a" providerId="ADAL" clId="{AB7171CF-37D3-4DBA-A109-317B6A36A7F4}" dt="2024-03-16T19:52:38.710" v="140" actId="478"/>
          <ac:spMkLst>
            <pc:docMk/>
            <pc:sldMk cId="4188792782" sldId="275"/>
            <ac:spMk id="12" creationId="{2F4B328C-9737-DE41-8DF4-4340A64B0DD6}"/>
          </ac:spMkLst>
        </pc:spChg>
        <pc:spChg chg="mod">
          <ac:chgData name="Abels, Patrick" userId="ba666de4-0d21-43a6-8e66-51a18aae1b4a" providerId="ADAL" clId="{AB7171CF-37D3-4DBA-A109-317B6A36A7F4}" dt="2024-03-16T19:51:39.675" v="129" actId="6549"/>
          <ac:spMkLst>
            <pc:docMk/>
            <pc:sldMk cId="4188792782" sldId="275"/>
            <ac:spMk id="26" creationId="{590F2371-B7CF-FF47-D267-D91AF9F4C2DD}"/>
          </ac:spMkLst>
        </pc:spChg>
        <pc:spChg chg="mod">
          <ac:chgData name="Abels, Patrick" userId="ba666de4-0d21-43a6-8e66-51a18aae1b4a" providerId="ADAL" clId="{AB7171CF-37D3-4DBA-A109-317B6A36A7F4}" dt="2024-03-16T19:53:03.111" v="141" actId="207"/>
          <ac:spMkLst>
            <pc:docMk/>
            <pc:sldMk cId="4188792782" sldId="275"/>
            <ac:spMk id="31" creationId="{6A25111A-C3F8-5EC7-918E-855E5CFED9CD}"/>
          </ac:spMkLst>
        </pc:spChg>
        <pc:cxnChg chg="mod">
          <ac:chgData name="Abels, Patrick" userId="ba666de4-0d21-43a6-8e66-51a18aae1b4a" providerId="ADAL" clId="{AB7171CF-37D3-4DBA-A109-317B6A36A7F4}" dt="2024-03-16T19:52:18.389" v="139" actId="208"/>
          <ac:cxnSpMkLst>
            <pc:docMk/>
            <pc:sldMk cId="4188792782" sldId="275"/>
            <ac:cxnSpMk id="8" creationId="{2133F52B-6AB1-1AD9-A736-A948240BB70D}"/>
          </ac:cxnSpMkLst>
        </pc:cxnChg>
        <pc:cxnChg chg="del">
          <ac:chgData name="Abels, Patrick" userId="ba666de4-0d21-43a6-8e66-51a18aae1b4a" providerId="ADAL" clId="{AB7171CF-37D3-4DBA-A109-317B6A36A7F4}" dt="2024-03-16T19:52:38.710" v="140" actId="478"/>
          <ac:cxnSpMkLst>
            <pc:docMk/>
            <pc:sldMk cId="4188792782" sldId="275"/>
            <ac:cxnSpMk id="11" creationId="{8D6AE44B-AAA0-7208-042D-257522D5BAB8}"/>
          </ac:cxnSpMkLst>
        </pc:cxnChg>
      </pc:sldChg>
      <pc:sldChg chg="addSp delSp modSp mod">
        <pc:chgData name="Abels, Patrick" userId="ba666de4-0d21-43a6-8e66-51a18aae1b4a" providerId="ADAL" clId="{AB7171CF-37D3-4DBA-A109-317B6A36A7F4}" dt="2024-03-16T20:05:01.537" v="298"/>
        <pc:sldMkLst>
          <pc:docMk/>
          <pc:sldMk cId="2432261518" sldId="276"/>
        </pc:sldMkLst>
        <pc:spChg chg="add mod">
          <ac:chgData name="Abels, Patrick" userId="ba666de4-0d21-43a6-8e66-51a18aae1b4a" providerId="ADAL" clId="{AB7171CF-37D3-4DBA-A109-317B6A36A7F4}" dt="2024-03-16T19:55:26.896" v="269" actId="1076"/>
          <ac:spMkLst>
            <pc:docMk/>
            <pc:sldMk cId="2432261518" sldId="276"/>
            <ac:spMk id="3" creationId="{0889DD81-4FC0-2CC2-0950-8D7D9A057769}"/>
          </ac:spMkLst>
        </pc:spChg>
        <pc:spChg chg="mod">
          <ac:chgData name="Abels, Patrick" userId="ba666de4-0d21-43a6-8e66-51a18aae1b4a" providerId="ADAL" clId="{AB7171CF-37D3-4DBA-A109-317B6A36A7F4}" dt="2024-03-16T19:54:54.518" v="259" actId="20577"/>
          <ac:spMkLst>
            <pc:docMk/>
            <pc:sldMk cId="2432261518" sldId="276"/>
            <ac:spMk id="4" creationId="{0266E635-3D3C-B897-17CB-A9383A727F3E}"/>
          </ac:spMkLst>
        </pc:spChg>
        <pc:spChg chg="add mod">
          <ac:chgData name="Abels, Patrick" userId="ba666de4-0d21-43a6-8e66-51a18aae1b4a" providerId="ADAL" clId="{AB7171CF-37D3-4DBA-A109-317B6A36A7F4}" dt="2024-03-16T19:55:58.631" v="294" actId="20577"/>
          <ac:spMkLst>
            <pc:docMk/>
            <pc:sldMk cId="2432261518" sldId="276"/>
            <ac:spMk id="6" creationId="{A27C3349-C13B-36EE-B83C-A47DFE30701C}"/>
          </ac:spMkLst>
        </pc:spChg>
        <pc:picChg chg="add mod">
          <ac:chgData name="Abels, Patrick" userId="ba666de4-0d21-43a6-8e66-51a18aae1b4a" providerId="ADAL" clId="{AB7171CF-37D3-4DBA-A109-317B6A36A7F4}" dt="2024-03-16T19:56:11.920" v="296" actId="1076"/>
          <ac:picMkLst>
            <pc:docMk/>
            <pc:sldMk cId="2432261518" sldId="276"/>
            <ac:picMk id="2" creationId="{CA3B23DE-9E86-54E4-4C71-269D001A5B5F}"/>
          </ac:picMkLst>
        </pc:picChg>
        <pc:picChg chg="del">
          <ac:chgData name="Abels, Patrick" userId="ba666de4-0d21-43a6-8e66-51a18aae1b4a" providerId="ADAL" clId="{AB7171CF-37D3-4DBA-A109-317B6A36A7F4}" dt="2024-03-16T19:48:51.141" v="45" actId="478"/>
          <ac:picMkLst>
            <pc:docMk/>
            <pc:sldMk cId="2432261518" sldId="276"/>
            <ac:picMk id="5" creationId="{6C07050D-EB6F-D235-6FF2-C6687E3D4B41}"/>
          </ac:picMkLst>
        </pc:picChg>
        <pc:picChg chg="mod">
          <ac:chgData name="Abels, Patrick" userId="ba666de4-0d21-43a6-8e66-51a18aae1b4a" providerId="ADAL" clId="{AB7171CF-37D3-4DBA-A109-317B6A36A7F4}" dt="2024-03-16T20:05:01.537" v="298"/>
          <ac:picMkLst>
            <pc:docMk/>
            <pc:sldMk cId="2432261518" sldId="276"/>
            <ac:picMk id="1026" creationId="{175B87B6-DFDD-FE3D-8B74-5E346D6FFA11}"/>
          </ac:picMkLst>
        </pc:picChg>
      </pc:sldChg>
      <pc:sldChg chg="addSp delSp modSp mod">
        <pc:chgData name="Abels, Patrick" userId="ba666de4-0d21-43a6-8e66-51a18aae1b4a" providerId="ADAL" clId="{AB7171CF-37D3-4DBA-A109-317B6A36A7F4}" dt="2024-03-16T20:11:51.397" v="329" actId="6549"/>
        <pc:sldMkLst>
          <pc:docMk/>
          <pc:sldMk cId="3317942293" sldId="278"/>
        </pc:sldMkLst>
        <pc:spChg chg="mod">
          <ac:chgData name="Abels, Patrick" userId="ba666de4-0d21-43a6-8e66-51a18aae1b4a" providerId="ADAL" clId="{AB7171CF-37D3-4DBA-A109-317B6A36A7F4}" dt="2024-03-16T20:11:51.397" v="329" actId="6549"/>
          <ac:spMkLst>
            <pc:docMk/>
            <pc:sldMk cId="3317942293" sldId="278"/>
            <ac:spMk id="3" creationId="{4FCB3A07-5B82-9244-2044-2D3EF2B43DC3}"/>
          </ac:spMkLst>
        </pc:spChg>
        <pc:picChg chg="del">
          <ac:chgData name="Abels, Patrick" userId="ba666de4-0d21-43a6-8e66-51a18aae1b4a" providerId="ADAL" clId="{AB7171CF-37D3-4DBA-A109-317B6A36A7F4}" dt="2024-03-16T20:11:38.502" v="315" actId="478"/>
          <ac:picMkLst>
            <pc:docMk/>
            <pc:sldMk cId="3317942293" sldId="278"/>
            <ac:picMk id="5" creationId="{B65BB25F-6A80-B645-0E3A-F05A5B029F37}"/>
          </ac:picMkLst>
        </pc:picChg>
        <pc:picChg chg="add mod">
          <ac:chgData name="Abels, Patrick" userId="ba666de4-0d21-43a6-8e66-51a18aae1b4a" providerId="ADAL" clId="{AB7171CF-37D3-4DBA-A109-317B6A36A7F4}" dt="2024-03-16T20:11:46.454" v="320" actId="1076"/>
          <ac:picMkLst>
            <pc:docMk/>
            <pc:sldMk cId="3317942293" sldId="278"/>
            <ac:picMk id="6" creationId="{B95C7495-711F-D869-BFF1-4C3894F830EE}"/>
          </ac:picMkLst>
        </pc:picChg>
        <pc:picChg chg="del">
          <ac:chgData name="Abels, Patrick" userId="ba666de4-0d21-43a6-8e66-51a18aae1b4a" providerId="ADAL" clId="{AB7171CF-37D3-4DBA-A109-317B6A36A7F4}" dt="2024-03-16T20:11:40.317" v="316" actId="478"/>
          <ac:picMkLst>
            <pc:docMk/>
            <pc:sldMk cId="3317942293" sldId="278"/>
            <ac:picMk id="9" creationId="{DB9A639D-FF52-B851-2A3C-4CE63D60EECE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m Check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val 8">
            <a:extLst>
              <a:ext uri="{FF2B5EF4-FFF2-40B4-BE49-F238E27FC236}">
                <a16:creationId xmlns:a16="http://schemas.microsoft.com/office/drawing/2014/main" id="{2CB35870-924C-FCEE-621F-5B1A5DAC2D9A}"/>
              </a:ext>
            </a:extLst>
          </p:cNvPr>
          <p:cNvSpPr/>
          <p:nvPr userDrawn="1"/>
        </p:nvSpPr>
        <p:spPr>
          <a:xfrm>
            <a:off x="10173680" y="4826062"/>
            <a:ext cx="1908000" cy="190800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506960842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 err="1"/>
              <a:t>Mathematik</a:t>
            </a:r>
            <a:r>
              <a:rPr lang="en-US" dirty="0"/>
              <a:t> 9 Abels</a:t>
            </a:r>
            <a:endParaRPr lang="en-DE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6133CF1-11F3-EDEA-3ED0-5E0A17886DC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6987" b="98690" l="4911" r="99554">
                        <a14:foregroundMark x1="55804" y1="6987" x2="68304" y2="7860"/>
                        <a14:foregroundMark x1="97321" y1="53275" x2="95982" y2="79913"/>
                        <a14:foregroundMark x1="77232" y1="95633" x2="92411" y2="93013"/>
                        <a14:foregroundMark x1="91518" y1="98690" x2="99554" y2="96070"/>
                        <a14:foregroundMark x1="9821" y1="60699" x2="7143" y2="53275"/>
                        <a14:foregroundMark x1="7589" y1="51965" x2="4911" y2="5109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7142" y="4872722"/>
            <a:ext cx="1649114" cy="1685925"/>
          </a:xfrm>
          <a:custGeom>
            <a:avLst/>
            <a:gdLst>
              <a:gd name="connsiteX0" fmla="*/ 0 w 1649114"/>
              <a:gd name="connsiteY0" fmla="*/ 0 h 1685925"/>
              <a:gd name="connsiteX1" fmla="*/ 500231 w 1649114"/>
              <a:gd name="connsiteY1" fmla="*/ 0 h 1685925"/>
              <a:gd name="connsiteX2" fmla="*/ 1016954 w 1649114"/>
              <a:gd name="connsiteY2" fmla="*/ 0 h 1685925"/>
              <a:gd name="connsiteX3" fmla="*/ 1649114 w 1649114"/>
              <a:gd name="connsiteY3" fmla="*/ 0 h 1685925"/>
              <a:gd name="connsiteX4" fmla="*/ 1649114 w 1649114"/>
              <a:gd name="connsiteY4" fmla="*/ 545116 h 1685925"/>
              <a:gd name="connsiteX5" fmla="*/ 1649114 w 1649114"/>
              <a:gd name="connsiteY5" fmla="*/ 1073372 h 1685925"/>
              <a:gd name="connsiteX6" fmla="*/ 1649114 w 1649114"/>
              <a:gd name="connsiteY6" fmla="*/ 1685925 h 1685925"/>
              <a:gd name="connsiteX7" fmla="*/ 1132392 w 1649114"/>
              <a:gd name="connsiteY7" fmla="*/ 1685925 h 1685925"/>
              <a:gd name="connsiteX8" fmla="*/ 566196 w 1649114"/>
              <a:gd name="connsiteY8" fmla="*/ 1685925 h 1685925"/>
              <a:gd name="connsiteX9" fmla="*/ 0 w 1649114"/>
              <a:gd name="connsiteY9" fmla="*/ 1685925 h 1685925"/>
              <a:gd name="connsiteX10" fmla="*/ 0 w 1649114"/>
              <a:gd name="connsiteY10" fmla="*/ 1157669 h 1685925"/>
              <a:gd name="connsiteX11" fmla="*/ 0 w 1649114"/>
              <a:gd name="connsiteY11" fmla="*/ 646271 h 1685925"/>
              <a:gd name="connsiteX12" fmla="*/ 0 w 1649114"/>
              <a:gd name="connsiteY12" fmla="*/ 0 h 1685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649114" h="1685925" fill="none" extrusionOk="0">
                <a:moveTo>
                  <a:pt x="0" y="0"/>
                </a:moveTo>
                <a:cubicBezTo>
                  <a:pt x="141797" y="-647"/>
                  <a:pt x="367167" y="31833"/>
                  <a:pt x="500231" y="0"/>
                </a:cubicBezTo>
                <a:cubicBezTo>
                  <a:pt x="633295" y="-31833"/>
                  <a:pt x="793124" y="6931"/>
                  <a:pt x="1016954" y="0"/>
                </a:cubicBezTo>
                <a:cubicBezTo>
                  <a:pt x="1240784" y="-6931"/>
                  <a:pt x="1463633" y="47685"/>
                  <a:pt x="1649114" y="0"/>
                </a:cubicBezTo>
                <a:cubicBezTo>
                  <a:pt x="1669925" y="127734"/>
                  <a:pt x="1615179" y="424519"/>
                  <a:pt x="1649114" y="545116"/>
                </a:cubicBezTo>
                <a:cubicBezTo>
                  <a:pt x="1683049" y="665713"/>
                  <a:pt x="1619356" y="886729"/>
                  <a:pt x="1649114" y="1073372"/>
                </a:cubicBezTo>
                <a:cubicBezTo>
                  <a:pt x="1678872" y="1260015"/>
                  <a:pt x="1588666" y="1528832"/>
                  <a:pt x="1649114" y="1685925"/>
                </a:cubicBezTo>
                <a:cubicBezTo>
                  <a:pt x="1491958" y="1744123"/>
                  <a:pt x="1315024" y="1633381"/>
                  <a:pt x="1132392" y="1685925"/>
                </a:cubicBezTo>
                <a:cubicBezTo>
                  <a:pt x="949760" y="1738469"/>
                  <a:pt x="787506" y="1638489"/>
                  <a:pt x="566196" y="1685925"/>
                </a:cubicBezTo>
                <a:cubicBezTo>
                  <a:pt x="344886" y="1733361"/>
                  <a:pt x="196220" y="1685913"/>
                  <a:pt x="0" y="1685925"/>
                </a:cubicBezTo>
                <a:cubicBezTo>
                  <a:pt x="-20970" y="1480859"/>
                  <a:pt x="58950" y="1351215"/>
                  <a:pt x="0" y="1157669"/>
                </a:cubicBezTo>
                <a:cubicBezTo>
                  <a:pt x="-58950" y="964123"/>
                  <a:pt x="40473" y="889960"/>
                  <a:pt x="0" y="646271"/>
                </a:cubicBezTo>
                <a:cubicBezTo>
                  <a:pt x="-40473" y="402582"/>
                  <a:pt x="51559" y="248494"/>
                  <a:pt x="0" y="0"/>
                </a:cubicBezTo>
                <a:close/>
              </a:path>
              <a:path w="1649114" h="1685925" stroke="0" extrusionOk="0">
                <a:moveTo>
                  <a:pt x="0" y="0"/>
                </a:moveTo>
                <a:cubicBezTo>
                  <a:pt x="127869" y="-58549"/>
                  <a:pt x="457140" y="69205"/>
                  <a:pt x="582687" y="0"/>
                </a:cubicBezTo>
                <a:cubicBezTo>
                  <a:pt x="708234" y="-69205"/>
                  <a:pt x="908511" y="30986"/>
                  <a:pt x="1132392" y="0"/>
                </a:cubicBezTo>
                <a:cubicBezTo>
                  <a:pt x="1356274" y="-30986"/>
                  <a:pt x="1395117" y="21620"/>
                  <a:pt x="1649114" y="0"/>
                </a:cubicBezTo>
                <a:cubicBezTo>
                  <a:pt x="1718274" y="183323"/>
                  <a:pt x="1604149" y="370961"/>
                  <a:pt x="1649114" y="578834"/>
                </a:cubicBezTo>
                <a:cubicBezTo>
                  <a:pt x="1694079" y="786707"/>
                  <a:pt x="1587358" y="934167"/>
                  <a:pt x="1649114" y="1140809"/>
                </a:cubicBezTo>
                <a:cubicBezTo>
                  <a:pt x="1710870" y="1347452"/>
                  <a:pt x="1603545" y="1496505"/>
                  <a:pt x="1649114" y="1685925"/>
                </a:cubicBezTo>
                <a:cubicBezTo>
                  <a:pt x="1393847" y="1708125"/>
                  <a:pt x="1279860" y="1656742"/>
                  <a:pt x="1115900" y="1685925"/>
                </a:cubicBezTo>
                <a:cubicBezTo>
                  <a:pt x="951940" y="1715108"/>
                  <a:pt x="703268" y="1637728"/>
                  <a:pt x="566196" y="1685925"/>
                </a:cubicBezTo>
                <a:cubicBezTo>
                  <a:pt x="429124" y="1734122"/>
                  <a:pt x="229164" y="1635991"/>
                  <a:pt x="0" y="1685925"/>
                </a:cubicBezTo>
                <a:cubicBezTo>
                  <a:pt x="-564" y="1539796"/>
                  <a:pt x="30978" y="1364816"/>
                  <a:pt x="0" y="1140809"/>
                </a:cubicBezTo>
                <a:cubicBezTo>
                  <a:pt x="-30978" y="916802"/>
                  <a:pt x="21974" y="735115"/>
                  <a:pt x="0" y="545116"/>
                </a:cubicBezTo>
                <a:cubicBezTo>
                  <a:pt x="-21974" y="355117"/>
                  <a:pt x="32467" y="194198"/>
                  <a:pt x="0" y="0"/>
                </a:cubicBezTo>
                <a:close/>
              </a:path>
            </a:pathLst>
          </a:custGeom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879376400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</p:pic>
    </p:spTree>
    <p:extLst>
      <p:ext uri="{BB962C8B-B14F-4D97-AF65-F5344CB8AC3E}">
        <p14:creationId xmlns:p14="http://schemas.microsoft.com/office/powerpoint/2010/main" val="29510645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put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607473778"/>
      </p:ext>
    </p:extLst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put Animated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52590887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4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>
        <p:tmplLst>
          <p:tmpl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iterate type="lt">
                    <p:tmAbs val="4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NoHint Ques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33268" y="2036617"/>
            <a:ext cx="11339632" cy="4387044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DD23C22D-C9DD-219B-C738-804E4CB2C5E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7468552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  <p:sp>
        <p:nvSpPr>
          <p:cNvPr id="4" name="Half Frame 3">
            <a:extLst>
              <a:ext uri="{FF2B5EF4-FFF2-40B4-BE49-F238E27FC236}">
                <a16:creationId xmlns:a16="http://schemas.microsoft.com/office/drawing/2014/main" id="{AE2624B0-64A9-2718-7794-4E2E9E577B58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4437158"/>
      </p:ext>
    </p:extLst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Solu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6" name="Text Placeholder 8">
            <a:extLst>
              <a:ext uri="{FF2B5EF4-FFF2-40B4-BE49-F238E27FC236}">
                <a16:creationId xmlns:a16="http://schemas.microsoft.com/office/drawing/2014/main" id="{68954BE4-B50E-7AD3-4EEE-A26283E79FB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6245542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  <p:sp>
        <p:nvSpPr>
          <p:cNvPr id="2" name="Partial Circle 1">
            <a:extLst>
              <a:ext uri="{FF2B5EF4-FFF2-40B4-BE49-F238E27FC236}">
                <a16:creationId xmlns:a16="http://schemas.microsoft.com/office/drawing/2014/main" id="{B18B71B7-806B-9352-368A-C1E2F1A3B961}"/>
              </a:ext>
            </a:extLst>
          </p:cNvPr>
          <p:cNvSpPr/>
          <p:nvPr userDrawn="1"/>
        </p:nvSpPr>
        <p:spPr>
          <a:xfrm>
            <a:off x="9602344" y="-1809345"/>
            <a:ext cx="5203154" cy="3596191"/>
          </a:xfrm>
          <a:prstGeom prst="pie">
            <a:avLst>
              <a:gd name="adj1" fmla="val 5387427"/>
              <a:gd name="adj2" fmla="val 10792375"/>
            </a:avLst>
          </a:prstGeom>
          <a:solidFill>
            <a:srgbClr val="00B050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7" name="Graphic 6" descr="Checkmark with solid fill">
            <a:extLst>
              <a:ext uri="{FF2B5EF4-FFF2-40B4-BE49-F238E27FC236}">
                <a16:creationId xmlns:a16="http://schemas.microsoft.com/office/drawing/2014/main" id="{DA3F6043-04FC-7DBE-9677-C0D2183CF0AD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847057" y="396597"/>
            <a:ext cx="914400" cy="914400"/>
          </a:xfrm>
          <a:prstGeom prst="rect">
            <a:avLst/>
          </a:prstGeom>
        </p:spPr>
      </p:pic>
      <p:sp>
        <p:nvSpPr>
          <p:cNvPr id="4" name="Half Frame 3">
            <a:extLst>
              <a:ext uri="{FF2B5EF4-FFF2-40B4-BE49-F238E27FC236}">
                <a16:creationId xmlns:a16="http://schemas.microsoft.com/office/drawing/2014/main" id="{16345FA5-8466-AB3F-2BF9-CDB803129ED0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580491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w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89328" y="2036616"/>
            <a:ext cx="10983548" cy="4288141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2E43612-BB99-E759-308D-EC7DC153B9A7}"/>
              </a:ext>
            </a:extLst>
          </p:cNvPr>
          <p:cNvSpPr/>
          <p:nvPr userDrawn="1"/>
        </p:nvSpPr>
        <p:spPr>
          <a:xfrm>
            <a:off x="36723" y="40396"/>
            <a:ext cx="12118554" cy="6779046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sp>
        <p:nvSpPr>
          <p:cNvPr id="5" name="Partial Circle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602344" y="-1809345"/>
            <a:ext cx="5203154" cy="3596191"/>
          </a:xfrm>
          <a:prstGeom prst="pie">
            <a:avLst>
              <a:gd name="adj1" fmla="val 5387427"/>
              <a:gd name="adj2" fmla="val 10792375"/>
            </a:avLst>
          </a:prstGeom>
          <a:solidFill>
            <a:srgbClr val="FF0000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sp>
        <p:nvSpPr>
          <p:cNvPr id="6" name="Text Placeholder 8">
            <a:extLst>
              <a:ext uri="{FF2B5EF4-FFF2-40B4-BE49-F238E27FC236}">
                <a16:creationId xmlns:a16="http://schemas.microsoft.com/office/drawing/2014/main" id="{68954BE4-B50E-7AD3-4EEE-A26283E79FB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89328" y="781533"/>
            <a:ext cx="7640272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GB" dirty="0" err="1"/>
              <a:t>Überschrift</a:t>
            </a:r>
            <a:endParaRPr lang="en-DE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95161EA-303E-AE82-C761-477476BF0B4C}"/>
              </a:ext>
            </a:extLst>
          </p:cNvPr>
          <p:cNvSpPr txBox="1"/>
          <p:nvPr userDrawn="1"/>
        </p:nvSpPr>
        <p:spPr>
          <a:xfrm>
            <a:off x="10212845" y="241414"/>
            <a:ext cx="197360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solidFill>
                  <a:schemeClr val="bg1"/>
                </a:solidFill>
                <a:latin typeface="Arial Black" panose="020B0A04020102020204" pitchFamily="34" charset="0"/>
              </a:rPr>
              <a:t>!</a:t>
            </a:r>
            <a:endParaRPr lang="en-DE" sz="66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1298598"/>
      </p:ext>
    </p:extLst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mework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81888" y="2036617"/>
            <a:ext cx="11291012" cy="4375614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A6C134-3551-6DE4-1C26-0EAF373048EE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  <a:latin typeface="Montserrat" pitchFamily="2" charset="0"/>
              </a:rPr>
              <a:t>Hausaufgabe</a:t>
            </a:r>
            <a:endParaRPr lang="en-DE" sz="3600" b="1" dirty="0">
              <a:solidFill>
                <a:schemeClr val="bg1"/>
              </a:solidFill>
              <a:latin typeface="Montserrat" pitchFamily="2" charset="0"/>
            </a:endParaRPr>
          </a:p>
        </p:txBody>
      </p:sp>
      <p:pic>
        <p:nvPicPr>
          <p:cNvPr id="3" name="Graphic 2" descr="Home with solid fill">
            <a:extLst>
              <a:ext uri="{FF2B5EF4-FFF2-40B4-BE49-F238E27FC236}">
                <a16:creationId xmlns:a16="http://schemas.microsoft.com/office/drawing/2014/main" id="{69AA69DC-3BDE-DC5B-7592-005FD0389B7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81888" y="571131"/>
            <a:ext cx="914400" cy="914400"/>
          </a:xfrm>
          <a:prstGeom prst="rect">
            <a:avLst/>
          </a:prstGeom>
        </p:spPr>
      </p:pic>
      <p:sp>
        <p:nvSpPr>
          <p:cNvPr id="2" name="Half Frame 1">
            <a:extLst>
              <a:ext uri="{FF2B5EF4-FFF2-40B4-BE49-F238E27FC236}">
                <a16:creationId xmlns:a16="http://schemas.microsoft.com/office/drawing/2014/main" id="{C9A209D0-EA06-1729-FBBE-24B631883FB1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919291"/>
      </p:ext>
    </p:extLst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Ü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78342" y="2036617"/>
            <a:ext cx="11271698" cy="4364183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A6C134-3551-6DE4-1C26-0EAF373048EE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  <a:latin typeface="Montserrat" pitchFamily="2" charset="0"/>
              </a:rPr>
              <a:t>Kopfübung</a:t>
            </a:r>
            <a:endParaRPr lang="en-DE" sz="3600" b="1" dirty="0">
              <a:solidFill>
                <a:schemeClr val="bg1"/>
              </a:solidFill>
              <a:latin typeface="Montserrat" pitchFamily="2" charset="0"/>
            </a:endParaRPr>
          </a:p>
        </p:txBody>
      </p:sp>
      <p:pic>
        <p:nvPicPr>
          <p:cNvPr id="4" name="Graphic 3" descr="Brain in head with solid fill">
            <a:extLst>
              <a:ext uri="{FF2B5EF4-FFF2-40B4-BE49-F238E27FC236}">
                <a16:creationId xmlns:a16="http://schemas.microsoft.com/office/drawing/2014/main" id="{E45BE055-35ED-0E1E-0BDF-73C8529392F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592397"/>
            <a:ext cx="914400" cy="914400"/>
          </a:xfrm>
          <a:prstGeom prst="rect">
            <a:avLst/>
          </a:prstGeom>
        </p:spPr>
      </p:pic>
      <p:sp>
        <p:nvSpPr>
          <p:cNvPr id="2" name="Half Frame 1">
            <a:extLst>
              <a:ext uri="{FF2B5EF4-FFF2-40B4-BE49-F238E27FC236}">
                <a16:creationId xmlns:a16="http://schemas.microsoft.com/office/drawing/2014/main" id="{5142F539-38A0-8060-018C-13DE99969077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ED7D3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4053926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43764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6" r:id="rId2"/>
    <p:sldLayoutId id="2147483661" r:id="rId3"/>
    <p:sldLayoutId id="2147483675" r:id="rId4"/>
    <p:sldLayoutId id="2147483671" r:id="rId5"/>
    <p:sldLayoutId id="2147483665" r:id="rId6"/>
    <p:sldLayoutId id="2147483672" r:id="rId7"/>
    <p:sldLayoutId id="2147483673" r:id="rId8"/>
    <p:sldLayoutId id="2147483674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5.png"/><Relationship Id="rId3" Type="http://schemas.openxmlformats.org/officeDocument/2006/relationships/image" Target="../media/image30.png"/><Relationship Id="rId7" Type="http://schemas.openxmlformats.org/officeDocument/2006/relationships/image" Target="../media/image44.png"/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3.png"/><Relationship Id="rId5" Type="http://schemas.openxmlformats.org/officeDocument/2006/relationships/image" Target="../media/image39.png"/><Relationship Id="rId4" Type="http://schemas.openxmlformats.org/officeDocument/2006/relationships/image" Target="../media/image35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8.png"/><Relationship Id="rId3" Type="http://schemas.openxmlformats.org/officeDocument/2006/relationships/image" Target="../media/image30.png"/><Relationship Id="rId7" Type="http://schemas.openxmlformats.org/officeDocument/2006/relationships/image" Target="../media/image47.png"/><Relationship Id="rId2" Type="http://schemas.openxmlformats.org/officeDocument/2006/relationships/image" Target="../media/image4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3.png"/><Relationship Id="rId5" Type="http://schemas.openxmlformats.org/officeDocument/2006/relationships/image" Target="../media/image39.png"/><Relationship Id="rId4" Type="http://schemas.openxmlformats.org/officeDocument/2006/relationships/image" Target="../media/image3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png"/><Relationship Id="rId2" Type="http://schemas.openxmlformats.org/officeDocument/2006/relationships/image" Target="../media/image49.pn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1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1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image" Target="../media/image18.png"/><Relationship Id="rId7" Type="http://schemas.openxmlformats.org/officeDocument/2006/relationships/image" Target="../media/image22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image" Target="../media/image25.png"/><Relationship Id="rId7" Type="http://schemas.openxmlformats.org/officeDocument/2006/relationships/image" Target="../media/image22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10" Type="http://schemas.openxmlformats.org/officeDocument/2006/relationships/image" Target="../media/image28.png"/><Relationship Id="rId4" Type="http://schemas.openxmlformats.org/officeDocument/2006/relationships/image" Target="../media/image26.png"/><Relationship Id="rId9" Type="http://schemas.openxmlformats.org/officeDocument/2006/relationships/image" Target="../media/image27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image" Target="../media/image30.png"/><Relationship Id="rId7" Type="http://schemas.openxmlformats.org/officeDocument/2006/relationships/image" Target="../media/image22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1.png"/><Relationship Id="rId5" Type="http://schemas.openxmlformats.org/officeDocument/2006/relationships/image" Target="../media/image32.png"/><Relationship Id="rId4" Type="http://schemas.openxmlformats.org/officeDocument/2006/relationships/image" Target="../media/image31.png"/><Relationship Id="rId9" Type="http://schemas.openxmlformats.org/officeDocument/2006/relationships/image" Target="../media/image33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image" Target="../media/image30.png"/><Relationship Id="rId7" Type="http://schemas.openxmlformats.org/officeDocument/2006/relationships/image" Target="../media/image22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7.png"/><Relationship Id="rId5" Type="http://schemas.openxmlformats.org/officeDocument/2006/relationships/image" Target="../media/image36.png"/><Relationship Id="rId4" Type="http://schemas.openxmlformats.org/officeDocument/2006/relationships/image" Target="../media/image35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image" Target="../media/image30.png"/><Relationship Id="rId7" Type="http://schemas.openxmlformats.org/officeDocument/2006/relationships/image" Target="../media/image41.pn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0.png"/><Relationship Id="rId5" Type="http://schemas.openxmlformats.org/officeDocument/2006/relationships/image" Target="../media/image39.png"/><Relationship Id="rId4" Type="http://schemas.openxmlformats.org/officeDocument/2006/relationships/image" Target="../media/image3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8E00736-7763-5364-29F5-3973C6BC804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err="1"/>
              <a:t>Mathematik</a:t>
            </a:r>
            <a:r>
              <a:rPr lang="en-GB" dirty="0"/>
              <a:t> 9 Abels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7665377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287186-0EB6-0464-DD2D-E6DDC50BD35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 err="1"/>
              <a:t>Quadratische</a:t>
            </a:r>
            <a:r>
              <a:rPr lang="en-GB" dirty="0"/>
              <a:t> </a:t>
            </a:r>
            <a:r>
              <a:rPr lang="en-GB" dirty="0" err="1"/>
              <a:t>Ergänzung</a:t>
            </a:r>
            <a:endParaRPr lang="en-DE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 Placeholder 4">
                <a:extLst>
                  <a:ext uri="{FF2B5EF4-FFF2-40B4-BE49-F238E27FC236}">
                    <a16:creationId xmlns:a16="http://schemas.microsoft.com/office/drawing/2014/main" id="{B1CB59AB-FB2A-AC3D-2D06-5AFF1E8FA03F}"/>
                  </a:ext>
                </a:extLst>
              </p:cNvPr>
              <p:cNvSpPr>
                <a:spLocks noGrp="1"/>
              </p:cNvSpPr>
              <p:nvPr>
                <p:ph type="body" sz="quarter" idx="10"/>
              </p:nvPr>
            </p:nvSpPr>
            <p:spPr/>
            <p:txBody>
              <a:bodyPr/>
              <a:lstStyle/>
              <a:p>
                <a:pPr marL="457200" indent="-457200">
                  <a:lnSpc>
                    <a:spcPct val="150000"/>
                  </a:lnSpc>
                  <a:buFont typeface="+mj-lt"/>
                  <a:buAutoNum type="arabicPeriod"/>
                </a:pPr>
                <a:r>
                  <a:rPr lang="en-GB" b="0" dirty="0">
                    <a:solidFill>
                      <a:schemeClr val="bg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GB" dirty="0">
                    <a:solidFill>
                      <a:schemeClr val="bg1"/>
                    </a:solidFill>
                  </a:rPr>
                  <a:t> ausklammern</a:t>
                </a:r>
              </a:p>
              <a:p>
                <a:pPr marL="457200" indent="-457200">
                  <a:lnSpc>
                    <a:spcPct val="150000"/>
                  </a:lnSpc>
                  <a:buFont typeface="+mj-lt"/>
                  <a:buAutoNum type="arabicPeriod"/>
                </a:pPr>
                <a:r>
                  <a:rPr lang="en-GB" dirty="0">
                    <a:solidFill>
                      <a:schemeClr val="bg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GB" b="0" i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GB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GB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num>
                              <m:den>
                                <m:r>
                                  <a:rPr lang="en-GB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GB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GB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num>
                              <m:den>
                                <m:r>
                                  <a:rPr lang="en-GB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dirty="0">
                    <a:solidFill>
                      <a:schemeClr val="bg1"/>
                    </a:solidFill>
                  </a:rPr>
                  <a:t> ergänzen</a:t>
                </a:r>
              </a:p>
              <a:p>
                <a:pPr marL="457200" indent="-457200">
                  <a:lnSpc>
                    <a:spcPct val="150000"/>
                  </a:lnSpc>
                  <a:buFont typeface="+mj-lt"/>
                  <a:buAutoNum type="arabicPeriod"/>
                </a:pPr>
                <a:r>
                  <a:rPr lang="en-GB" dirty="0"/>
                  <a:t> </a:t>
                </a:r>
                <a:r>
                  <a:rPr lang="en-GB" dirty="0" err="1"/>
                  <a:t>Binomische</a:t>
                </a:r>
                <a:r>
                  <a:rPr lang="en-GB" dirty="0"/>
                  <a:t> Formel </a:t>
                </a:r>
                <a:r>
                  <a:rPr lang="en-GB" dirty="0" err="1"/>
                  <a:t>rückwärts</a:t>
                </a:r>
                <a:endParaRPr lang="en-GB" dirty="0"/>
              </a:p>
              <a:p>
                <a:pPr marL="457200" indent="-457200">
                  <a:lnSpc>
                    <a:spcPct val="150000"/>
                  </a:lnSpc>
                  <a:buFont typeface="+mj-lt"/>
                  <a:buAutoNum type="arabicPeriod"/>
                </a:pPr>
                <a:r>
                  <a:rPr lang="en-GB" dirty="0"/>
                  <a:t> </a:t>
                </a:r>
                <a:r>
                  <a:rPr lang="en-GB" dirty="0" err="1"/>
                  <a:t>Zusammenfassen</a:t>
                </a:r>
                <a:endParaRPr lang="en-GB" dirty="0"/>
              </a:p>
              <a:p>
                <a:pPr marL="457200" indent="-457200">
                  <a:lnSpc>
                    <a:spcPct val="150000"/>
                  </a:lnSpc>
                  <a:buFont typeface="+mj-lt"/>
                  <a:buAutoNum type="arabicPeriod"/>
                </a:pPr>
                <a:r>
                  <a:rPr lang="en-GB" dirty="0">
                    <a:solidFill>
                      <a:srgbClr val="FFC000"/>
                    </a:solidFill>
                  </a:rPr>
                  <a:t> </a:t>
                </a:r>
                <a:r>
                  <a:rPr lang="en-GB" dirty="0" err="1">
                    <a:solidFill>
                      <a:srgbClr val="FFC000"/>
                    </a:solidFill>
                  </a:rPr>
                  <a:t>Klammer</a:t>
                </a:r>
                <a:r>
                  <a:rPr lang="en-GB" dirty="0">
                    <a:solidFill>
                      <a:srgbClr val="FFC000"/>
                    </a:solidFill>
                  </a:rPr>
                  <a:t> </a:t>
                </a:r>
                <a:r>
                  <a:rPr lang="en-GB" dirty="0" err="1">
                    <a:solidFill>
                      <a:srgbClr val="FFC000"/>
                    </a:solidFill>
                  </a:rPr>
                  <a:t>ausmultiplzieren</a:t>
                </a:r>
                <a:endParaRPr lang="en-GB" dirty="0">
                  <a:solidFill>
                    <a:srgbClr val="FFC000"/>
                  </a:solidFill>
                </a:endParaRPr>
              </a:p>
            </p:txBody>
          </p:sp>
        </mc:Choice>
        <mc:Fallback>
          <p:sp>
            <p:nvSpPr>
              <p:cNvPr id="5" name="Text Placeholder 4">
                <a:extLst>
                  <a:ext uri="{FF2B5EF4-FFF2-40B4-BE49-F238E27FC236}">
                    <a16:creationId xmlns:a16="http://schemas.microsoft.com/office/drawing/2014/main" id="{B1CB59AB-FB2A-AC3D-2D06-5AFF1E8FA03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0"/>
              </p:nvPr>
            </p:nvSpPr>
            <p:spPr>
              <a:blipFill>
                <a:blip r:embed="rId2"/>
                <a:stretch>
                  <a:fillRect l="-888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D9A2D6F0-D9D6-19AB-6DF8-80961EAE9CB7}"/>
                  </a:ext>
                </a:extLst>
              </p:cNvPr>
              <p:cNvSpPr txBox="1"/>
              <p:nvPr/>
            </p:nvSpPr>
            <p:spPr>
              <a:xfrm>
                <a:off x="6395335" y="1613366"/>
                <a:ext cx="3688574" cy="44063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en-GB" sz="28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8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GB" sz="2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GB" sz="2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GB" sz="2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𝟓</m:t>
                      </m:r>
                      <m:sSup>
                        <m:sSupPr>
                          <m:ctrlPr>
                            <a:rPr lang="en-GB" sz="28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8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GB" sz="28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GB" sz="2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2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GB" sz="2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GB" sz="2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𝟓</m:t>
                      </m:r>
                    </m:oMath>
                  </m:oMathPara>
                </a14:m>
                <a:endParaRPr lang="en-DE" sz="2800" b="1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D9A2D6F0-D9D6-19AB-6DF8-80961EAE9CB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95335" y="1613366"/>
                <a:ext cx="3688574" cy="44063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54F6053D-D705-A261-CA2E-011AEA14C2EA}"/>
                  </a:ext>
                </a:extLst>
              </p:cNvPr>
              <p:cNvSpPr txBox="1"/>
              <p:nvPr/>
            </p:nvSpPr>
            <p:spPr>
              <a:xfrm>
                <a:off x="6395334" y="2474136"/>
                <a:ext cx="4201535" cy="44063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en-GB" sz="28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8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GB" sz="2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GB" sz="2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GB" sz="2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en-GB" sz="2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sSup>
                        <m:sSupPr>
                          <m:ctrlPr>
                            <a:rPr lang="en-GB" sz="28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8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GB" sz="28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GB" sz="2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2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𝟔</m:t>
                      </m:r>
                      <m:r>
                        <a:rPr lang="en-GB" sz="2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GB" sz="2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𝟏𝟎</m:t>
                      </m:r>
                      <m:r>
                        <a:rPr lang="en-GB" sz="2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DE" sz="2800" b="1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54F6053D-D705-A261-CA2E-011AEA14C2E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95334" y="2474136"/>
                <a:ext cx="4201535" cy="44063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95E3970E-FAF5-ABAB-19BB-2B612ADE9F54}"/>
                  </a:ext>
                </a:extLst>
              </p:cNvPr>
              <p:cNvSpPr txBox="1"/>
              <p:nvPr/>
            </p:nvSpPr>
            <p:spPr>
              <a:xfrm>
                <a:off x="6395334" y="3334905"/>
                <a:ext cx="5485604" cy="44063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en-GB" sz="28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8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GB" sz="2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GB" sz="2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GB" sz="2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en-GB" sz="2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sSup>
                        <m:sSupPr>
                          <m:ctrlPr>
                            <a:rPr lang="en-GB" sz="28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8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GB" sz="28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GB" sz="2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2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𝟔</m:t>
                      </m:r>
                      <m:r>
                        <a:rPr lang="en-GB" sz="2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GB" sz="2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𝟗</m:t>
                      </m:r>
                      <m:r>
                        <a:rPr lang="en-GB" sz="2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2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𝟗</m:t>
                      </m:r>
                      <m:r>
                        <a:rPr lang="en-GB" sz="2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𝟏𝟎</m:t>
                      </m:r>
                      <m:r>
                        <a:rPr lang="en-GB" sz="2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DE" sz="2800" b="1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95E3970E-FAF5-ABAB-19BB-2B612ADE9F5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95334" y="3334905"/>
                <a:ext cx="5485604" cy="44063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59F023EE-975E-10C9-973D-68D89B85E74C}"/>
                  </a:ext>
                </a:extLst>
              </p:cNvPr>
              <p:cNvSpPr txBox="1"/>
              <p:nvPr/>
            </p:nvSpPr>
            <p:spPr>
              <a:xfrm>
                <a:off x="6395334" y="4195674"/>
                <a:ext cx="4934812" cy="44063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en-GB" sz="28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8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GB" sz="2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GB" sz="2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GB" sz="2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en-GB" sz="2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sSup>
                        <m:sSupPr>
                          <m:ctrlPr>
                            <a:rPr lang="en-GB" sz="28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800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800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GB" sz="2800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GB" sz="2800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e>
                          </m:d>
                        </m:e>
                        <m:sup>
                          <m:r>
                            <a:rPr lang="en-GB" sz="28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GB" sz="2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2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𝟗</m:t>
                      </m:r>
                      <m:r>
                        <a:rPr lang="en-GB" sz="2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𝟏𝟎</m:t>
                      </m:r>
                      <m:r>
                        <a:rPr lang="en-GB" sz="2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DE" sz="2800" b="1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59F023EE-975E-10C9-973D-68D89B85E74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95334" y="4195674"/>
                <a:ext cx="4934812" cy="44063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8D312CA6-3776-FE73-1BEC-EB26071E322C}"/>
                  </a:ext>
                </a:extLst>
              </p:cNvPr>
              <p:cNvSpPr txBox="1"/>
              <p:nvPr/>
            </p:nvSpPr>
            <p:spPr>
              <a:xfrm>
                <a:off x="6395334" y="5056443"/>
                <a:ext cx="4077976" cy="44063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en-GB" sz="28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8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GB" sz="2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GB" sz="2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GB" sz="2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en-GB" sz="2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sSup>
                        <m:sSupPr>
                          <m:ctrlPr>
                            <a:rPr lang="en-GB" sz="2800" b="1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800" b="1" i="1" smtClean="0">
                                  <a:solidFill>
                                    <a:srgbClr val="00B0F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800" b="1" i="1" smtClean="0">
                                  <a:solidFill>
                                    <a:srgbClr val="00B0F0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GB" sz="2800" b="1" i="1" smtClean="0">
                                  <a:solidFill>
                                    <a:srgbClr val="00B0F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GB" sz="2800" b="1" i="1" smtClean="0">
                                  <a:solidFill>
                                    <a:srgbClr val="00B0F0"/>
                                  </a:solidFill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e>
                          </m:d>
                        </m:e>
                        <m:sup>
                          <m:r>
                            <a:rPr lang="en-GB" sz="2800" b="1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GB" sz="2800" b="1" i="1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800" b="1" i="1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GB" sz="2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DE" sz="2800" b="1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8D312CA6-3776-FE73-1BEC-EB26071E32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95334" y="5056443"/>
                <a:ext cx="4077976" cy="44063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5773759A-908C-403E-4730-673B418A1A14}"/>
                  </a:ext>
                </a:extLst>
              </p:cNvPr>
              <p:cNvSpPr txBox="1"/>
              <p:nvPr/>
            </p:nvSpPr>
            <p:spPr>
              <a:xfrm>
                <a:off x="6395334" y="5917212"/>
                <a:ext cx="4128181" cy="44063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1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en-GB" sz="2800" b="1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800" b="1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GB" sz="2800" b="1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800" b="1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GB" sz="2800" b="1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GB" sz="2800" b="1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𝟓</m:t>
                      </m:r>
                      <m:sSup>
                        <m:sSupPr>
                          <m:ctrlPr>
                            <a:rPr lang="en-GB" sz="2800" b="1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800" b="1" i="1" smtClean="0">
                                  <a:solidFill>
                                    <a:srgbClr val="00B0F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800" b="1" i="1" smtClean="0">
                                  <a:solidFill>
                                    <a:srgbClr val="00B0F0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GB" sz="2800" b="1" i="1" smtClean="0">
                                  <a:solidFill>
                                    <a:srgbClr val="00B0F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GB" sz="2800" b="1" i="1" smtClean="0">
                                  <a:solidFill>
                                    <a:srgbClr val="00B0F0"/>
                                  </a:solidFill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e>
                          </m:d>
                        </m:e>
                        <m:sup>
                          <m:r>
                            <a:rPr lang="en-GB" sz="2800" b="1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GB" sz="2800" b="1" i="1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800" b="1" i="1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GB" sz="2800" b="1" i="1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GB" sz="2800" b="1" i="1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𝟓</m:t>
                      </m:r>
                    </m:oMath>
                  </m:oMathPara>
                </a14:m>
                <a:endParaRPr lang="en-DE" sz="2800" b="1" dirty="0">
                  <a:solidFill>
                    <a:srgbClr val="FFC000"/>
                  </a:solidFill>
                </a:endParaRPr>
              </a:p>
            </p:txBody>
          </p:sp>
        </mc:Choice>
        <mc:Fallback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5773759A-908C-403E-4730-673B418A1A1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95334" y="5917212"/>
                <a:ext cx="4128181" cy="44063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Freeform: Shape 1">
            <a:extLst>
              <a:ext uri="{FF2B5EF4-FFF2-40B4-BE49-F238E27FC236}">
                <a16:creationId xmlns:a16="http://schemas.microsoft.com/office/drawing/2014/main" id="{5EFA9A5E-116F-20B2-BBEA-DD01E0A20568}"/>
              </a:ext>
            </a:extLst>
          </p:cNvPr>
          <p:cNvSpPr/>
          <p:nvPr/>
        </p:nvSpPr>
        <p:spPr>
          <a:xfrm rot="10640833">
            <a:off x="7919294" y="5516358"/>
            <a:ext cx="837202" cy="169945"/>
          </a:xfrm>
          <a:custGeom>
            <a:avLst/>
            <a:gdLst>
              <a:gd name="connsiteX0" fmla="*/ 0 w 1138335"/>
              <a:gd name="connsiteY0" fmla="*/ 364129 h 410782"/>
              <a:gd name="connsiteX1" fmla="*/ 802433 w 1138335"/>
              <a:gd name="connsiteY1" fmla="*/ 235 h 410782"/>
              <a:gd name="connsiteX2" fmla="*/ 1138335 w 1138335"/>
              <a:gd name="connsiteY2" fmla="*/ 410782 h 4107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38335" h="410782">
                <a:moveTo>
                  <a:pt x="0" y="364129"/>
                </a:moveTo>
                <a:cubicBezTo>
                  <a:pt x="306355" y="178294"/>
                  <a:pt x="612711" y="-7540"/>
                  <a:pt x="802433" y="235"/>
                </a:cubicBezTo>
                <a:cubicBezTo>
                  <a:pt x="992155" y="8010"/>
                  <a:pt x="1079241" y="312811"/>
                  <a:pt x="1138335" y="410782"/>
                </a:cubicBezTo>
              </a:path>
            </a:pathLst>
          </a:custGeom>
          <a:noFill/>
          <a:ln w="19050"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4" name="Freeform: Shape 3">
            <a:extLst>
              <a:ext uri="{FF2B5EF4-FFF2-40B4-BE49-F238E27FC236}">
                <a16:creationId xmlns:a16="http://schemas.microsoft.com/office/drawing/2014/main" id="{85582A5A-0E1B-7DD8-0419-5E5C33F5607E}"/>
              </a:ext>
            </a:extLst>
          </p:cNvPr>
          <p:cNvSpPr/>
          <p:nvPr/>
        </p:nvSpPr>
        <p:spPr>
          <a:xfrm rot="10640833">
            <a:off x="7927365" y="5523216"/>
            <a:ext cx="1942903" cy="292519"/>
          </a:xfrm>
          <a:custGeom>
            <a:avLst/>
            <a:gdLst>
              <a:gd name="connsiteX0" fmla="*/ 0 w 1138335"/>
              <a:gd name="connsiteY0" fmla="*/ 364129 h 410782"/>
              <a:gd name="connsiteX1" fmla="*/ 802433 w 1138335"/>
              <a:gd name="connsiteY1" fmla="*/ 235 h 410782"/>
              <a:gd name="connsiteX2" fmla="*/ 1138335 w 1138335"/>
              <a:gd name="connsiteY2" fmla="*/ 410782 h 4107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38335" h="410782">
                <a:moveTo>
                  <a:pt x="0" y="364129"/>
                </a:moveTo>
                <a:cubicBezTo>
                  <a:pt x="306355" y="178294"/>
                  <a:pt x="612711" y="-7540"/>
                  <a:pt x="802433" y="235"/>
                </a:cubicBezTo>
                <a:cubicBezTo>
                  <a:pt x="992155" y="8010"/>
                  <a:pt x="1079241" y="312811"/>
                  <a:pt x="1138335" y="410782"/>
                </a:cubicBezTo>
              </a:path>
            </a:pathLst>
          </a:custGeom>
          <a:noFill/>
          <a:ln w="190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57E5B8D3-252A-26B6-4CA6-D9CEEB880AD1}"/>
              </a:ext>
            </a:extLst>
          </p:cNvPr>
          <p:cNvGrpSpPr/>
          <p:nvPr/>
        </p:nvGrpSpPr>
        <p:grpSpPr>
          <a:xfrm>
            <a:off x="7594524" y="5052551"/>
            <a:ext cx="593923" cy="440631"/>
            <a:chOff x="5496555" y="4635477"/>
            <a:chExt cx="593923" cy="440631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618CFF3C-8C55-AA69-5301-D4B1C2C27B6A}"/>
                </a:ext>
              </a:extLst>
            </p:cNvPr>
            <p:cNvSpPr/>
            <p:nvPr/>
          </p:nvSpPr>
          <p:spPr>
            <a:xfrm>
              <a:off x="5496555" y="4635477"/>
              <a:ext cx="593863" cy="440631"/>
            </a:xfrm>
            <a:prstGeom prst="rect">
              <a:avLst/>
            </a:prstGeom>
            <a:noFill/>
            <a:ln w="19050">
              <a:solidFill>
                <a:srgbClr val="00B0F0"/>
              </a:solidFill>
              <a:prstDash val="solid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A4AE6FAC-99AF-156F-F635-B4AE609BD395}"/>
                </a:ext>
              </a:extLst>
            </p:cNvPr>
            <p:cNvSpPr/>
            <p:nvPr/>
          </p:nvSpPr>
          <p:spPr>
            <a:xfrm>
              <a:off x="5496615" y="4635477"/>
              <a:ext cx="593863" cy="440631"/>
            </a:xfrm>
            <a:prstGeom prst="rect">
              <a:avLst/>
            </a:prstGeom>
            <a:noFill/>
            <a:ln w="19050">
              <a:solidFill>
                <a:schemeClr val="accent2">
                  <a:lumMod val="75000"/>
                </a:schemeClr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</p:grpSp>
    </p:spTree>
    <p:extLst>
      <p:ext uri="{BB962C8B-B14F-4D97-AF65-F5344CB8AC3E}">
        <p14:creationId xmlns:p14="http://schemas.microsoft.com/office/powerpoint/2010/main" val="1648068024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287186-0EB6-0464-DD2D-E6DDC50BD35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 err="1"/>
              <a:t>Quadratische</a:t>
            </a:r>
            <a:r>
              <a:rPr lang="en-GB" dirty="0"/>
              <a:t> </a:t>
            </a:r>
            <a:r>
              <a:rPr lang="en-GB" dirty="0" err="1"/>
              <a:t>Ergänzung</a:t>
            </a:r>
            <a:endParaRPr lang="en-DE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 Placeholder 4">
                <a:extLst>
                  <a:ext uri="{FF2B5EF4-FFF2-40B4-BE49-F238E27FC236}">
                    <a16:creationId xmlns:a16="http://schemas.microsoft.com/office/drawing/2014/main" id="{B1CB59AB-FB2A-AC3D-2D06-5AFF1E8FA03F}"/>
                  </a:ext>
                </a:extLst>
              </p:cNvPr>
              <p:cNvSpPr>
                <a:spLocks noGrp="1"/>
              </p:cNvSpPr>
              <p:nvPr>
                <p:ph type="body" sz="quarter" idx="10"/>
              </p:nvPr>
            </p:nvSpPr>
            <p:spPr/>
            <p:txBody>
              <a:bodyPr/>
              <a:lstStyle/>
              <a:p>
                <a:pPr marL="457200" indent="-457200">
                  <a:lnSpc>
                    <a:spcPct val="150000"/>
                  </a:lnSpc>
                  <a:buFont typeface="+mj-lt"/>
                  <a:buAutoNum type="arabicPeriod"/>
                </a:pPr>
                <a:r>
                  <a:rPr lang="en-GB" b="0" dirty="0"/>
                  <a:t>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GB" dirty="0"/>
                  <a:t> ausklammern</a:t>
                </a:r>
              </a:p>
              <a:p>
                <a:pPr marL="457200" indent="-457200">
                  <a:lnSpc>
                    <a:spcPct val="150000"/>
                  </a:lnSpc>
                  <a:buFont typeface="+mj-lt"/>
                  <a:buAutoNum type="arabicPeriod"/>
                </a:pPr>
                <a:r>
                  <a:rPr lang="en-GB" dirty="0"/>
                  <a:t> </a:t>
                </a:r>
                <a14:m>
                  <m:oMath xmlns:m="http://schemas.openxmlformats.org/officeDocument/2006/math">
                    <m:r>
                      <a:rPr lang="en-GB" b="0" i="0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num>
                              <m:den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b="0" i="1" smtClean="0"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num>
                              <m:den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dirty="0"/>
                  <a:t> ergänzen</a:t>
                </a:r>
              </a:p>
              <a:p>
                <a:pPr marL="457200" indent="-457200">
                  <a:lnSpc>
                    <a:spcPct val="150000"/>
                  </a:lnSpc>
                  <a:buFont typeface="+mj-lt"/>
                  <a:buAutoNum type="arabicPeriod"/>
                </a:pPr>
                <a:r>
                  <a:rPr lang="en-GB" dirty="0"/>
                  <a:t> </a:t>
                </a:r>
                <a:r>
                  <a:rPr lang="en-GB" dirty="0" err="1"/>
                  <a:t>Binomische</a:t>
                </a:r>
                <a:r>
                  <a:rPr lang="en-GB" dirty="0"/>
                  <a:t> Formel </a:t>
                </a:r>
                <a:r>
                  <a:rPr lang="en-GB" dirty="0" err="1"/>
                  <a:t>rückwärts</a:t>
                </a:r>
                <a:endParaRPr lang="en-GB" dirty="0"/>
              </a:p>
              <a:p>
                <a:pPr marL="457200" indent="-457200">
                  <a:lnSpc>
                    <a:spcPct val="150000"/>
                  </a:lnSpc>
                  <a:buFont typeface="+mj-lt"/>
                  <a:buAutoNum type="arabicPeriod"/>
                </a:pPr>
                <a:r>
                  <a:rPr lang="en-GB" dirty="0"/>
                  <a:t> </a:t>
                </a:r>
                <a:r>
                  <a:rPr lang="en-GB" dirty="0" err="1"/>
                  <a:t>Zusammenfassen</a:t>
                </a:r>
                <a:endParaRPr lang="en-GB" dirty="0"/>
              </a:p>
              <a:p>
                <a:pPr marL="457200" indent="-457200">
                  <a:lnSpc>
                    <a:spcPct val="150000"/>
                  </a:lnSpc>
                  <a:buFont typeface="+mj-lt"/>
                  <a:buAutoNum type="arabicPeriod"/>
                </a:pPr>
                <a:r>
                  <a:rPr lang="en-GB" dirty="0"/>
                  <a:t> </a:t>
                </a:r>
                <a:r>
                  <a:rPr lang="en-GB" dirty="0" err="1"/>
                  <a:t>Klammer</a:t>
                </a:r>
                <a:r>
                  <a:rPr lang="en-GB" dirty="0"/>
                  <a:t> </a:t>
                </a:r>
                <a:r>
                  <a:rPr lang="en-GB" dirty="0" err="1"/>
                  <a:t>ausmultiplzieren</a:t>
                </a:r>
                <a:endParaRPr lang="en-GB" dirty="0"/>
              </a:p>
            </p:txBody>
          </p:sp>
        </mc:Choice>
        <mc:Fallback>
          <p:sp>
            <p:nvSpPr>
              <p:cNvPr id="5" name="Text Placeholder 4">
                <a:extLst>
                  <a:ext uri="{FF2B5EF4-FFF2-40B4-BE49-F238E27FC236}">
                    <a16:creationId xmlns:a16="http://schemas.microsoft.com/office/drawing/2014/main" id="{B1CB59AB-FB2A-AC3D-2D06-5AFF1E8FA03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0"/>
              </p:nvPr>
            </p:nvSpPr>
            <p:spPr>
              <a:blipFill>
                <a:blip r:embed="rId2"/>
                <a:stretch>
                  <a:fillRect l="-888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D9A2D6F0-D9D6-19AB-6DF8-80961EAE9CB7}"/>
                  </a:ext>
                </a:extLst>
              </p:cNvPr>
              <p:cNvSpPr txBox="1"/>
              <p:nvPr/>
            </p:nvSpPr>
            <p:spPr>
              <a:xfrm>
                <a:off x="6395335" y="1613366"/>
                <a:ext cx="3688574" cy="44063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en-GB" sz="28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8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GB" sz="2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GB" sz="2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GB" sz="2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𝟓</m:t>
                      </m:r>
                      <m:sSup>
                        <m:sSupPr>
                          <m:ctrlPr>
                            <a:rPr lang="en-GB" sz="28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8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GB" sz="28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GB" sz="2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2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GB" sz="2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GB" sz="2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𝟓</m:t>
                      </m:r>
                    </m:oMath>
                  </m:oMathPara>
                </a14:m>
                <a:endParaRPr lang="en-DE" sz="2800" b="1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D9A2D6F0-D9D6-19AB-6DF8-80961EAE9CB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95335" y="1613366"/>
                <a:ext cx="3688574" cy="44063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54F6053D-D705-A261-CA2E-011AEA14C2EA}"/>
                  </a:ext>
                </a:extLst>
              </p:cNvPr>
              <p:cNvSpPr txBox="1"/>
              <p:nvPr/>
            </p:nvSpPr>
            <p:spPr>
              <a:xfrm>
                <a:off x="6395334" y="2474136"/>
                <a:ext cx="4201535" cy="44063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en-GB" sz="28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8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GB" sz="2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GB" sz="2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GB" sz="2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en-GB" sz="2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sSup>
                        <m:sSupPr>
                          <m:ctrlPr>
                            <a:rPr lang="en-GB" sz="28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8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GB" sz="28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GB" sz="2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2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𝟔</m:t>
                      </m:r>
                      <m:r>
                        <a:rPr lang="en-GB" sz="2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GB" sz="2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𝟏𝟎</m:t>
                      </m:r>
                      <m:r>
                        <a:rPr lang="en-GB" sz="2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DE" sz="2800" b="1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54F6053D-D705-A261-CA2E-011AEA14C2E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95334" y="2474136"/>
                <a:ext cx="4201535" cy="44063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95E3970E-FAF5-ABAB-19BB-2B612ADE9F54}"/>
                  </a:ext>
                </a:extLst>
              </p:cNvPr>
              <p:cNvSpPr txBox="1"/>
              <p:nvPr/>
            </p:nvSpPr>
            <p:spPr>
              <a:xfrm>
                <a:off x="6395334" y="3334905"/>
                <a:ext cx="5485604" cy="44063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en-GB" sz="28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8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GB" sz="2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GB" sz="2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GB" sz="2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en-GB" sz="2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sSup>
                        <m:sSupPr>
                          <m:ctrlPr>
                            <a:rPr lang="en-GB" sz="28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8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GB" sz="28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GB" sz="2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2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𝟔</m:t>
                      </m:r>
                      <m:r>
                        <a:rPr lang="en-GB" sz="2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GB" sz="2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𝟗</m:t>
                      </m:r>
                      <m:r>
                        <a:rPr lang="en-GB" sz="2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2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𝟗</m:t>
                      </m:r>
                      <m:r>
                        <a:rPr lang="en-GB" sz="2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𝟏𝟎</m:t>
                      </m:r>
                      <m:r>
                        <a:rPr lang="en-GB" sz="2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DE" sz="2800" b="1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95E3970E-FAF5-ABAB-19BB-2B612ADE9F5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95334" y="3334905"/>
                <a:ext cx="5485604" cy="44063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59F023EE-975E-10C9-973D-68D89B85E74C}"/>
                  </a:ext>
                </a:extLst>
              </p:cNvPr>
              <p:cNvSpPr txBox="1"/>
              <p:nvPr/>
            </p:nvSpPr>
            <p:spPr>
              <a:xfrm>
                <a:off x="6395334" y="4195674"/>
                <a:ext cx="4934812" cy="44063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en-GB" sz="28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8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GB" sz="2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GB" sz="2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GB" sz="2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en-GB" sz="2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sSup>
                        <m:sSupPr>
                          <m:ctrlPr>
                            <a:rPr lang="en-GB" sz="28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800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800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GB" sz="2800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GB" sz="2800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e>
                          </m:d>
                        </m:e>
                        <m:sup>
                          <m:r>
                            <a:rPr lang="en-GB" sz="28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GB" sz="2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2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𝟗</m:t>
                      </m:r>
                      <m:r>
                        <a:rPr lang="en-GB" sz="2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𝟏𝟎</m:t>
                      </m:r>
                      <m:r>
                        <a:rPr lang="en-GB" sz="2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DE" sz="2800" b="1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59F023EE-975E-10C9-973D-68D89B85E74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95334" y="4195674"/>
                <a:ext cx="4934812" cy="44063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8D312CA6-3776-FE73-1BEC-EB26071E322C}"/>
                  </a:ext>
                </a:extLst>
              </p:cNvPr>
              <p:cNvSpPr txBox="1"/>
              <p:nvPr/>
            </p:nvSpPr>
            <p:spPr>
              <a:xfrm>
                <a:off x="6395334" y="5056443"/>
                <a:ext cx="4077976" cy="44063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en-GB" sz="28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8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GB" sz="2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GB" sz="2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GB" sz="2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en-GB" sz="2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sSup>
                        <m:sSupPr>
                          <m:ctrlPr>
                            <a:rPr lang="en-GB" sz="28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800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800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GB" sz="2800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GB" sz="2800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e>
                          </m:d>
                        </m:e>
                        <m:sup>
                          <m:r>
                            <a:rPr lang="en-GB" sz="28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GB" sz="2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GB" sz="2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DE" sz="2800" b="1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8D312CA6-3776-FE73-1BEC-EB26071E32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95334" y="5056443"/>
                <a:ext cx="4077976" cy="44063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5773759A-908C-403E-4730-673B418A1A14}"/>
                  </a:ext>
                </a:extLst>
              </p:cNvPr>
              <p:cNvSpPr txBox="1"/>
              <p:nvPr/>
            </p:nvSpPr>
            <p:spPr>
              <a:xfrm>
                <a:off x="6395334" y="5917212"/>
                <a:ext cx="4128181" cy="44063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en-GB" sz="28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8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GB" sz="2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GB" sz="2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GB" sz="2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𝟓</m:t>
                      </m:r>
                      <m:sSup>
                        <m:sSupPr>
                          <m:ctrlPr>
                            <a:rPr lang="en-GB" sz="28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800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800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GB" sz="2800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GB" sz="2800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e>
                          </m:d>
                        </m:e>
                        <m:sup>
                          <m:r>
                            <a:rPr lang="en-GB" sz="28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GB" sz="2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GB" sz="2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GB" sz="2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𝟓</m:t>
                      </m:r>
                    </m:oMath>
                  </m:oMathPara>
                </a14:m>
                <a:endParaRPr lang="en-DE" sz="2800" b="1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5773759A-908C-403E-4730-673B418A1A1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95334" y="5917212"/>
                <a:ext cx="4128181" cy="44063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50980754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ECBF5A-FC38-589B-9B3F-519D1EC2FC5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652588" y="781533"/>
            <a:ext cx="10247138" cy="646112"/>
          </a:xfrm>
        </p:spPr>
        <p:txBody>
          <a:bodyPr/>
          <a:lstStyle/>
          <a:p>
            <a:r>
              <a:rPr lang="en-GB" dirty="0"/>
              <a:t>Fun107,108</a:t>
            </a:r>
            <a:endParaRPr lang="en-DE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0BAFBA6-6811-C3C0-CF5D-49944704BC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82964" y="302083"/>
            <a:ext cx="6274122" cy="95889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8F03D761-099F-6CA3-A2C7-B8D4EC61A01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87945"/>
          <a:stretch/>
        </p:blipFill>
        <p:spPr>
          <a:xfrm>
            <a:off x="4559139" y="1251457"/>
            <a:ext cx="7099506" cy="11130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B41A3C40-29D9-C68F-4FAF-CE4A0CA33FF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31458" b="16649"/>
          <a:stretch/>
        </p:blipFill>
        <p:spPr>
          <a:xfrm>
            <a:off x="4606764" y="2360737"/>
            <a:ext cx="6274122" cy="4234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5252720"/>
      </p:ext>
    </p:extLst>
  </p:cSld>
  <p:clrMapOvr>
    <a:masterClrMapping/>
  </p:clrMapOvr>
  <p:transition spd="slow">
    <p:push dir="u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F1BD613-ADD8-17D4-9F67-687E1755E51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D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CB3A07-5B82-9244-2044-2D3EF2B43DC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/>
              <a:t>Fun107,108</a:t>
            </a:r>
            <a:endParaRPr lang="en-DE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F782E40-2DBD-4433-CE14-47522CFB3C7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58404"/>
          <a:stretch/>
        </p:blipFill>
        <p:spPr>
          <a:xfrm>
            <a:off x="2822521" y="3429000"/>
            <a:ext cx="6546957" cy="2984024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CDE85325-B067-4227-665A-F74BBF407B1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74257"/>
          <a:stretch/>
        </p:blipFill>
        <p:spPr>
          <a:xfrm>
            <a:off x="2822520" y="1669782"/>
            <a:ext cx="6546957" cy="18467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94229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9AB4A751-8F07-093D-AF8D-F931909DA7A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Fun108</a:t>
            </a:r>
            <a:endParaRPr lang="en-DE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63E32EAA-EBFF-97AC-2C65-0B4F49C19E4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81929"/>
          <a:stretch/>
        </p:blipFill>
        <p:spPr>
          <a:xfrm>
            <a:off x="340562" y="2962275"/>
            <a:ext cx="11510875" cy="2705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427942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A96C211-51D6-48C2-A9CD-AC4BFD66C88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DE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1C47F770-5EFB-629A-BC80-F2A248636DB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924" b="95420" l="7903" r="96809">
                        <a14:foregroundMark x1="75380" y1="37405" x2="96809" y2="40076"/>
                        <a14:foregroundMark x1="69909" y1="72519" x2="90122" y2="75573"/>
                        <a14:foregroundMark x1="90122" y1="75573" x2="92553" y2="75191"/>
                        <a14:foregroundMark x1="61702" y1="90076" x2="81155" y2="92748"/>
                        <a14:foregroundMark x1="81155" y1="92748" x2="81915" y2="93511"/>
                        <a14:foregroundMark x1="59422" y1="24046" x2="79787" y2="19847"/>
                        <a14:foregroundMark x1="79787" y1="19847" x2="83283" y2="15649"/>
                        <a14:foregroundMark x1="19909" y1="37405" x2="30395" y2="35878"/>
                        <a14:foregroundMark x1="30395" y1="35878" x2="41641" y2="36641"/>
                        <a14:foregroundMark x1="41641" y1="36641" x2="43617" y2="38168"/>
                        <a14:foregroundMark x1="7903" y1="20229" x2="28875" y2="21374"/>
                        <a14:foregroundMark x1="9271" y1="60305" x2="30851" y2="54962"/>
                        <a14:foregroundMark x1="27812" y1="72901" x2="52736" y2="81298"/>
                        <a14:foregroundMark x1="11398" y1="95420" x2="32219" y2="90076"/>
                        <a14:foregroundMark x1="32219" y1="90076" x2="34650" y2="90076"/>
                        <a14:foregroundMark x1="65198" y1="56107" x2="85562" y2="51908"/>
                        <a14:foregroundMark x1="72796" y1="35115" x2="80851" y2="37786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157395" y="2354510"/>
            <a:ext cx="9877209" cy="3932871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C8F9DFD4-D6C4-E999-E436-64189A94EAB3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biLevel thresh="25000"/>
          </a:blip>
          <a:srcRect l="5238" r="24050" b="88976"/>
          <a:stretch/>
        </p:blipFill>
        <p:spPr>
          <a:xfrm>
            <a:off x="1922305" y="1936480"/>
            <a:ext cx="8347388" cy="518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3142725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37666F4-B345-DCF6-D8B1-21FB535B018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Wie </a:t>
            </a:r>
            <a:r>
              <a:rPr lang="en-GB" dirty="0" err="1"/>
              <a:t>komme</a:t>
            </a:r>
            <a:r>
              <a:rPr lang="en-GB" dirty="0"/>
              <a:t> ich </a:t>
            </a:r>
            <a:r>
              <a:rPr lang="en-GB" dirty="0" err="1"/>
              <a:t>mit</a:t>
            </a:r>
            <a:r>
              <a:rPr lang="en-GB" dirty="0"/>
              <a:t> der</a:t>
            </a:r>
          </a:p>
          <a:p>
            <a:r>
              <a:rPr lang="en-GB" dirty="0" err="1">
                <a:solidFill>
                  <a:srgbClr val="FFC000"/>
                </a:solidFill>
              </a:rPr>
              <a:t>Quadratischen</a:t>
            </a:r>
            <a:r>
              <a:rPr lang="en-GB" dirty="0">
                <a:solidFill>
                  <a:srgbClr val="FFC000"/>
                </a:solidFill>
              </a:rPr>
              <a:t> </a:t>
            </a:r>
            <a:r>
              <a:rPr lang="en-GB" dirty="0" err="1">
                <a:solidFill>
                  <a:srgbClr val="FFC000"/>
                </a:solidFill>
              </a:rPr>
              <a:t>Ergänzung</a:t>
            </a:r>
            <a:endParaRPr lang="en-GB" dirty="0">
              <a:solidFill>
                <a:srgbClr val="FFC000"/>
              </a:solidFill>
            </a:endParaRPr>
          </a:p>
          <a:p>
            <a:r>
              <a:rPr lang="en-GB" dirty="0"/>
              <a:t>von der AF </a:t>
            </a:r>
            <a:r>
              <a:rPr lang="en-GB" dirty="0" err="1"/>
              <a:t>zur</a:t>
            </a:r>
            <a:r>
              <a:rPr lang="en-GB" dirty="0"/>
              <a:t> SPF?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3461349593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Arrow: Curved Right 17">
            <a:extLst>
              <a:ext uri="{FF2B5EF4-FFF2-40B4-BE49-F238E27FC236}">
                <a16:creationId xmlns:a16="http://schemas.microsoft.com/office/drawing/2014/main" id="{AE38ED50-80F6-08DE-0E05-AC39C36DFC59}"/>
              </a:ext>
            </a:extLst>
          </p:cNvPr>
          <p:cNvSpPr/>
          <p:nvPr/>
        </p:nvSpPr>
        <p:spPr>
          <a:xfrm>
            <a:off x="415066" y="1002912"/>
            <a:ext cx="3023118" cy="5393091"/>
          </a:xfrm>
          <a:prstGeom prst="curvedRightArrow">
            <a:avLst>
              <a:gd name="adj1" fmla="val 4304"/>
              <a:gd name="adj2" fmla="val 21522"/>
              <a:gd name="adj3" fmla="val 32716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0889DD81-4FC0-2CC2-0950-8D7D9A057769}"/>
                  </a:ext>
                </a:extLst>
              </p:cNvPr>
              <p:cNvSpPr txBox="1"/>
              <p:nvPr/>
            </p:nvSpPr>
            <p:spPr>
              <a:xfrm>
                <a:off x="4186118" y="5603288"/>
                <a:ext cx="3819764" cy="5035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1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en-GB" sz="3200" b="1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3200" b="1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GB" sz="3200" b="1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3200" b="1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sSup>
                        <m:sSupPr>
                          <m:ctrlPr>
                            <a:rPr lang="en-GB" sz="3200" b="1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200" b="1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GB" sz="3200" b="1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GB" sz="3200" b="1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3200" b="1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en-GB" sz="3200" b="1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GB" sz="3200" b="1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3200" b="1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en-DE" sz="3200" b="1" dirty="0">
                  <a:solidFill>
                    <a:srgbClr val="FFC000"/>
                  </a:solidFill>
                </a:endParaRP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0889DD81-4FC0-2CC2-0950-8D7D9A05776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6118" y="5603288"/>
                <a:ext cx="3819764" cy="50359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A27C3349-C13B-36EE-B83C-A47DFE30701C}"/>
                  </a:ext>
                </a:extLst>
              </p:cNvPr>
              <p:cNvSpPr txBox="1"/>
              <p:nvPr/>
            </p:nvSpPr>
            <p:spPr>
              <a:xfrm>
                <a:off x="4111194" y="751113"/>
                <a:ext cx="3923125" cy="5035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1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en-GB" sz="3200" b="1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3200" b="1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GB" sz="3200" b="1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3200" b="1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sSup>
                        <m:sSupPr>
                          <m:ctrlPr>
                            <a:rPr lang="en-GB" sz="3200" b="1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3200" b="1" i="1" smtClean="0">
                                  <a:solidFill>
                                    <a:srgbClr val="FFC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3200" b="1" i="1" smtClean="0">
                                  <a:solidFill>
                                    <a:srgbClr val="FFC000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GB" sz="3200" b="1" i="1" smtClean="0">
                                  <a:solidFill>
                                    <a:srgbClr val="FFC0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GB" sz="3200" b="1" i="1" smtClean="0">
                                  <a:solidFill>
                                    <a:srgbClr val="FFC000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e>
                          </m:d>
                        </m:e>
                        <m:sup>
                          <m:r>
                            <a:rPr lang="en-GB" sz="3200" b="1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GB" sz="3200" b="1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3200" b="1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</m:oMath>
                  </m:oMathPara>
                </a14:m>
                <a:endParaRPr lang="en-DE" sz="3200" b="1" dirty="0">
                  <a:solidFill>
                    <a:srgbClr val="FFC000"/>
                  </a:solidFill>
                </a:endParaRPr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A27C3349-C13B-36EE-B83C-A47DFE30701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1194" y="751113"/>
                <a:ext cx="3923125" cy="50359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0DB8AD25-2F6A-6B60-C12B-49F24D46212C}"/>
                  </a:ext>
                </a:extLst>
              </p:cNvPr>
              <p:cNvSpPr txBox="1"/>
              <p:nvPr/>
            </p:nvSpPr>
            <p:spPr>
              <a:xfrm>
                <a:off x="1025457" y="2557054"/>
                <a:ext cx="4893391" cy="5035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sz="320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32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32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GB" sz="32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sSup>
                        <m:sSupPr>
                          <m:ctrlPr>
                            <a:rPr lang="en-GB" sz="320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2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32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32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−2</m:t>
                      </m:r>
                      <m:r>
                        <a:rPr lang="en-GB" sz="32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32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+1)−3</m:t>
                      </m:r>
                    </m:oMath>
                  </m:oMathPara>
                </a14:m>
                <a:endParaRPr lang="en-DE" sz="3200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0DB8AD25-2F6A-6B60-C12B-49F24D4621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5457" y="2557054"/>
                <a:ext cx="4893391" cy="50359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3CE5311C-5438-6EDD-6E0D-0EAF4C1AA415}"/>
                  </a:ext>
                </a:extLst>
              </p:cNvPr>
              <p:cNvSpPr txBox="1"/>
              <p:nvPr/>
            </p:nvSpPr>
            <p:spPr>
              <a:xfrm>
                <a:off x="1045013" y="4130593"/>
                <a:ext cx="4473468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sz="320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32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32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=2</m:t>
                      </m:r>
                      <m:sSup>
                        <m:sSupPr>
                          <m:ctrlPr>
                            <a:rPr lang="en-GB" sz="320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2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32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32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−4</m:t>
                      </m:r>
                      <m:r>
                        <a:rPr lang="en-GB" sz="32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32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+2−3</m:t>
                      </m:r>
                    </m:oMath>
                  </m:oMathPara>
                </a14:m>
                <a:endParaRPr lang="en-DE" sz="3200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3CE5311C-5438-6EDD-6E0D-0EAF4C1AA41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5013" y="4130593"/>
                <a:ext cx="4473468" cy="49244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Box 14">
            <a:extLst>
              <a:ext uri="{FF2B5EF4-FFF2-40B4-BE49-F238E27FC236}">
                <a16:creationId xmlns:a16="http://schemas.microsoft.com/office/drawing/2014/main" id="{C1A2468C-ADFF-B0A2-ED06-D6AB68E73D7F}"/>
              </a:ext>
            </a:extLst>
          </p:cNvPr>
          <p:cNvSpPr txBox="1"/>
          <p:nvPr/>
        </p:nvSpPr>
        <p:spPr>
          <a:xfrm>
            <a:off x="1676486" y="1777308"/>
            <a:ext cx="286356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err="1">
                <a:solidFill>
                  <a:schemeClr val="bg1"/>
                </a:solidFill>
                <a:latin typeface="Montserrat" pitchFamily="2" charset="0"/>
              </a:rPr>
              <a:t>Binomische</a:t>
            </a:r>
            <a:r>
              <a:rPr lang="en-GB" sz="2000" dirty="0">
                <a:solidFill>
                  <a:schemeClr val="bg1"/>
                </a:solidFill>
                <a:latin typeface="Montserrat" pitchFamily="2" charset="0"/>
              </a:rPr>
              <a:t> Formel</a:t>
            </a:r>
            <a:endParaRPr lang="en-DE" sz="2000" dirty="0">
              <a:solidFill>
                <a:schemeClr val="bg1"/>
              </a:solidFill>
              <a:latin typeface="Montserrat" pitchFamily="2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737D35A-CFF1-752E-90D0-D24E51209C57}"/>
              </a:ext>
            </a:extLst>
          </p:cNvPr>
          <p:cNvSpPr txBox="1"/>
          <p:nvPr/>
        </p:nvSpPr>
        <p:spPr>
          <a:xfrm>
            <a:off x="662784" y="3380659"/>
            <a:ext cx="38772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err="1">
                <a:solidFill>
                  <a:schemeClr val="bg1"/>
                </a:solidFill>
                <a:latin typeface="Montserrat" pitchFamily="2" charset="0"/>
              </a:rPr>
              <a:t>Klammer</a:t>
            </a:r>
            <a:r>
              <a:rPr lang="en-GB" sz="2000" dirty="0">
                <a:solidFill>
                  <a:schemeClr val="bg1"/>
                </a:solidFill>
                <a:latin typeface="Montserrat" pitchFamily="2" charset="0"/>
              </a:rPr>
              <a:t> </a:t>
            </a:r>
            <a:r>
              <a:rPr lang="en-GB" sz="2000" dirty="0" err="1">
                <a:solidFill>
                  <a:schemeClr val="bg1"/>
                </a:solidFill>
                <a:latin typeface="Montserrat" pitchFamily="2" charset="0"/>
              </a:rPr>
              <a:t>ausmultiplizieren</a:t>
            </a:r>
            <a:endParaRPr lang="en-DE" sz="2000" dirty="0">
              <a:solidFill>
                <a:schemeClr val="bg1"/>
              </a:solidFill>
              <a:latin typeface="Montserrat" pitchFamily="2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B7D4C38-13D2-6BCA-3A50-A2449CA2F17D}"/>
              </a:ext>
            </a:extLst>
          </p:cNvPr>
          <p:cNvSpPr txBox="1"/>
          <p:nvPr/>
        </p:nvSpPr>
        <p:spPr>
          <a:xfrm>
            <a:off x="1428143" y="4927506"/>
            <a:ext cx="31119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err="1">
                <a:solidFill>
                  <a:schemeClr val="bg1"/>
                </a:solidFill>
                <a:latin typeface="Montserrat" pitchFamily="2" charset="0"/>
              </a:rPr>
              <a:t>zusammenfassen</a:t>
            </a:r>
            <a:endParaRPr lang="en-DE" sz="2000" dirty="0">
              <a:solidFill>
                <a:schemeClr val="bg1"/>
              </a:solidFill>
              <a:latin typeface="Montserrat" pitchFamily="2" charset="0"/>
            </a:endParaRPr>
          </a:p>
        </p:txBody>
      </p:sp>
      <p:sp>
        <p:nvSpPr>
          <p:cNvPr id="19" name="Arrow: Curved Right 18">
            <a:extLst>
              <a:ext uri="{FF2B5EF4-FFF2-40B4-BE49-F238E27FC236}">
                <a16:creationId xmlns:a16="http://schemas.microsoft.com/office/drawing/2014/main" id="{1F3A3C93-32EF-490D-3F9A-EEC4E7E29442}"/>
              </a:ext>
            </a:extLst>
          </p:cNvPr>
          <p:cNvSpPr/>
          <p:nvPr/>
        </p:nvSpPr>
        <p:spPr>
          <a:xfrm rot="10800000">
            <a:off x="8753816" y="789398"/>
            <a:ext cx="3023118" cy="5393091"/>
          </a:xfrm>
          <a:prstGeom prst="curvedRightArrow">
            <a:avLst>
              <a:gd name="adj1" fmla="val 4304"/>
              <a:gd name="adj2" fmla="val 21522"/>
              <a:gd name="adj3" fmla="val 32716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7C884075-613F-2DF2-3140-AD8DD754DED9}"/>
                  </a:ext>
                </a:extLst>
              </p:cNvPr>
              <p:cNvSpPr txBox="1"/>
              <p:nvPr/>
            </p:nvSpPr>
            <p:spPr>
              <a:xfrm>
                <a:off x="9727451" y="2489463"/>
                <a:ext cx="1147750" cy="212365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3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?</m:t>
                      </m:r>
                    </m:oMath>
                  </m:oMathPara>
                </a14:m>
                <a:endParaRPr lang="en-DE" sz="13800" b="1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7C884075-613F-2DF2-3140-AD8DD754DED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27451" y="2489463"/>
                <a:ext cx="1147750" cy="212365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32261518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287186-0EB6-0464-DD2D-E6DDC50BD35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 err="1"/>
              <a:t>Quadratische</a:t>
            </a:r>
            <a:r>
              <a:rPr lang="en-GB" dirty="0"/>
              <a:t> </a:t>
            </a:r>
            <a:r>
              <a:rPr lang="en-GB" dirty="0" err="1"/>
              <a:t>Ergänzung</a:t>
            </a:r>
            <a:endParaRPr lang="en-DE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 Placeholder 4">
                <a:extLst>
                  <a:ext uri="{FF2B5EF4-FFF2-40B4-BE49-F238E27FC236}">
                    <a16:creationId xmlns:a16="http://schemas.microsoft.com/office/drawing/2014/main" id="{B1CB59AB-FB2A-AC3D-2D06-5AFF1E8FA03F}"/>
                  </a:ext>
                </a:extLst>
              </p:cNvPr>
              <p:cNvSpPr>
                <a:spLocks noGrp="1"/>
              </p:cNvSpPr>
              <p:nvPr>
                <p:ph type="body" sz="quarter" idx="10"/>
              </p:nvPr>
            </p:nvSpPr>
            <p:spPr/>
            <p:txBody>
              <a:bodyPr/>
              <a:lstStyle/>
              <a:p>
                <a:pPr marL="457200" indent="-457200">
                  <a:lnSpc>
                    <a:spcPct val="150000"/>
                  </a:lnSpc>
                  <a:buFont typeface="+mj-lt"/>
                  <a:buAutoNum type="arabicPeriod"/>
                </a:pPr>
                <a:r>
                  <a:rPr lang="en-GB" b="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GB" dirty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 ausklammern</a:t>
                </a:r>
              </a:p>
              <a:p>
                <a:pPr marL="457200" indent="-457200">
                  <a:lnSpc>
                    <a:spcPct val="150000"/>
                  </a:lnSpc>
                  <a:buFont typeface="+mj-lt"/>
                  <a:buAutoNum type="arabicPeriod"/>
                </a:pPr>
                <a:r>
                  <a:rPr lang="en-GB" dirty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GB" b="0" i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GB" b="0" i="1" smtClean="0">
                            <a:solidFill>
                              <a:schemeClr val="tx1">
                                <a:lumMod val="85000"/>
                                <a:lumOff val="1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b="0" i="0" smtClean="0">
                                <a:solidFill>
                                  <a:schemeClr val="tx1">
                                    <a:lumMod val="85000"/>
                                    <a:lumOff val="1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GB" b="0" i="1" smtClean="0">
                                    <a:solidFill>
                                      <a:schemeClr val="tx1">
                                        <a:lumMod val="85000"/>
                                        <a:lumOff val="15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GB" b="0" i="1" smtClean="0">
                                    <a:solidFill>
                                      <a:schemeClr val="tx1">
                                        <a:lumMod val="85000"/>
                                        <a:lumOff val="15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num>
                              <m:den>
                                <m:r>
                                  <a:rPr lang="en-GB" b="0" i="1" smtClean="0">
                                    <a:solidFill>
                                      <a:schemeClr val="tx1">
                                        <a:lumMod val="85000"/>
                                        <a:lumOff val="15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GB" b="0" i="1" smtClean="0">
                            <a:solidFill>
                              <a:schemeClr val="tx1">
                                <a:lumMod val="85000"/>
                                <a:lumOff val="1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b="0" i="1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en-GB" b="0" i="1" smtClean="0">
                            <a:solidFill>
                              <a:schemeClr val="tx1">
                                <a:lumMod val="85000"/>
                                <a:lumOff val="1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b="0" i="1" smtClean="0">
                                <a:solidFill>
                                  <a:schemeClr val="tx1">
                                    <a:lumMod val="85000"/>
                                    <a:lumOff val="1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GB" b="0" i="1" smtClean="0">
                                    <a:solidFill>
                                      <a:schemeClr val="tx1">
                                        <a:lumMod val="85000"/>
                                        <a:lumOff val="15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GB" b="0" i="1" smtClean="0">
                                    <a:solidFill>
                                      <a:schemeClr val="tx1">
                                        <a:lumMod val="85000"/>
                                        <a:lumOff val="15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num>
                              <m:den>
                                <m:r>
                                  <a:rPr lang="en-GB" b="0" i="1" smtClean="0">
                                    <a:solidFill>
                                      <a:schemeClr val="tx1">
                                        <a:lumMod val="85000"/>
                                        <a:lumOff val="15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GB" b="0" i="1" smtClean="0">
                            <a:solidFill>
                              <a:schemeClr val="tx1">
                                <a:lumMod val="85000"/>
                                <a:lumOff val="1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dirty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 ergänzen</a:t>
                </a:r>
              </a:p>
              <a:p>
                <a:pPr marL="457200" indent="-457200">
                  <a:lnSpc>
                    <a:spcPct val="150000"/>
                  </a:lnSpc>
                  <a:buFont typeface="+mj-lt"/>
                  <a:buAutoNum type="arabicPeriod"/>
                </a:pPr>
                <a:r>
                  <a:rPr lang="en-GB" dirty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 </a:t>
                </a:r>
                <a:r>
                  <a:rPr lang="en-GB" dirty="0" err="1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Binomische</a:t>
                </a:r>
                <a:r>
                  <a:rPr lang="en-GB" dirty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 Formel </a:t>
                </a:r>
                <a:r>
                  <a:rPr lang="en-GB" dirty="0" err="1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rückwärts</a:t>
                </a:r>
                <a:endParaRPr lang="en-GB" dirty="0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  <a:p>
                <a:pPr marL="457200" indent="-457200">
                  <a:lnSpc>
                    <a:spcPct val="150000"/>
                  </a:lnSpc>
                  <a:buFont typeface="+mj-lt"/>
                  <a:buAutoNum type="arabicPeriod"/>
                </a:pPr>
                <a:r>
                  <a:rPr lang="en-GB" dirty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 </a:t>
                </a:r>
                <a:r>
                  <a:rPr lang="en-GB" dirty="0" err="1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Zusammenfassen</a:t>
                </a:r>
                <a:endParaRPr lang="en-GB" dirty="0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  <a:p>
                <a:pPr marL="457200" indent="-457200">
                  <a:lnSpc>
                    <a:spcPct val="150000"/>
                  </a:lnSpc>
                  <a:buFont typeface="+mj-lt"/>
                  <a:buAutoNum type="arabicPeriod"/>
                </a:pPr>
                <a:r>
                  <a:rPr lang="en-GB" dirty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 </a:t>
                </a:r>
                <a:r>
                  <a:rPr lang="en-GB" dirty="0" err="1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Klammer</a:t>
                </a:r>
                <a:r>
                  <a:rPr lang="en-GB" dirty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 </a:t>
                </a:r>
                <a:r>
                  <a:rPr lang="en-GB" dirty="0" err="1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ausmultiplzieren</a:t>
                </a:r>
                <a:endParaRPr lang="en-GB" dirty="0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5" name="Text Placeholder 4">
                <a:extLst>
                  <a:ext uri="{FF2B5EF4-FFF2-40B4-BE49-F238E27FC236}">
                    <a16:creationId xmlns:a16="http://schemas.microsoft.com/office/drawing/2014/main" id="{B1CB59AB-FB2A-AC3D-2D06-5AFF1E8FA03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0"/>
              </p:nvPr>
            </p:nvSpPr>
            <p:spPr>
              <a:blipFill>
                <a:blip r:embed="rId2"/>
                <a:stretch>
                  <a:fillRect l="-888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D9A2D6F0-D9D6-19AB-6DF8-80961EAE9CB7}"/>
                  </a:ext>
                </a:extLst>
              </p:cNvPr>
              <p:cNvSpPr txBox="1"/>
              <p:nvPr/>
            </p:nvSpPr>
            <p:spPr>
              <a:xfrm>
                <a:off x="6395335" y="1613366"/>
                <a:ext cx="3688574" cy="44063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1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en-GB" sz="2800" b="1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800" b="1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GB" sz="2800" b="1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800" b="1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GB" sz="2800" b="1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GB" sz="2800" b="1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𝟓</m:t>
                      </m:r>
                      <m:sSup>
                        <m:sSupPr>
                          <m:ctrlPr>
                            <a:rPr lang="en-GB" sz="2800" b="1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800" b="1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GB" sz="2800" b="1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GB" sz="2800" b="1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2800" b="1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GB" sz="2800" b="1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GB" sz="2800" b="1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800" b="1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𝟓</m:t>
                      </m:r>
                    </m:oMath>
                  </m:oMathPara>
                </a14:m>
                <a:endParaRPr lang="en-DE" sz="2800" b="1" dirty="0">
                  <a:solidFill>
                    <a:srgbClr val="FFC000"/>
                  </a:solidFill>
                </a:endParaRPr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D9A2D6F0-D9D6-19AB-6DF8-80961EAE9CB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95335" y="1613366"/>
                <a:ext cx="3688574" cy="44063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54F6053D-D705-A261-CA2E-011AEA14C2EA}"/>
                  </a:ext>
                </a:extLst>
              </p:cNvPr>
              <p:cNvSpPr txBox="1"/>
              <p:nvPr/>
            </p:nvSpPr>
            <p:spPr>
              <a:xfrm>
                <a:off x="6395334" y="2474136"/>
                <a:ext cx="4201535" cy="44063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1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en-GB" sz="2800" b="1" i="1" smtClean="0">
                              <a:solidFill>
                                <a:schemeClr val="tx1">
                                  <a:lumMod val="85000"/>
                                  <a:lumOff val="1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800" b="1" i="1" smtClean="0">
                              <a:solidFill>
                                <a:schemeClr val="tx1">
                                  <a:lumMod val="85000"/>
                                  <a:lumOff val="1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GB" sz="2800" b="1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800" b="1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GB" sz="2800" b="1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GB" sz="2800" b="1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en-GB" sz="2800" b="1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sSup>
                        <m:sSupPr>
                          <m:ctrlPr>
                            <a:rPr lang="en-GB" sz="2800" b="1" i="1" smtClean="0">
                              <a:solidFill>
                                <a:schemeClr val="tx1">
                                  <a:lumMod val="85000"/>
                                  <a:lumOff val="1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800" b="1" i="1" smtClean="0">
                              <a:solidFill>
                                <a:schemeClr val="tx1">
                                  <a:lumMod val="85000"/>
                                  <a:lumOff val="1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GB" sz="2800" b="1" i="1" smtClean="0">
                              <a:solidFill>
                                <a:schemeClr val="tx1">
                                  <a:lumMod val="85000"/>
                                  <a:lumOff val="1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GB" sz="2800" b="1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2800" b="1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𝟔</m:t>
                      </m:r>
                      <m:r>
                        <a:rPr lang="en-GB" sz="2800" b="1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GB" sz="2800" b="1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800" b="1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𝟏𝟎</m:t>
                      </m:r>
                      <m:r>
                        <a:rPr lang="en-GB" sz="2800" b="1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DE" sz="2800" b="1" dirty="0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54F6053D-D705-A261-CA2E-011AEA14C2E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95334" y="2474136"/>
                <a:ext cx="4201535" cy="44063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95E3970E-FAF5-ABAB-19BB-2B612ADE9F54}"/>
                  </a:ext>
                </a:extLst>
              </p:cNvPr>
              <p:cNvSpPr txBox="1"/>
              <p:nvPr/>
            </p:nvSpPr>
            <p:spPr>
              <a:xfrm>
                <a:off x="6395334" y="3334905"/>
                <a:ext cx="5485604" cy="44063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1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en-GB" sz="2800" b="1" i="1" smtClean="0">
                              <a:solidFill>
                                <a:schemeClr val="tx1">
                                  <a:lumMod val="85000"/>
                                  <a:lumOff val="1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800" b="1" i="1" smtClean="0">
                              <a:solidFill>
                                <a:schemeClr val="tx1">
                                  <a:lumMod val="85000"/>
                                  <a:lumOff val="1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GB" sz="2800" b="1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800" b="1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GB" sz="2800" b="1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GB" sz="2800" b="1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en-GB" sz="2800" b="1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sSup>
                        <m:sSupPr>
                          <m:ctrlPr>
                            <a:rPr lang="en-GB" sz="2800" b="1" i="1" smtClean="0">
                              <a:solidFill>
                                <a:schemeClr val="tx1">
                                  <a:lumMod val="85000"/>
                                  <a:lumOff val="1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800" b="1" i="1" smtClean="0">
                              <a:solidFill>
                                <a:schemeClr val="tx1">
                                  <a:lumMod val="85000"/>
                                  <a:lumOff val="1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GB" sz="2800" b="1" i="1" smtClean="0">
                              <a:solidFill>
                                <a:schemeClr val="tx1">
                                  <a:lumMod val="85000"/>
                                  <a:lumOff val="1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GB" sz="2800" b="1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2800" b="1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𝟔</m:t>
                      </m:r>
                      <m:r>
                        <a:rPr lang="en-GB" sz="2800" b="1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GB" sz="2800" b="1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800" b="1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𝟗</m:t>
                      </m:r>
                      <m:r>
                        <a:rPr lang="en-GB" sz="2800" b="1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2800" b="1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𝟗</m:t>
                      </m:r>
                      <m:r>
                        <a:rPr lang="en-GB" sz="2800" b="1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800" b="1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𝟏𝟎</m:t>
                      </m:r>
                      <m:r>
                        <a:rPr lang="en-GB" sz="2800" b="1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DE" sz="2800" b="1" dirty="0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95E3970E-FAF5-ABAB-19BB-2B612ADE9F5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95334" y="3334905"/>
                <a:ext cx="5485604" cy="44063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59F023EE-975E-10C9-973D-68D89B85E74C}"/>
                  </a:ext>
                </a:extLst>
              </p:cNvPr>
              <p:cNvSpPr txBox="1"/>
              <p:nvPr/>
            </p:nvSpPr>
            <p:spPr>
              <a:xfrm>
                <a:off x="6395334" y="4195674"/>
                <a:ext cx="4934812" cy="44063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1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en-GB" sz="2800" b="1" i="1" smtClean="0">
                              <a:solidFill>
                                <a:schemeClr val="tx1">
                                  <a:lumMod val="85000"/>
                                  <a:lumOff val="1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800" b="1" i="1" smtClean="0">
                              <a:solidFill>
                                <a:schemeClr val="tx1">
                                  <a:lumMod val="85000"/>
                                  <a:lumOff val="1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GB" sz="2800" b="1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800" b="1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GB" sz="2800" b="1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GB" sz="2800" b="1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en-GB" sz="2800" b="1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sSup>
                        <m:sSupPr>
                          <m:ctrlPr>
                            <a:rPr lang="en-GB" sz="2800" b="1" i="1" smtClean="0">
                              <a:solidFill>
                                <a:schemeClr val="tx1">
                                  <a:lumMod val="85000"/>
                                  <a:lumOff val="1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800" b="1" i="1" smtClean="0">
                                  <a:solidFill>
                                    <a:schemeClr val="tx1">
                                      <a:lumMod val="85000"/>
                                      <a:lumOff val="1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800" b="1" i="1" smtClean="0">
                                  <a:solidFill>
                                    <a:schemeClr val="tx1">
                                      <a:lumMod val="85000"/>
                                      <a:lumOff val="1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GB" sz="2800" b="1" i="1" smtClean="0">
                                  <a:solidFill>
                                    <a:schemeClr val="tx1">
                                      <a:lumMod val="85000"/>
                                      <a:lumOff val="1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GB" sz="2800" b="1" i="1" smtClean="0">
                                  <a:solidFill>
                                    <a:schemeClr val="tx1">
                                      <a:lumMod val="85000"/>
                                      <a:lumOff val="1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e>
                          </m:d>
                        </m:e>
                        <m:sup>
                          <m:r>
                            <a:rPr lang="en-GB" sz="2800" b="1" i="1" smtClean="0">
                              <a:solidFill>
                                <a:schemeClr val="tx1">
                                  <a:lumMod val="85000"/>
                                  <a:lumOff val="1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GB" sz="2800" b="1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2800" b="1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𝟗</m:t>
                      </m:r>
                      <m:r>
                        <a:rPr lang="en-GB" sz="2800" b="1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800" b="1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𝟏𝟎</m:t>
                      </m:r>
                      <m:r>
                        <a:rPr lang="en-GB" sz="2800" b="1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DE" sz="2800" b="1" dirty="0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59F023EE-975E-10C9-973D-68D89B85E74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95334" y="4195674"/>
                <a:ext cx="4934812" cy="44063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8D312CA6-3776-FE73-1BEC-EB26071E322C}"/>
                  </a:ext>
                </a:extLst>
              </p:cNvPr>
              <p:cNvSpPr txBox="1"/>
              <p:nvPr/>
            </p:nvSpPr>
            <p:spPr>
              <a:xfrm>
                <a:off x="6395334" y="5056443"/>
                <a:ext cx="4077976" cy="44063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1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en-GB" sz="2800" b="1" i="1" smtClean="0">
                              <a:solidFill>
                                <a:schemeClr val="tx1">
                                  <a:lumMod val="85000"/>
                                  <a:lumOff val="1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800" b="1" i="1" smtClean="0">
                              <a:solidFill>
                                <a:schemeClr val="tx1">
                                  <a:lumMod val="85000"/>
                                  <a:lumOff val="1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GB" sz="2800" b="1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800" b="1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GB" sz="2800" b="1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GB" sz="2800" b="1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en-GB" sz="2800" b="1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sSup>
                        <m:sSupPr>
                          <m:ctrlPr>
                            <a:rPr lang="en-GB" sz="2800" b="1" i="1" smtClean="0">
                              <a:solidFill>
                                <a:schemeClr val="tx1">
                                  <a:lumMod val="85000"/>
                                  <a:lumOff val="1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800" b="1" i="1" smtClean="0">
                                  <a:solidFill>
                                    <a:schemeClr val="tx1">
                                      <a:lumMod val="85000"/>
                                      <a:lumOff val="1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800" b="1" i="1" smtClean="0">
                                  <a:solidFill>
                                    <a:schemeClr val="tx1">
                                      <a:lumMod val="85000"/>
                                      <a:lumOff val="1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GB" sz="2800" b="1" i="1" smtClean="0">
                                  <a:solidFill>
                                    <a:schemeClr val="tx1">
                                      <a:lumMod val="85000"/>
                                      <a:lumOff val="1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GB" sz="2800" b="1" i="1" smtClean="0">
                                  <a:solidFill>
                                    <a:schemeClr val="tx1">
                                      <a:lumMod val="85000"/>
                                      <a:lumOff val="1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e>
                          </m:d>
                        </m:e>
                        <m:sup>
                          <m:r>
                            <a:rPr lang="en-GB" sz="2800" b="1" i="1" smtClean="0">
                              <a:solidFill>
                                <a:schemeClr val="tx1">
                                  <a:lumMod val="85000"/>
                                  <a:lumOff val="1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GB" sz="2800" b="1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800" b="1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GB" sz="2800" b="1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DE" sz="2800" b="1" dirty="0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8D312CA6-3776-FE73-1BEC-EB26071E32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95334" y="5056443"/>
                <a:ext cx="4077976" cy="44063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5773759A-908C-403E-4730-673B418A1A14}"/>
                  </a:ext>
                </a:extLst>
              </p:cNvPr>
              <p:cNvSpPr txBox="1"/>
              <p:nvPr/>
            </p:nvSpPr>
            <p:spPr>
              <a:xfrm>
                <a:off x="6395334" y="5917212"/>
                <a:ext cx="4128181" cy="44063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1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en-GB" sz="2800" b="1" i="1" smtClean="0">
                              <a:solidFill>
                                <a:schemeClr val="tx1">
                                  <a:lumMod val="85000"/>
                                  <a:lumOff val="1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800" b="1" i="1" smtClean="0">
                              <a:solidFill>
                                <a:schemeClr val="tx1">
                                  <a:lumMod val="85000"/>
                                  <a:lumOff val="1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GB" sz="2800" b="1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800" b="1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GB" sz="2800" b="1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GB" sz="2800" b="1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𝟓</m:t>
                      </m:r>
                      <m:sSup>
                        <m:sSupPr>
                          <m:ctrlPr>
                            <a:rPr lang="en-GB" sz="2800" b="1" i="1" smtClean="0">
                              <a:solidFill>
                                <a:schemeClr val="tx1">
                                  <a:lumMod val="85000"/>
                                  <a:lumOff val="1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800" b="1" i="1" smtClean="0">
                                  <a:solidFill>
                                    <a:schemeClr val="tx1">
                                      <a:lumMod val="85000"/>
                                      <a:lumOff val="1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800" b="1" i="1" smtClean="0">
                                  <a:solidFill>
                                    <a:schemeClr val="tx1">
                                      <a:lumMod val="85000"/>
                                      <a:lumOff val="1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GB" sz="2800" b="1" i="1" smtClean="0">
                                  <a:solidFill>
                                    <a:schemeClr val="tx1">
                                      <a:lumMod val="85000"/>
                                      <a:lumOff val="1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GB" sz="2800" b="1" i="1" smtClean="0">
                                  <a:solidFill>
                                    <a:schemeClr val="tx1">
                                      <a:lumMod val="85000"/>
                                      <a:lumOff val="1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e>
                          </m:d>
                        </m:e>
                        <m:sup>
                          <m:r>
                            <a:rPr lang="en-GB" sz="2800" b="1" i="1" smtClean="0">
                              <a:solidFill>
                                <a:schemeClr val="tx1">
                                  <a:lumMod val="85000"/>
                                  <a:lumOff val="1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GB" sz="2800" b="1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800" b="1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GB" sz="2800" b="1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GB" sz="2800" b="1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𝟓</m:t>
                      </m:r>
                    </m:oMath>
                  </m:oMathPara>
                </a14:m>
                <a:endParaRPr lang="en-DE" sz="2800" b="1" dirty="0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5773759A-908C-403E-4730-673B418A1A1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95334" y="5917212"/>
                <a:ext cx="4128181" cy="44063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88792782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287186-0EB6-0464-DD2D-E6DDC50BD35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 err="1"/>
              <a:t>Quadratische</a:t>
            </a:r>
            <a:r>
              <a:rPr lang="en-GB" dirty="0"/>
              <a:t> </a:t>
            </a:r>
            <a:r>
              <a:rPr lang="en-GB" dirty="0" err="1"/>
              <a:t>Ergänzung</a:t>
            </a:r>
            <a:endParaRPr lang="en-DE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 Placeholder 4">
                <a:extLst>
                  <a:ext uri="{FF2B5EF4-FFF2-40B4-BE49-F238E27FC236}">
                    <a16:creationId xmlns:a16="http://schemas.microsoft.com/office/drawing/2014/main" id="{B1CB59AB-FB2A-AC3D-2D06-5AFF1E8FA03F}"/>
                  </a:ext>
                </a:extLst>
              </p:cNvPr>
              <p:cNvSpPr>
                <a:spLocks noGrp="1"/>
              </p:cNvSpPr>
              <p:nvPr>
                <p:ph type="body" sz="quarter" idx="10"/>
              </p:nvPr>
            </p:nvSpPr>
            <p:spPr/>
            <p:txBody>
              <a:bodyPr/>
              <a:lstStyle/>
              <a:p>
                <a:pPr marL="457200" indent="-457200">
                  <a:lnSpc>
                    <a:spcPct val="150000"/>
                  </a:lnSpc>
                  <a:buFont typeface="+mj-lt"/>
                  <a:buAutoNum type="arabicPeriod"/>
                </a:pPr>
                <a:r>
                  <a:rPr lang="en-GB" b="0" dirty="0">
                    <a:solidFill>
                      <a:srgbClr val="FFC00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00B0F0"/>
                        </a:solidFill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GB" dirty="0">
                    <a:solidFill>
                      <a:srgbClr val="FFC000"/>
                    </a:solidFill>
                  </a:rPr>
                  <a:t> ausklammern</a:t>
                </a:r>
              </a:p>
              <a:p>
                <a:pPr marL="457200" indent="-457200">
                  <a:lnSpc>
                    <a:spcPct val="150000"/>
                  </a:lnSpc>
                  <a:buFont typeface="+mj-lt"/>
                  <a:buAutoNum type="arabicPeriod"/>
                </a:pPr>
                <a:r>
                  <a:rPr lang="en-GB" dirty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GB" b="0" i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GB" b="0" i="1" smtClean="0">
                            <a:solidFill>
                              <a:schemeClr val="tx1">
                                <a:lumMod val="85000"/>
                                <a:lumOff val="1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b="0" i="1" smtClean="0">
                                <a:solidFill>
                                  <a:schemeClr val="tx1">
                                    <a:lumMod val="85000"/>
                                    <a:lumOff val="1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GB" b="0" i="1" smtClean="0">
                                    <a:solidFill>
                                      <a:schemeClr val="tx1">
                                        <a:lumMod val="85000"/>
                                        <a:lumOff val="15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GB" b="0" i="1" smtClean="0">
                                    <a:solidFill>
                                      <a:schemeClr val="tx1">
                                        <a:lumMod val="85000"/>
                                        <a:lumOff val="15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num>
                              <m:den>
                                <m:r>
                                  <a:rPr lang="en-GB" b="0" i="1" smtClean="0">
                                    <a:solidFill>
                                      <a:schemeClr val="tx1">
                                        <a:lumMod val="85000"/>
                                        <a:lumOff val="15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GB" b="0" i="1" smtClean="0">
                            <a:solidFill>
                              <a:schemeClr val="tx1">
                                <a:lumMod val="85000"/>
                                <a:lumOff val="1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b="0" i="1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en-GB" b="0" i="1" smtClean="0">
                            <a:solidFill>
                              <a:schemeClr val="tx1">
                                <a:lumMod val="85000"/>
                                <a:lumOff val="1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b="0" i="1" smtClean="0">
                                <a:solidFill>
                                  <a:schemeClr val="tx1">
                                    <a:lumMod val="85000"/>
                                    <a:lumOff val="1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GB" b="0" i="1" smtClean="0">
                                    <a:solidFill>
                                      <a:schemeClr val="tx1">
                                        <a:lumMod val="85000"/>
                                        <a:lumOff val="15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GB" b="0" i="1" smtClean="0">
                                    <a:solidFill>
                                      <a:schemeClr val="tx1">
                                        <a:lumMod val="85000"/>
                                        <a:lumOff val="15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num>
                              <m:den>
                                <m:r>
                                  <a:rPr lang="en-GB" b="0" i="1" smtClean="0">
                                    <a:solidFill>
                                      <a:schemeClr val="tx1">
                                        <a:lumMod val="85000"/>
                                        <a:lumOff val="15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GB" b="0" i="1" smtClean="0">
                            <a:solidFill>
                              <a:schemeClr val="tx1">
                                <a:lumMod val="85000"/>
                                <a:lumOff val="1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dirty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 ergänzen</a:t>
                </a:r>
              </a:p>
              <a:p>
                <a:pPr marL="457200" indent="-457200">
                  <a:lnSpc>
                    <a:spcPct val="150000"/>
                  </a:lnSpc>
                  <a:buFont typeface="+mj-lt"/>
                  <a:buAutoNum type="arabicPeriod"/>
                </a:pPr>
                <a:r>
                  <a:rPr lang="en-GB" dirty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 </a:t>
                </a:r>
                <a:r>
                  <a:rPr lang="en-GB" dirty="0" err="1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Binomische</a:t>
                </a:r>
                <a:r>
                  <a:rPr lang="en-GB" dirty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 Formel </a:t>
                </a:r>
                <a:r>
                  <a:rPr lang="en-GB" dirty="0" err="1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rückwärts</a:t>
                </a:r>
                <a:endParaRPr lang="en-GB" dirty="0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  <a:p>
                <a:pPr marL="457200" indent="-457200">
                  <a:lnSpc>
                    <a:spcPct val="150000"/>
                  </a:lnSpc>
                  <a:buFont typeface="+mj-lt"/>
                  <a:buAutoNum type="arabicPeriod"/>
                </a:pPr>
                <a:r>
                  <a:rPr lang="en-GB" dirty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 </a:t>
                </a:r>
                <a:r>
                  <a:rPr lang="en-GB" dirty="0" err="1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Zusammenfassen</a:t>
                </a:r>
                <a:endParaRPr lang="en-GB" dirty="0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  <a:p>
                <a:pPr marL="457200" indent="-457200">
                  <a:lnSpc>
                    <a:spcPct val="150000"/>
                  </a:lnSpc>
                  <a:buFont typeface="+mj-lt"/>
                  <a:buAutoNum type="arabicPeriod"/>
                </a:pPr>
                <a:r>
                  <a:rPr lang="en-GB" dirty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 </a:t>
                </a:r>
                <a:r>
                  <a:rPr lang="en-GB" dirty="0" err="1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Klammer</a:t>
                </a:r>
                <a:r>
                  <a:rPr lang="en-GB" dirty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 </a:t>
                </a:r>
                <a:r>
                  <a:rPr lang="en-GB" dirty="0" err="1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ausmultiplzieren</a:t>
                </a:r>
                <a:endParaRPr lang="en-GB" dirty="0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5" name="Text Placeholder 4">
                <a:extLst>
                  <a:ext uri="{FF2B5EF4-FFF2-40B4-BE49-F238E27FC236}">
                    <a16:creationId xmlns:a16="http://schemas.microsoft.com/office/drawing/2014/main" id="{B1CB59AB-FB2A-AC3D-2D06-5AFF1E8FA03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0"/>
              </p:nvPr>
            </p:nvSpPr>
            <p:spPr>
              <a:blipFill>
                <a:blip r:embed="rId2"/>
                <a:stretch>
                  <a:fillRect l="-888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D9A2D6F0-D9D6-19AB-6DF8-80961EAE9CB7}"/>
                  </a:ext>
                </a:extLst>
              </p:cNvPr>
              <p:cNvSpPr txBox="1"/>
              <p:nvPr/>
            </p:nvSpPr>
            <p:spPr>
              <a:xfrm>
                <a:off x="6395335" y="1613366"/>
                <a:ext cx="3688574" cy="44063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en-GB" sz="28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8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GB" sz="2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800" b="1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GB" sz="2800" b="1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GB" sz="2800" b="1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𝟓</m:t>
                      </m:r>
                      <m:sSup>
                        <m:sSupPr>
                          <m:ctrlPr>
                            <a:rPr lang="en-GB" sz="28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8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GB" sz="28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GB" sz="2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2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GB" sz="2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GB" sz="2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𝟓</m:t>
                      </m:r>
                    </m:oMath>
                  </m:oMathPara>
                </a14:m>
                <a:endParaRPr lang="en-DE" sz="2800" b="1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D9A2D6F0-D9D6-19AB-6DF8-80961EAE9CB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95335" y="1613366"/>
                <a:ext cx="3688574" cy="44063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54F6053D-D705-A261-CA2E-011AEA14C2EA}"/>
                  </a:ext>
                </a:extLst>
              </p:cNvPr>
              <p:cNvSpPr txBox="1"/>
              <p:nvPr/>
            </p:nvSpPr>
            <p:spPr>
              <a:xfrm>
                <a:off x="6395334" y="2474136"/>
                <a:ext cx="4201535" cy="44063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1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en-GB" sz="2800" b="1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800" b="1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GB" sz="2800" b="1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800" b="1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GB" sz="2800" b="1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GB" sz="2800" b="1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en-GB" sz="2800" b="1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sSup>
                        <m:sSupPr>
                          <m:ctrlPr>
                            <a:rPr lang="en-GB" sz="2800" b="1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800" b="1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GB" sz="2800" b="1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GB" sz="2800" b="1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2800" b="1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𝟔</m:t>
                      </m:r>
                      <m:r>
                        <a:rPr lang="en-GB" sz="2800" b="1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GB" sz="2800" b="1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800" b="1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𝟏𝟎</m:t>
                      </m:r>
                      <m:r>
                        <a:rPr lang="en-GB" sz="2800" b="1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DE" sz="2800" b="1" dirty="0">
                  <a:solidFill>
                    <a:srgbClr val="FFC000"/>
                  </a:solidFill>
                </a:endParaRPr>
              </a:p>
            </p:txBody>
          </p:sp>
        </mc:Choice>
        <mc:Fallback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54F6053D-D705-A261-CA2E-011AEA14C2E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95334" y="2474136"/>
                <a:ext cx="4201535" cy="44063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95E3970E-FAF5-ABAB-19BB-2B612ADE9F54}"/>
                  </a:ext>
                </a:extLst>
              </p:cNvPr>
              <p:cNvSpPr txBox="1"/>
              <p:nvPr/>
            </p:nvSpPr>
            <p:spPr>
              <a:xfrm>
                <a:off x="6395334" y="3334905"/>
                <a:ext cx="5485604" cy="44063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1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en-GB" sz="2800" b="1" i="1" smtClean="0">
                              <a:solidFill>
                                <a:schemeClr val="tx1">
                                  <a:lumMod val="85000"/>
                                  <a:lumOff val="1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800" b="1" i="1" smtClean="0">
                              <a:solidFill>
                                <a:schemeClr val="tx1">
                                  <a:lumMod val="85000"/>
                                  <a:lumOff val="1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GB" sz="2800" b="1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800" b="1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GB" sz="2800" b="1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GB" sz="2800" b="1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en-GB" sz="2800" b="1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sSup>
                        <m:sSupPr>
                          <m:ctrlPr>
                            <a:rPr lang="en-GB" sz="2800" b="1" i="1" smtClean="0">
                              <a:solidFill>
                                <a:schemeClr val="tx1">
                                  <a:lumMod val="85000"/>
                                  <a:lumOff val="1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800" b="1" i="1" smtClean="0">
                              <a:solidFill>
                                <a:schemeClr val="tx1">
                                  <a:lumMod val="85000"/>
                                  <a:lumOff val="1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GB" sz="2800" b="1" i="1" smtClean="0">
                              <a:solidFill>
                                <a:schemeClr val="tx1">
                                  <a:lumMod val="85000"/>
                                  <a:lumOff val="1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GB" sz="2800" b="1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2800" b="1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𝟔</m:t>
                      </m:r>
                      <m:r>
                        <a:rPr lang="en-GB" sz="2800" b="1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GB" sz="2800" b="1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800" b="1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𝟗</m:t>
                      </m:r>
                      <m:r>
                        <a:rPr lang="en-GB" sz="2800" b="1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2800" b="1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𝟗</m:t>
                      </m:r>
                      <m:r>
                        <a:rPr lang="en-GB" sz="2800" b="1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800" b="1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𝟏𝟎</m:t>
                      </m:r>
                      <m:r>
                        <a:rPr lang="en-GB" sz="2800" b="1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DE" sz="2800" b="1" dirty="0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95E3970E-FAF5-ABAB-19BB-2B612ADE9F5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95334" y="3334905"/>
                <a:ext cx="5485604" cy="44063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59F023EE-975E-10C9-973D-68D89B85E74C}"/>
                  </a:ext>
                </a:extLst>
              </p:cNvPr>
              <p:cNvSpPr txBox="1"/>
              <p:nvPr/>
            </p:nvSpPr>
            <p:spPr>
              <a:xfrm>
                <a:off x="6395334" y="4195674"/>
                <a:ext cx="4934812" cy="44063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1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en-GB" sz="2800" b="1" i="1" smtClean="0">
                              <a:solidFill>
                                <a:schemeClr val="tx1">
                                  <a:lumMod val="85000"/>
                                  <a:lumOff val="1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800" b="1" i="1" smtClean="0">
                              <a:solidFill>
                                <a:schemeClr val="tx1">
                                  <a:lumMod val="85000"/>
                                  <a:lumOff val="1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GB" sz="2800" b="1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800" b="1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GB" sz="2800" b="1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GB" sz="2800" b="1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en-GB" sz="2800" b="1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sSup>
                        <m:sSupPr>
                          <m:ctrlPr>
                            <a:rPr lang="en-GB" sz="2800" b="1" i="1" smtClean="0">
                              <a:solidFill>
                                <a:schemeClr val="tx1">
                                  <a:lumMod val="85000"/>
                                  <a:lumOff val="1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800" b="1" i="1" smtClean="0">
                                  <a:solidFill>
                                    <a:schemeClr val="tx1">
                                      <a:lumMod val="85000"/>
                                      <a:lumOff val="1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800" b="1" i="1" smtClean="0">
                                  <a:solidFill>
                                    <a:schemeClr val="tx1">
                                      <a:lumMod val="85000"/>
                                      <a:lumOff val="1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GB" sz="2800" b="1" i="1" smtClean="0">
                                  <a:solidFill>
                                    <a:schemeClr val="tx1">
                                      <a:lumMod val="85000"/>
                                      <a:lumOff val="1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GB" sz="2800" b="1" i="1" smtClean="0">
                                  <a:solidFill>
                                    <a:schemeClr val="tx1">
                                      <a:lumMod val="85000"/>
                                      <a:lumOff val="1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e>
                          </m:d>
                        </m:e>
                        <m:sup>
                          <m:r>
                            <a:rPr lang="en-GB" sz="2800" b="1" i="1" smtClean="0">
                              <a:solidFill>
                                <a:schemeClr val="tx1">
                                  <a:lumMod val="85000"/>
                                  <a:lumOff val="1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GB" sz="2800" b="1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2800" b="1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𝟗</m:t>
                      </m:r>
                      <m:r>
                        <a:rPr lang="en-GB" sz="2800" b="1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800" b="1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𝟏𝟎</m:t>
                      </m:r>
                      <m:r>
                        <a:rPr lang="en-GB" sz="2800" b="1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DE" sz="2800" b="1" dirty="0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59F023EE-975E-10C9-973D-68D89B85E74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95334" y="4195674"/>
                <a:ext cx="4934812" cy="44063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8D312CA6-3776-FE73-1BEC-EB26071E322C}"/>
                  </a:ext>
                </a:extLst>
              </p:cNvPr>
              <p:cNvSpPr txBox="1"/>
              <p:nvPr/>
            </p:nvSpPr>
            <p:spPr>
              <a:xfrm>
                <a:off x="6395334" y="5056443"/>
                <a:ext cx="4077976" cy="44063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1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en-GB" sz="2800" b="1" i="1" smtClean="0">
                              <a:solidFill>
                                <a:schemeClr val="tx1">
                                  <a:lumMod val="85000"/>
                                  <a:lumOff val="1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800" b="1" i="1" smtClean="0">
                              <a:solidFill>
                                <a:schemeClr val="tx1">
                                  <a:lumMod val="85000"/>
                                  <a:lumOff val="1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GB" sz="2800" b="1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800" b="1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GB" sz="2800" b="1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GB" sz="2800" b="1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en-GB" sz="2800" b="1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sSup>
                        <m:sSupPr>
                          <m:ctrlPr>
                            <a:rPr lang="en-GB" sz="2800" b="1" i="1" smtClean="0">
                              <a:solidFill>
                                <a:schemeClr val="tx1">
                                  <a:lumMod val="85000"/>
                                  <a:lumOff val="1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800" b="1" i="1" smtClean="0">
                                  <a:solidFill>
                                    <a:schemeClr val="tx1">
                                      <a:lumMod val="85000"/>
                                      <a:lumOff val="1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800" b="1" i="1" smtClean="0">
                                  <a:solidFill>
                                    <a:schemeClr val="tx1">
                                      <a:lumMod val="85000"/>
                                      <a:lumOff val="1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GB" sz="2800" b="1" i="1" smtClean="0">
                                  <a:solidFill>
                                    <a:schemeClr val="tx1">
                                      <a:lumMod val="85000"/>
                                      <a:lumOff val="1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GB" sz="2800" b="1" i="1" smtClean="0">
                                  <a:solidFill>
                                    <a:schemeClr val="tx1">
                                      <a:lumMod val="85000"/>
                                      <a:lumOff val="1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e>
                          </m:d>
                        </m:e>
                        <m:sup>
                          <m:r>
                            <a:rPr lang="en-GB" sz="2800" b="1" i="1" smtClean="0">
                              <a:solidFill>
                                <a:schemeClr val="tx1">
                                  <a:lumMod val="85000"/>
                                  <a:lumOff val="1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GB" sz="2800" b="1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800" b="1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GB" sz="2800" b="1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DE" sz="2800" b="1" dirty="0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8D312CA6-3776-FE73-1BEC-EB26071E32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95334" y="5056443"/>
                <a:ext cx="4077976" cy="44063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5773759A-908C-403E-4730-673B418A1A14}"/>
                  </a:ext>
                </a:extLst>
              </p:cNvPr>
              <p:cNvSpPr txBox="1"/>
              <p:nvPr/>
            </p:nvSpPr>
            <p:spPr>
              <a:xfrm>
                <a:off x="6395334" y="5917212"/>
                <a:ext cx="4128181" cy="44063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1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en-GB" sz="2800" b="1" i="1" smtClean="0">
                              <a:solidFill>
                                <a:schemeClr val="tx1">
                                  <a:lumMod val="85000"/>
                                  <a:lumOff val="1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800" b="1" i="1" smtClean="0">
                              <a:solidFill>
                                <a:schemeClr val="tx1">
                                  <a:lumMod val="85000"/>
                                  <a:lumOff val="1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GB" sz="2800" b="1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800" b="1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GB" sz="2800" b="1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GB" sz="2800" b="1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𝟓</m:t>
                      </m:r>
                      <m:sSup>
                        <m:sSupPr>
                          <m:ctrlPr>
                            <a:rPr lang="en-GB" sz="2800" b="1" i="1" smtClean="0">
                              <a:solidFill>
                                <a:schemeClr val="tx1">
                                  <a:lumMod val="85000"/>
                                  <a:lumOff val="1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800" b="1" i="1" smtClean="0">
                                  <a:solidFill>
                                    <a:schemeClr val="tx1">
                                      <a:lumMod val="85000"/>
                                      <a:lumOff val="1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800" b="1" i="1" smtClean="0">
                                  <a:solidFill>
                                    <a:schemeClr val="tx1">
                                      <a:lumMod val="85000"/>
                                      <a:lumOff val="1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GB" sz="2800" b="1" i="1" smtClean="0">
                                  <a:solidFill>
                                    <a:schemeClr val="tx1">
                                      <a:lumMod val="85000"/>
                                      <a:lumOff val="1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GB" sz="2800" b="1" i="1" smtClean="0">
                                  <a:solidFill>
                                    <a:schemeClr val="tx1">
                                      <a:lumMod val="85000"/>
                                      <a:lumOff val="1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e>
                          </m:d>
                        </m:e>
                        <m:sup>
                          <m:r>
                            <a:rPr lang="en-GB" sz="2800" b="1" i="1" smtClean="0">
                              <a:solidFill>
                                <a:schemeClr val="tx1">
                                  <a:lumMod val="85000"/>
                                  <a:lumOff val="1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GB" sz="2800" b="1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800" b="1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GB" sz="2800" b="1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GB" sz="2800" b="1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𝟓</m:t>
                      </m:r>
                    </m:oMath>
                  </m:oMathPara>
                </a14:m>
                <a:endParaRPr lang="en-DE" sz="2800" b="1" dirty="0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5773759A-908C-403E-4730-673B418A1A1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95334" y="5917212"/>
                <a:ext cx="4128181" cy="44063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17634427-B7FA-6C74-E45F-6BD1DF33A04F}"/>
              </a:ext>
            </a:extLst>
          </p:cNvPr>
          <p:cNvCxnSpPr/>
          <p:nvPr/>
        </p:nvCxnSpPr>
        <p:spPr>
          <a:xfrm>
            <a:off x="7886700" y="2053999"/>
            <a:ext cx="0" cy="420137"/>
          </a:xfrm>
          <a:prstGeom prst="straightConnector1">
            <a:avLst/>
          </a:prstGeom>
          <a:ln w="1905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BC6103AB-2C2D-2EF3-4296-7A1947227F65}"/>
              </a:ext>
            </a:extLst>
          </p:cNvPr>
          <p:cNvCxnSpPr>
            <a:cxnSpLocks/>
          </p:cNvCxnSpPr>
          <p:nvPr/>
        </p:nvCxnSpPr>
        <p:spPr>
          <a:xfrm>
            <a:off x="8972550" y="2053999"/>
            <a:ext cx="66675" cy="402754"/>
          </a:xfrm>
          <a:prstGeom prst="straightConnector1">
            <a:avLst/>
          </a:prstGeom>
          <a:ln w="1905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FC3A2195-71FD-23F7-3CC2-190BD8A98B2F}"/>
              </a:ext>
            </a:extLst>
          </p:cNvPr>
          <p:cNvCxnSpPr>
            <a:cxnSpLocks/>
          </p:cNvCxnSpPr>
          <p:nvPr/>
        </p:nvCxnSpPr>
        <p:spPr>
          <a:xfrm>
            <a:off x="9791700" y="2053999"/>
            <a:ext cx="209550" cy="430385"/>
          </a:xfrm>
          <a:prstGeom prst="straightConnector1">
            <a:avLst/>
          </a:prstGeom>
          <a:ln w="1905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A8854502-4FD9-F706-A59F-70C51A657968}"/>
                  </a:ext>
                </a:extLst>
              </p:cNvPr>
              <p:cNvSpPr txBox="1"/>
              <p:nvPr/>
            </p:nvSpPr>
            <p:spPr>
              <a:xfrm>
                <a:off x="9039225" y="2131031"/>
                <a:ext cx="457882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GB" sz="1600" b="1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GB" sz="1600" b="1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GB" sz="1600" b="1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𝟓</m:t>
                      </m:r>
                    </m:oMath>
                  </m:oMathPara>
                </a14:m>
                <a:endParaRPr lang="en-DE" sz="1600" b="1" dirty="0">
                  <a:solidFill>
                    <a:srgbClr val="FFC000"/>
                  </a:solidFill>
                </a:endParaRPr>
              </a:p>
            </p:txBody>
          </p:sp>
        </mc:Choice>
        <mc:Fallback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A8854502-4FD9-F706-A59F-70C51A65796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39225" y="2131031"/>
                <a:ext cx="457882" cy="246221"/>
              </a:xfrm>
              <a:prstGeom prst="rect">
                <a:avLst/>
              </a:prstGeom>
              <a:blipFill>
                <a:blip r:embed="rId9"/>
                <a:stretch>
                  <a:fillRect l="-5333" r="-10667" b="-7500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A6993193-95CB-9B2B-2B1F-FF499B48F283}"/>
                  </a:ext>
                </a:extLst>
              </p:cNvPr>
              <p:cNvSpPr txBox="1"/>
              <p:nvPr/>
            </p:nvSpPr>
            <p:spPr>
              <a:xfrm>
                <a:off x="9926340" y="2131030"/>
                <a:ext cx="457882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GB" sz="1600" b="1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GB" sz="1600" b="1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GB" sz="1600" b="1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𝟓</m:t>
                      </m:r>
                    </m:oMath>
                  </m:oMathPara>
                </a14:m>
                <a:endParaRPr lang="en-DE" sz="1600" b="1" dirty="0">
                  <a:solidFill>
                    <a:srgbClr val="FFC000"/>
                  </a:solidFill>
                </a:endParaRPr>
              </a:p>
            </p:txBody>
          </p:sp>
        </mc:Choice>
        <mc:Fallback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A6993193-95CB-9B2B-2B1F-FF499B48F28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26340" y="2131030"/>
                <a:ext cx="457882" cy="246221"/>
              </a:xfrm>
              <a:prstGeom prst="rect">
                <a:avLst/>
              </a:prstGeom>
              <a:blipFill>
                <a:blip r:embed="rId10"/>
                <a:stretch>
                  <a:fillRect l="-5333" r="-10667" b="-7500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9458565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287186-0EB6-0464-DD2D-E6DDC50BD35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 err="1"/>
              <a:t>Quadratische</a:t>
            </a:r>
            <a:r>
              <a:rPr lang="en-GB" dirty="0"/>
              <a:t> </a:t>
            </a:r>
            <a:r>
              <a:rPr lang="en-GB" dirty="0" err="1"/>
              <a:t>Ergänzung</a:t>
            </a:r>
            <a:endParaRPr lang="en-DE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 Placeholder 4">
                <a:extLst>
                  <a:ext uri="{FF2B5EF4-FFF2-40B4-BE49-F238E27FC236}">
                    <a16:creationId xmlns:a16="http://schemas.microsoft.com/office/drawing/2014/main" id="{B1CB59AB-FB2A-AC3D-2D06-5AFF1E8FA03F}"/>
                  </a:ext>
                </a:extLst>
              </p:cNvPr>
              <p:cNvSpPr>
                <a:spLocks noGrp="1"/>
              </p:cNvSpPr>
              <p:nvPr>
                <p:ph type="body" sz="quarter" idx="10"/>
              </p:nvPr>
            </p:nvSpPr>
            <p:spPr/>
            <p:txBody>
              <a:bodyPr/>
              <a:lstStyle/>
              <a:p>
                <a:pPr marL="457200" indent="-457200">
                  <a:lnSpc>
                    <a:spcPct val="150000"/>
                  </a:lnSpc>
                  <a:buFont typeface="+mj-lt"/>
                  <a:buAutoNum type="arabicPeriod"/>
                </a:pPr>
                <a:r>
                  <a:rPr lang="en-GB" b="0" dirty="0">
                    <a:solidFill>
                      <a:schemeClr val="bg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GB" dirty="0">
                    <a:solidFill>
                      <a:schemeClr val="bg1"/>
                    </a:solidFill>
                  </a:rPr>
                  <a:t> ausklammern</a:t>
                </a:r>
              </a:p>
              <a:p>
                <a:pPr marL="457200" indent="-457200">
                  <a:lnSpc>
                    <a:spcPct val="150000"/>
                  </a:lnSpc>
                  <a:buFont typeface="+mj-lt"/>
                  <a:buAutoNum type="arabicPeriod"/>
                </a:pPr>
                <a:r>
                  <a:rPr lang="en-GB" dirty="0">
                    <a:solidFill>
                      <a:srgbClr val="FFC00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GB" b="0" i="0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GB" b="0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b="0" i="1" smtClean="0">
                                <a:solidFill>
                                  <a:srgbClr val="FFC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GB" b="0" i="1" smtClean="0">
                                    <a:solidFill>
                                      <a:srgbClr val="FFC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GB" b="0" i="1" smtClean="0">
                                    <a:solidFill>
                                      <a:srgbClr val="00B0F0"/>
                                    </a:solidFill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num>
                              <m:den>
                                <m:r>
                                  <a:rPr lang="en-GB" b="0" i="1" smtClean="0">
                                    <a:solidFill>
                                      <a:srgbClr val="FFC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GB" b="0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b="0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en-GB" b="0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b="0" i="1" smtClean="0">
                                <a:solidFill>
                                  <a:srgbClr val="FFC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GB" b="0" i="1" smtClean="0">
                                    <a:solidFill>
                                      <a:srgbClr val="FFC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GB" b="0" i="1" smtClean="0">
                                    <a:solidFill>
                                      <a:srgbClr val="00B0F0"/>
                                    </a:solidFill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num>
                              <m:den>
                                <m:r>
                                  <a:rPr lang="en-GB" b="0" i="1" smtClean="0">
                                    <a:solidFill>
                                      <a:srgbClr val="FFC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GB" b="0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dirty="0">
                    <a:solidFill>
                      <a:srgbClr val="FFC000"/>
                    </a:solidFill>
                  </a:rPr>
                  <a:t> ergänzen</a:t>
                </a:r>
              </a:p>
              <a:p>
                <a:pPr marL="457200" indent="-457200">
                  <a:lnSpc>
                    <a:spcPct val="150000"/>
                  </a:lnSpc>
                  <a:buFont typeface="+mj-lt"/>
                  <a:buAutoNum type="arabicPeriod"/>
                </a:pPr>
                <a:r>
                  <a:rPr lang="en-GB" dirty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 </a:t>
                </a:r>
                <a:r>
                  <a:rPr lang="en-GB" dirty="0" err="1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Binomische</a:t>
                </a:r>
                <a:r>
                  <a:rPr lang="en-GB" dirty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 Formel </a:t>
                </a:r>
                <a:r>
                  <a:rPr lang="en-GB" dirty="0" err="1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rückwärts</a:t>
                </a:r>
                <a:endParaRPr lang="en-GB" dirty="0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  <a:p>
                <a:pPr marL="457200" indent="-457200">
                  <a:lnSpc>
                    <a:spcPct val="150000"/>
                  </a:lnSpc>
                  <a:buFont typeface="+mj-lt"/>
                  <a:buAutoNum type="arabicPeriod"/>
                </a:pPr>
                <a:r>
                  <a:rPr lang="en-GB" dirty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 </a:t>
                </a:r>
                <a:r>
                  <a:rPr lang="en-GB" dirty="0" err="1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Zusammenfassen</a:t>
                </a:r>
                <a:endParaRPr lang="en-GB" dirty="0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  <a:p>
                <a:pPr marL="457200" indent="-457200">
                  <a:lnSpc>
                    <a:spcPct val="150000"/>
                  </a:lnSpc>
                  <a:buFont typeface="+mj-lt"/>
                  <a:buAutoNum type="arabicPeriod"/>
                </a:pPr>
                <a:r>
                  <a:rPr lang="en-GB" dirty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 </a:t>
                </a:r>
                <a:r>
                  <a:rPr lang="en-GB" dirty="0" err="1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Klammer</a:t>
                </a:r>
                <a:r>
                  <a:rPr lang="en-GB" dirty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 </a:t>
                </a:r>
                <a:r>
                  <a:rPr lang="en-GB" dirty="0" err="1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ausmultiplzieren</a:t>
                </a:r>
                <a:endParaRPr lang="en-GB" dirty="0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5" name="Text Placeholder 4">
                <a:extLst>
                  <a:ext uri="{FF2B5EF4-FFF2-40B4-BE49-F238E27FC236}">
                    <a16:creationId xmlns:a16="http://schemas.microsoft.com/office/drawing/2014/main" id="{B1CB59AB-FB2A-AC3D-2D06-5AFF1E8FA03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0"/>
              </p:nvPr>
            </p:nvSpPr>
            <p:spPr>
              <a:blipFill>
                <a:blip r:embed="rId2"/>
                <a:stretch>
                  <a:fillRect l="-888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D9A2D6F0-D9D6-19AB-6DF8-80961EAE9CB7}"/>
                  </a:ext>
                </a:extLst>
              </p:cNvPr>
              <p:cNvSpPr txBox="1"/>
              <p:nvPr/>
            </p:nvSpPr>
            <p:spPr>
              <a:xfrm>
                <a:off x="6395335" y="1613366"/>
                <a:ext cx="3688574" cy="44063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en-GB" sz="28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8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GB" sz="2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GB" sz="2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GB" sz="2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𝟓</m:t>
                      </m:r>
                      <m:sSup>
                        <m:sSupPr>
                          <m:ctrlPr>
                            <a:rPr lang="en-GB" sz="28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8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GB" sz="28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GB" sz="2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2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GB" sz="2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GB" sz="2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𝟓</m:t>
                      </m:r>
                    </m:oMath>
                  </m:oMathPara>
                </a14:m>
                <a:endParaRPr lang="en-DE" sz="2800" b="1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D9A2D6F0-D9D6-19AB-6DF8-80961EAE9CB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95335" y="1613366"/>
                <a:ext cx="3688574" cy="44063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54F6053D-D705-A261-CA2E-011AEA14C2EA}"/>
                  </a:ext>
                </a:extLst>
              </p:cNvPr>
              <p:cNvSpPr txBox="1"/>
              <p:nvPr/>
            </p:nvSpPr>
            <p:spPr>
              <a:xfrm>
                <a:off x="6395334" y="2474136"/>
                <a:ext cx="4201535" cy="44063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en-GB" sz="28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8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GB" sz="2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GB" sz="2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GB" sz="2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en-GB" sz="2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sSup>
                        <m:sSupPr>
                          <m:ctrlPr>
                            <a:rPr lang="en-GB" sz="28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8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GB" sz="28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GB" sz="2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2800" b="1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𝟔</m:t>
                      </m:r>
                      <m:r>
                        <a:rPr lang="en-GB" sz="2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GB" sz="2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𝟏𝟎</m:t>
                      </m:r>
                      <m:r>
                        <a:rPr lang="en-GB" sz="2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DE" sz="2800" b="1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54F6053D-D705-A261-CA2E-011AEA14C2E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95334" y="2474136"/>
                <a:ext cx="4201535" cy="44063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95E3970E-FAF5-ABAB-19BB-2B612ADE9F54}"/>
                  </a:ext>
                </a:extLst>
              </p:cNvPr>
              <p:cNvSpPr txBox="1"/>
              <p:nvPr/>
            </p:nvSpPr>
            <p:spPr>
              <a:xfrm>
                <a:off x="6395334" y="3334905"/>
                <a:ext cx="5485604" cy="44063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1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en-GB" sz="2800" b="1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800" b="1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GB" sz="2800" b="1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800" b="1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GB" sz="2800" b="1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GB" sz="2800" b="1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en-GB" sz="2800" b="1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sSup>
                        <m:sSupPr>
                          <m:ctrlPr>
                            <a:rPr lang="en-GB" sz="2800" b="1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800" b="1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GB" sz="2800" b="1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GB" sz="2800" b="1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2800" b="1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𝟔</m:t>
                      </m:r>
                      <m:r>
                        <a:rPr lang="en-GB" sz="2800" b="1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GB" sz="2800" b="1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800" b="1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𝟗</m:t>
                      </m:r>
                      <m:r>
                        <a:rPr lang="en-GB" sz="2800" b="1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2800" b="1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𝟗</m:t>
                      </m:r>
                      <m:r>
                        <a:rPr lang="en-GB" sz="2800" b="1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800" b="1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𝟏𝟎</m:t>
                      </m:r>
                      <m:r>
                        <a:rPr lang="en-GB" sz="2800" b="1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DE" sz="2800" b="1" dirty="0">
                  <a:solidFill>
                    <a:srgbClr val="FFC000"/>
                  </a:solidFill>
                </a:endParaRPr>
              </a:p>
            </p:txBody>
          </p:sp>
        </mc:Choice>
        <mc:Fallback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95E3970E-FAF5-ABAB-19BB-2B612ADE9F5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95334" y="3334905"/>
                <a:ext cx="5485604" cy="44063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59F023EE-975E-10C9-973D-68D89B85E74C}"/>
                  </a:ext>
                </a:extLst>
              </p:cNvPr>
              <p:cNvSpPr txBox="1"/>
              <p:nvPr/>
            </p:nvSpPr>
            <p:spPr>
              <a:xfrm>
                <a:off x="6395334" y="4195674"/>
                <a:ext cx="4934812" cy="44063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1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en-GB" sz="2800" b="1" i="1" smtClean="0">
                              <a:solidFill>
                                <a:schemeClr val="tx1">
                                  <a:lumMod val="85000"/>
                                  <a:lumOff val="1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800" b="1" i="1" smtClean="0">
                              <a:solidFill>
                                <a:schemeClr val="tx1">
                                  <a:lumMod val="85000"/>
                                  <a:lumOff val="1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GB" sz="2800" b="1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800" b="1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GB" sz="2800" b="1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GB" sz="2800" b="1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en-GB" sz="2800" b="1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sSup>
                        <m:sSupPr>
                          <m:ctrlPr>
                            <a:rPr lang="en-GB" sz="2800" b="1" i="1" smtClean="0">
                              <a:solidFill>
                                <a:schemeClr val="tx1">
                                  <a:lumMod val="85000"/>
                                  <a:lumOff val="1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800" b="1" i="1" smtClean="0">
                                  <a:solidFill>
                                    <a:schemeClr val="tx1">
                                      <a:lumMod val="85000"/>
                                      <a:lumOff val="1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800" b="1" i="1" smtClean="0">
                                  <a:solidFill>
                                    <a:schemeClr val="tx1">
                                      <a:lumMod val="85000"/>
                                      <a:lumOff val="1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GB" sz="2800" b="1" i="1" smtClean="0">
                                  <a:solidFill>
                                    <a:schemeClr val="tx1">
                                      <a:lumMod val="85000"/>
                                      <a:lumOff val="1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GB" sz="2800" b="1" i="1" smtClean="0">
                                  <a:solidFill>
                                    <a:schemeClr val="tx1">
                                      <a:lumMod val="85000"/>
                                      <a:lumOff val="1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e>
                          </m:d>
                        </m:e>
                        <m:sup>
                          <m:r>
                            <a:rPr lang="en-GB" sz="2800" b="1" i="1" smtClean="0">
                              <a:solidFill>
                                <a:schemeClr val="tx1">
                                  <a:lumMod val="85000"/>
                                  <a:lumOff val="1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GB" sz="2800" b="1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2800" b="1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𝟗</m:t>
                      </m:r>
                      <m:r>
                        <a:rPr lang="en-GB" sz="2800" b="1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800" b="1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𝟏𝟎</m:t>
                      </m:r>
                      <m:r>
                        <a:rPr lang="en-GB" sz="2800" b="1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DE" sz="2800" b="1" dirty="0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59F023EE-975E-10C9-973D-68D89B85E74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95334" y="4195674"/>
                <a:ext cx="4934812" cy="44063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8D312CA6-3776-FE73-1BEC-EB26071E322C}"/>
                  </a:ext>
                </a:extLst>
              </p:cNvPr>
              <p:cNvSpPr txBox="1"/>
              <p:nvPr/>
            </p:nvSpPr>
            <p:spPr>
              <a:xfrm>
                <a:off x="6395334" y="5056443"/>
                <a:ext cx="4077976" cy="44063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1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en-GB" sz="2800" b="1" i="1" smtClean="0">
                              <a:solidFill>
                                <a:schemeClr val="tx1">
                                  <a:lumMod val="85000"/>
                                  <a:lumOff val="1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800" b="1" i="1" smtClean="0">
                              <a:solidFill>
                                <a:schemeClr val="tx1">
                                  <a:lumMod val="85000"/>
                                  <a:lumOff val="1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GB" sz="2800" b="1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800" b="1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GB" sz="2800" b="1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GB" sz="2800" b="1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en-GB" sz="2800" b="1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sSup>
                        <m:sSupPr>
                          <m:ctrlPr>
                            <a:rPr lang="en-GB" sz="2800" b="1" i="1" smtClean="0">
                              <a:solidFill>
                                <a:schemeClr val="tx1">
                                  <a:lumMod val="85000"/>
                                  <a:lumOff val="1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800" b="1" i="1" smtClean="0">
                                  <a:solidFill>
                                    <a:schemeClr val="tx1">
                                      <a:lumMod val="85000"/>
                                      <a:lumOff val="1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800" b="1" i="1" smtClean="0">
                                  <a:solidFill>
                                    <a:schemeClr val="tx1">
                                      <a:lumMod val="85000"/>
                                      <a:lumOff val="1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GB" sz="2800" b="1" i="1" smtClean="0">
                                  <a:solidFill>
                                    <a:schemeClr val="tx1">
                                      <a:lumMod val="85000"/>
                                      <a:lumOff val="1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GB" sz="2800" b="1" i="1" smtClean="0">
                                  <a:solidFill>
                                    <a:schemeClr val="tx1">
                                      <a:lumMod val="85000"/>
                                      <a:lumOff val="1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e>
                          </m:d>
                        </m:e>
                        <m:sup>
                          <m:r>
                            <a:rPr lang="en-GB" sz="2800" b="1" i="1" smtClean="0">
                              <a:solidFill>
                                <a:schemeClr val="tx1">
                                  <a:lumMod val="85000"/>
                                  <a:lumOff val="1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GB" sz="2800" b="1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800" b="1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GB" sz="2800" b="1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DE" sz="2800" b="1" dirty="0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8D312CA6-3776-FE73-1BEC-EB26071E32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95334" y="5056443"/>
                <a:ext cx="4077976" cy="44063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5773759A-908C-403E-4730-673B418A1A14}"/>
                  </a:ext>
                </a:extLst>
              </p:cNvPr>
              <p:cNvSpPr txBox="1"/>
              <p:nvPr/>
            </p:nvSpPr>
            <p:spPr>
              <a:xfrm>
                <a:off x="6395334" y="5917212"/>
                <a:ext cx="4128181" cy="44063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1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en-GB" sz="2800" b="1" i="1" smtClean="0">
                              <a:solidFill>
                                <a:schemeClr val="tx1">
                                  <a:lumMod val="85000"/>
                                  <a:lumOff val="1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800" b="1" i="1" smtClean="0">
                              <a:solidFill>
                                <a:schemeClr val="tx1">
                                  <a:lumMod val="85000"/>
                                  <a:lumOff val="1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GB" sz="2800" b="1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800" b="1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GB" sz="2800" b="1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GB" sz="2800" b="1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𝟓</m:t>
                      </m:r>
                      <m:sSup>
                        <m:sSupPr>
                          <m:ctrlPr>
                            <a:rPr lang="en-GB" sz="2800" b="1" i="1" smtClean="0">
                              <a:solidFill>
                                <a:schemeClr val="tx1">
                                  <a:lumMod val="85000"/>
                                  <a:lumOff val="1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800" b="1" i="1" smtClean="0">
                                  <a:solidFill>
                                    <a:schemeClr val="tx1">
                                      <a:lumMod val="85000"/>
                                      <a:lumOff val="1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800" b="1" i="1" smtClean="0">
                                  <a:solidFill>
                                    <a:schemeClr val="tx1">
                                      <a:lumMod val="85000"/>
                                      <a:lumOff val="1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GB" sz="2800" b="1" i="1" smtClean="0">
                                  <a:solidFill>
                                    <a:schemeClr val="tx1">
                                      <a:lumMod val="85000"/>
                                      <a:lumOff val="1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GB" sz="2800" b="1" i="1" smtClean="0">
                                  <a:solidFill>
                                    <a:schemeClr val="tx1">
                                      <a:lumMod val="85000"/>
                                      <a:lumOff val="1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e>
                          </m:d>
                        </m:e>
                        <m:sup>
                          <m:r>
                            <a:rPr lang="en-GB" sz="2800" b="1" i="1" smtClean="0">
                              <a:solidFill>
                                <a:schemeClr val="tx1">
                                  <a:lumMod val="85000"/>
                                  <a:lumOff val="1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GB" sz="2800" b="1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800" b="1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GB" sz="2800" b="1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GB" sz="2800" b="1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𝟓</m:t>
                      </m:r>
                    </m:oMath>
                  </m:oMathPara>
                </a14:m>
                <a:endParaRPr lang="en-DE" sz="2800" b="1" dirty="0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5773759A-908C-403E-4730-673B418A1A1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95334" y="5917212"/>
                <a:ext cx="4128181" cy="44063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FC3A2195-71FD-23F7-3CC2-190BD8A98B2F}"/>
              </a:ext>
            </a:extLst>
          </p:cNvPr>
          <p:cNvCxnSpPr>
            <a:cxnSpLocks/>
          </p:cNvCxnSpPr>
          <p:nvPr/>
        </p:nvCxnSpPr>
        <p:spPr>
          <a:xfrm>
            <a:off x="9287557" y="2932152"/>
            <a:ext cx="437468" cy="369665"/>
          </a:xfrm>
          <a:prstGeom prst="straightConnector1">
            <a:avLst/>
          </a:prstGeom>
          <a:ln w="1905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A8854502-4FD9-F706-A59F-70C51A657968}"/>
                  </a:ext>
                </a:extLst>
              </p:cNvPr>
              <p:cNvSpPr txBox="1"/>
              <p:nvPr/>
            </p:nvSpPr>
            <p:spPr>
              <a:xfrm>
                <a:off x="9751768" y="2914769"/>
                <a:ext cx="669286" cy="45615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b="1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200" b="1" i="1" smtClean="0">
                                  <a:solidFill>
                                    <a:srgbClr val="00B0F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200" b="1" i="1" smtClean="0">
                                      <a:solidFill>
                                        <a:srgbClr val="00B0F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200" b="1" i="1" smtClean="0">
                                      <a:solidFill>
                                        <a:srgbClr val="00B0F0"/>
                                      </a:solidFill>
                                      <a:latin typeface="Cambria Math" panose="02040503050406030204" pitchFamily="18" charset="0"/>
                                    </a:rPr>
                                    <m:t>𝟔</m:t>
                                  </m:r>
                                </m:num>
                                <m:den>
                                  <m:r>
                                    <a:rPr lang="en-GB" sz="1200" b="1" i="1" smtClean="0">
                                      <a:solidFill>
                                        <a:srgbClr val="00B0F0"/>
                                      </a:solidFill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GB" sz="1200" b="1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GB" sz="1200" b="1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200" b="1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𝟗</m:t>
                      </m:r>
                    </m:oMath>
                  </m:oMathPara>
                </a14:m>
                <a:endParaRPr lang="en-DE" sz="1200" b="1" dirty="0">
                  <a:solidFill>
                    <a:srgbClr val="FFC000"/>
                  </a:solidFill>
                </a:endParaRPr>
              </a:p>
            </p:txBody>
          </p:sp>
        </mc:Choice>
        <mc:Fallback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A8854502-4FD9-F706-A59F-70C51A65796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51768" y="2914769"/>
                <a:ext cx="669286" cy="456151"/>
              </a:xfrm>
              <a:prstGeom prst="rect">
                <a:avLst/>
              </a:prstGeom>
              <a:blipFill>
                <a:blip r:embed="rId9"/>
                <a:stretch>
                  <a:fillRect r="-5505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81062837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287186-0EB6-0464-DD2D-E6DDC50BD35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 err="1"/>
              <a:t>Quadratische</a:t>
            </a:r>
            <a:r>
              <a:rPr lang="en-GB" dirty="0"/>
              <a:t> </a:t>
            </a:r>
            <a:r>
              <a:rPr lang="en-GB" dirty="0" err="1"/>
              <a:t>Ergänzung</a:t>
            </a:r>
            <a:endParaRPr lang="en-DE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 Placeholder 4">
                <a:extLst>
                  <a:ext uri="{FF2B5EF4-FFF2-40B4-BE49-F238E27FC236}">
                    <a16:creationId xmlns:a16="http://schemas.microsoft.com/office/drawing/2014/main" id="{B1CB59AB-FB2A-AC3D-2D06-5AFF1E8FA03F}"/>
                  </a:ext>
                </a:extLst>
              </p:cNvPr>
              <p:cNvSpPr>
                <a:spLocks noGrp="1"/>
              </p:cNvSpPr>
              <p:nvPr>
                <p:ph type="body" sz="quarter" idx="10"/>
              </p:nvPr>
            </p:nvSpPr>
            <p:spPr/>
            <p:txBody>
              <a:bodyPr/>
              <a:lstStyle/>
              <a:p>
                <a:pPr marL="457200" indent="-457200">
                  <a:lnSpc>
                    <a:spcPct val="150000"/>
                  </a:lnSpc>
                  <a:buFont typeface="+mj-lt"/>
                  <a:buAutoNum type="arabicPeriod"/>
                </a:pPr>
                <a:r>
                  <a:rPr lang="en-GB" b="0" dirty="0">
                    <a:solidFill>
                      <a:schemeClr val="bg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GB" dirty="0">
                    <a:solidFill>
                      <a:schemeClr val="bg1"/>
                    </a:solidFill>
                  </a:rPr>
                  <a:t> ausklammern</a:t>
                </a:r>
              </a:p>
              <a:p>
                <a:pPr marL="457200" indent="-457200">
                  <a:lnSpc>
                    <a:spcPct val="150000"/>
                  </a:lnSpc>
                  <a:buFont typeface="+mj-lt"/>
                  <a:buAutoNum type="arabicPeriod"/>
                </a:pPr>
                <a:r>
                  <a:rPr lang="en-GB" dirty="0">
                    <a:solidFill>
                      <a:schemeClr val="bg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GB" b="0" i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GB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GB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num>
                              <m:den>
                                <m:r>
                                  <a:rPr lang="en-GB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GB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GB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num>
                              <m:den>
                                <m:r>
                                  <a:rPr lang="en-GB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dirty="0">
                    <a:solidFill>
                      <a:schemeClr val="bg1"/>
                    </a:solidFill>
                  </a:rPr>
                  <a:t> ergänzen</a:t>
                </a:r>
              </a:p>
              <a:p>
                <a:pPr marL="457200" indent="-457200">
                  <a:lnSpc>
                    <a:spcPct val="150000"/>
                  </a:lnSpc>
                  <a:buFont typeface="+mj-lt"/>
                  <a:buAutoNum type="arabicPeriod"/>
                </a:pPr>
                <a:r>
                  <a:rPr lang="en-GB" dirty="0">
                    <a:solidFill>
                      <a:srgbClr val="FFC000"/>
                    </a:solidFill>
                  </a:rPr>
                  <a:t> </a:t>
                </a:r>
                <a:r>
                  <a:rPr lang="en-GB" dirty="0" err="1">
                    <a:solidFill>
                      <a:srgbClr val="FFC000"/>
                    </a:solidFill>
                  </a:rPr>
                  <a:t>Binomische</a:t>
                </a:r>
                <a:r>
                  <a:rPr lang="en-GB" dirty="0">
                    <a:solidFill>
                      <a:srgbClr val="FFC000"/>
                    </a:solidFill>
                  </a:rPr>
                  <a:t> Formel </a:t>
                </a:r>
                <a:r>
                  <a:rPr lang="en-GB" dirty="0" err="1">
                    <a:solidFill>
                      <a:srgbClr val="FFC000"/>
                    </a:solidFill>
                  </a:rPr>
                  <a:t>rückwärts</a:t>
                </a:r>
                <a:endParaRPr lang="en-GB" dirty="0">
                  <a:solidFill>
                    <a:srgbClr val="FFC000"/>
                  </a:solidFill>
                </a:endParaRPr>
              </a:p>
              <a:p>
                <a:pPr marL="457200" indent="-457200">
                  <a:lnSpc>
                    <a:spcPct val="150000"/>
                  </a:lnSpc>
                  <a:buFont typeface="+mj-lt"/>
                  <a:buAutoNum type="arabicPeriod"/>
                </a:pPr>
                <a:r>
                  <a:rPr lang="en-GB" dirty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 </a:t>
                </a:r>
                <a:r>
                  <a:rPr lang="en-GB" dirty="0" err="1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Zusammenfassen</a:t>
                </a:r>
                <a:endParaRPr lang="en-GB" dirty="0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  <a:p>
                <a:pPr marL="457200" indent="-457200">
                  <a:lnSpc>
                    <a:spcPct val="150000"/>
                  </a:lnSpc>
                  <a:buFont typeface="+mj-lt"/>
                  <a:buAutoNum type="arabicPeriod"/>
                </a:pPr>
                <a:r>
                  <a:rPr lang="en-GB" dirty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 </a:t>
                </a:r>
                <a:r>
                  <a:rPr lang="en-GB" dirty="0" err="1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Klammer</a:t>
                </a:r>
                <a:r>
                  <a:rPr lang="en-GB" dirty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 </a:t>
                </a:r>
                <a:r>
                  <a:rPr lang="en-GB" dirty="0" err="1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ausmultiplzieren</a:t>
                </a:r>
                <a:endParaRPr lang="en-GB" dirty="0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5" name="Text Placeholder 4">
                <a:extLst>
                  <a:ext uri="{FF2B5EF4-FFF2-40B4-BE49-F238E27FC236}">
                    <a16:creationId xmlns:a16="http://schemas.microsoft.com/office/drawing/2014/main" id="{B1CB59AB-FB2A-AC3D-2D06-5AFF1E8FA03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0"/>
              </p:nvPr>
            </p:nvSpPr>
            <p:spPr>
              <a:blipFill>
                <a:blip r:embed="rId2"/>
                <a:stretch>
                  <a:fillRect l="-888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D9A2D6F0-D9D6-19AB-6DF8-80961EAE9CB7}"/>
                  </a:ext>
                </a:extLst>
              </p:cNvPr>
              <p:cNvSpPr txBox="1"/>
              <p:nvPr/>
            </p:nvSpPr>
            <p:spPr>
              <a:xfrm>
                <a:off x="6395335" y="1613366"/>
                <a:ext cx="3688574" cy="44063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en-GB" sz="28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8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GB" sz="2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GB" sz="2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GB" sz="2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𝟓</m:t>
                      </m:r>
                      <m:sSup>
                        <m:sSupPr>
                          <m:ctrlPr>
                            <a:rPr lang="en-GB" sz="28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8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GB" sz="28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GB" sz="2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2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GB" sz="2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GB" sz="2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𝟓</m:t>
                      </m:r>
                    </m:oMath>
                  </m:oMathPara>
                </a14:m>
                <a:endParaRPr lang="en-DE" sz="2800" b="1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D9A2D6F0-D9D6-19AB-6DF8-80961EAE9CB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95335" y="1613366"/>
                <a:ext cx="3688574" cy="44063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54F6053D-D705-A261-CA2E-011AEA14C2EA}"/>
                  </a:ext>
                </a:extLst>
              </p:cNvPr>
              <p:cNvSpPr txBox="1"/>
              <p:nvPr/>
            </p:nvSpPr>
            <p:spPr>
              <a:xfrm>
                <a:off x="6395334" y="2474136"/>
                <a:ext cx="4201535" cy="44063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en-GB" sz="28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8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GB" sz="2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GB" sz="2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GB" sz="2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en-GB" sz="2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sSup>
                        <m:sSupPr>
                          <m:ctrlPr>
                            <a:rPr lang="en-GB" sz="28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8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GB" sz="28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GB" sz="2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2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𝟔</m:t>
                      </m:r>
                      <m:r>
                        <a:rPr lang="en-GB" sz="2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GB" sz="2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𝟏𝟎</m:t>
                      </m:r>
                      <m:r>
                        <a:rPr lang="en-GB" sz="2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DE" sz="2800" b="1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54F6053D-D705-A261-CA2E-011AEA14C2E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95334" y="2474136"/>
                <a:ext cx="4201535" cy="44063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95E3970E-FAF5-ABAB-19BB-2B612ADE9F54}"/>
                  </a:ext>
                </a:extLst>
              </p:cNvPr>
              <p:cNvSpPr txBox="1"/>
              <p:nvPr/>
            </p:nvSpPr>
            <p:spPr>
              <a:xfrm>
                <a:off x="6395334" y="3334905"/>
                <a:ext cx="5485604" cy="44063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en-GB" sz="28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8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GB" sz="2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GB" sz="2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GB" sz="2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en-GB" sz="2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sSup>
                        <m:sSupPr>
                          <m:ctrlPr>
                            <a:rPr lang="en-GB" sz="2800" b="1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800" b="1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GB" sz="2800" b="1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GB" sz="2800" b="1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2800" b="1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𝟔</m:t>
                      </m:r>
                      <m:r>
                        <a:rPr lang="en-GB" sz="2800" b="1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GB" sz="2800" b="1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800" b="1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𝟗</m:t>
                      </m:r>
                      <m:r>
                        <a:rPr lang="en-GB" sz="2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2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𝟗</m:t>
                      </m:r>
                      <m:r>
                        <a:rPr lang="en-GB" sz="2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𝟏𝟎</m:t>
                      </m:r>
                      <m:r>
                        <a:rPr lang="en-GB" sz="2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DE" sz="2800" b="1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95E3970E-FAF5-ABAB-19BB-2B612ADE9F5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95334" y="3334905"/>
                <a:ext cx="5485604" cy="44063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59F023EE-975E-10C9-973D-68D89B85E74C}"/>
                  </a:ext>
                </a:extLst>
              </p:cNvPr>
              <p:cNvSpPr txBox="1"/>
              <p:nvPr/>
            </p:nvSpPr>
            <p:spPr>
              <a:xfrm>
                <a:off x="6395334" y="4195674"/>
                <a:ext cx="4934812" cy="44063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1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en-GB" sz="2800" b="1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800" b="1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GB" sz="2800" b="1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800" b="1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GB" sz="2800" b="1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GB" sz="2800" b="1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en-GB" sz="2800" b="1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sSup>
                        <m:sSupPr>
                          <m:ctrlPr>
                            <a:rPr lang="en-GB" sz="2800" b="1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800" b="1" i="1" smtClean="0">
                                  <a:solidFill>
                                    <a:srgbClr val="00B0F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800" b="1" i="1" smtClean="0">
                                  <a:solidFill>
                                    <a:srgbClr val="00B0F0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GB" sz="2800" b="1" i="1" smtClean="0">
                                  <a:solidFill>
                                    <a:srgbClr val="00B0F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GB" sz="2800" b="1" i="1" smtClean="0">
                                  <a:solidFill>
                                    <a:srgbClr val="00B0F0"/>
                                  </a:solidFill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e>
                          </m:d>
                        </m:e>
                        <m:sup>
                          <m:r>
                            <a:rPr lang="en-GB" sz="2800" b="1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GB" sz="2800" b="1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2800" b="1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𝟗</m:t>
                      </m:r>
                      <m:r>
                        <a:rPr lang="en-GB" sz="2800" b="1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800" b="1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𝟏𝟎</m:t>
                      </m:r>
                      <m:r>
                        <a:rPr lang="en-GB" sz="2800" b="1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DE" sz="2800" b="1" dirty="0">
                  <a:solidFill>
                    <a:srgbClr val="FFC000"/>
                  </a:solidFill>
                </a:endParaRPr>
              </a:p>
            </p:txBody>
          </p:sp>
        </mc:Choice>
        <mc:Fallback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59F023EE-975E-10C9-973D-68D89B85E74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95334" y="4195674"/>
                <a:ext cx="4934812" cy="44063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8D312CA6-3776-FE73-1BEC-EB26071E322C}"/>
                  </a:ext>
                </a:extLst>
              </p:cNvPr>
              <p:cNvSpPr txBox="1"/>
              <p:nvPr/>
            </p:nvSpPr>
            <p:spPr>
              <a:xfrm>
                <a:off x="6395334" y="5056443"/>
                <a:ext cx="4077976" cy="44063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1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en-GB" sz="2800" b="1" i="1" smtClean="0">
                              <a:solidFill>
                                <a:schemeClr val="tx1">
                                  <a:lumMod val="85000"/>
                                  <a:lumOff val="1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800" b="1" i="1" smtClean="0">
                              <a:solidFill>
                                <a:schemeClr val="tx1">
                                  <a:lumMod val="85000"/>
                                  <a:lumOff val="1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GB" sz="2800" b="1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800" b="1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GB" sz="2800" b="1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GB" sz="2800" b="1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en-GB" sz="2800" b="1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sSup>
                        <m:sSupPr>
                          <m:ctrlPr>
                            <a:rPr lang="en-GB" sz="2800" b="1" i="1" smtClean="0">
                              <a:solidFill>
                                <a:schemeClr val="tx1">
                                  <a:lumMod val="85000"/>
                                  <a:lumOff val="1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800" b="1" i="1" smtClean="0">
                                  <a:solidFill>
                                    <a:schemeClr val="tx1">
                                      <a:lumMod val="85000"/>
                                      <a:lumOff val="1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800" b="1" i="1" smtClean="0">
                                  <a:solidFill>
                                    <a:schemeClr val="tx1">
                                      <a:lumMod val="85000"/>
                                      <a:lumOff val="1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GB" sz="2800" b="1" i="1" smtClean="0">
                                  <a:solidFill>
                                    <a:schemeClr val="tx1">
                                      <a:lumMod val="85000"/>
                                      <a:lumOff val="1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GB" sz="2800" b="1" i="1" smtClean="0">
                                  <a:solidFill>
                                    <a:schemeClr val="tx1">
                                      <a:lumMod val="85000"/>
                                      <a:lumOff val="1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e>
                          </m:d>
                        </m:e>
                        <m:sup>
                          <m:r>
                            <a:rPr lang="en-GB" sz="2800" b="1" i="1" smtClean="0">
                              <a:solidFill>
                                <a:schemeClr val="tx1">
                                  <a:lumMod val="85000"/>
                                  <a:lumOff val="1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GB" sz="2800" b="1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800" b="1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GB" sz="2800" b="1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DE" sz="2800" b="1" dirty="0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8D312CA6-3776-FE73-1BEC-EB26071E32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95334" y="5056443"/>
                <a:ext cx="4077976" cy="44063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5773759A-908C-403E-4730-673B418A1A14}"/>
                  </a:ext>
                </a:extLst>
              </p:cNvPr>
              <p:cNvSpPr txBox="1"/>
              <p:nvPr/>
            </p:nvSpPr>
            <p:spPr>
              <a:xfrm>
                <a:off x="6395334" y="5917212"/>
                <a:ext cx="4128181" cy="44063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1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en-GB" sz="2800" b="1" i="1" smtClean="0">
                              <a:solidFill>
                                <a:schemeClr val="tx1">
                                  <a:lumMod val="85000"/>
                                  <a:lumOff val="1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800" b="1" i="1" smtClean="0">
                              <a:solidFill>
                                <a:schemeClr val="tx1">
                                  <a:lumMod val="85000"/>
                                  <a:lumOff val="1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GB" sz="2800" b="1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800" b="1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GB" sz="2800" b="1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GB" sz="2800" b="1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𝟓</m:t>
                      </m:r>
                      <m:sSup>
                        <m:sSupPr>
                          <m:ctrlPr>
                            <a:rPr lang="en-GB" sz="2800" b="1" i="1" smtClean="0">
                              <a:solidFill>
                                <a:schemeClr val="tx1">
                                  <a:lumMod val="85000"/>
                                  <a:lumOff val="1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800" b="1" i="1" smtClean="0">
                                  <a:solidFill>
                                    <a:schemeClr val="tx1">
                                      <a:lumMod val="85000"/>
                                      <a:lumOff val="1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800" b="1" i="1" smtClean="0">
                                  <a:solidFill>
                                    <a:schemeClr val="tx1">
                                      <a:lumMod val="85000"/>
                                      <a:lumOff val="1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GB" sz="2800" b="1" i="1" smtClean="0">
                                  <a:solidFill>
                                    <a:schemeClr val="tx1">
                                      <a:lumMod val="85000"/>
                                      <a:lumOff val="1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GB" sz="2800" b="1" i="1" smtClean="0">
                                  <a:solidFill>
                                    <a:schemeClr val="tx1">
                                      <a:lumMod val="85000"/>
                                      <a:lumOff val="1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e>
                          </m:d>
                        </m:e>
                        <m:sup>
                          <m:r>
                            <a:rPr lang="en-GB" sz="2800" b="1" i="1" smtClean="0">
                              <a:solidFill>
                                <a:schemeClr val="tx1">
                                  <a:lumMod val="85000"/>
                                  <a:lumOff val="1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GB" sz="2800" b="1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800" b="1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GB" sz="2800" b="1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GB" sz="2800" b="1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𝟓</m:t>
                      </m:r>
                    </m:oMath>
                  </m:oMathPara>
                </a14:m>
                <a:endParaRPr lang="en-DE" sz="2800" b="1" dirty="0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5773759A-908C-403E-4730-673B418A1A1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95334" y="5917212"/>
                <a:ext cx="4128181" cy="44063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FC3A2195-71FD-23F7-3CC2-190BD8A98B2F}"/>
              </a:ext>
            </a:extLst>
          </p:cNvPr>
          <p:cNvCxnSpPr>
            <a:cxnSpLocks/>
          </p:cNvCxnSpPr>
          <p:nvPr/>
        </p:nvCxnSpPr>
        <p:spPr>
          <a:xfrm flipH="1">
            <a:off x="9050694" y="3819713"/>
            <a:ext cx="87442" cy="342873"/>
          </a:xfrm>
          <a:prstGeom prst="straightConnector1">
            <a:avLst/>
          </a:prstGeom>
          <a:ln w="1905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34478817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287186-0EB6-0464-DD2D-E6DDC50BD35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 err="1"/>
              <a:t>Quadratische</a:t>
            </a:r>
            <a:r>
              <a:rPr lang="en-GB" dirty="0"/>
              <a:t> </a:t>
            </a:r>
            <a:r>
              <a:rPr lang="en-GB" dirty="0" err="1"/>
              <a:t>Ergänzung</a:t>
            </a:r>
            <a:endParaRPr lang="en-DE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 Placeholder 4">
                <a:extLst>
                  <a:ext uri="{FF2B5EF4-FFF2-40B4-BE49-F238E27FC236}">
                    <a16:creationId xmlns:a16="http://schemas.microsoft.com/office/drawing/2014/main" id="{B1CB59AB-FB2A-AC3D-2D06-5AFF1E8FA03F}"/>
                  </a:ext>
                </a:extLst>
              </p:cNvPr>
              <p:cNvSpPr>
                <a:spLocks noGrp="1"/>
              </p:cNvSpPr>
              <p:nvPr>
                <p:ph type="body" sz="quarter" idx="10"/>
              </p:nvPr>
            </p:nvSpPr>
            <p:spPr/>
            <p:txBody>
              <a:bodyPr/>
              <a:lstStyle/>
              <a:p>
                <a:pPr marL="457200" indent="-457200">
                  <a:lnSpc>
                    <a:spcPct val="150000"/>
                  </a:lnSpc>
                  <a:buFont typeface="+mj-lt"/>
                  <a:buAutoNum type="arabicPeriod"/>
                </a:pPr>
                <a:r>
                  <a:rPr lang="en-GB" b="0" dirty="0">
                    <a:solidFill>
                      <a:schemeClr val="bg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GB" dirty="0">
                    <a:solidFill>
                      <a:schemeClr val="bg1"/>
                    </a:solidFill>
                  </a:rPr>
                  <a:t> ausklammern</a:t>
                </a:r>
              </a:p>
              <a:p>
                <a:pPr marL="457200" indent="-457200">
                  <a:lnSpc>
                    <a:spcPct val="150000"/>
                  </a:lnSpc>
                  <a:buFont typeface="+mj-lt"/>
                  <a:buAutoNum type="arabicPeriod"/>
                </a:pPr>
                <a:r>
                  <a:rPr lang="en-GB" dirty="0">
                    <a:solidFill>
                      <a:schemeClr val="bg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GB" b="0" i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GB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GB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num>
                              <m:den>
                                <m:r>
                                  <a:rPr lang="en-GB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GB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GB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num>
                              <m:den>
                                <m:r>
                                  <a:rPr lang="en-GB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dirty="0">
                    <a:solidFill>
                      <a:schemeClr val="bg1"/>
                    </a:solidFill>
                  </a:rPr>
                  <a:t> ergänzen</a:t>
                </a:r>
              </a:p>
              <a:p>
                <a:pPr marL="457200" indent="-457200">
                  <a:lnSpc>
                    <a:spcPct val="150000"/>
                  </a:lnSpc>
                  <a:buFont typeface="+mj-lt"/>
                  <a:buAutoNum type="arabicPeriod"/>
                </a:pPr>
                <a:r>
                  <a:rPr lang="en-GB" dirty="0"/>
                  <a:t> </a:t>
                </a:r>
                <a:r>
                  <a:rPr lang="en-GB" dirty="0" err="1"/>
                  <a:t>Binomische</a:t>
                </a:r>
                <a:r>
                  <a:rPr lang="en-GB" dirty="0"/>
                  <a:t> Formel </a:t>
                </a:r>
                <a:r>
                  <a:rPr lang="en-GB" dirty="0" err="1"/>
                  <a:t>rückwärts</a:t>
                </a:r>
                <a:endParaRPr lang="en-GB" dirty="0"/>
              </a:p>
              <a:p>
                <a:pPr marL="457200" indent="-457200">
                  <a:lnSpc>
                    <a:spcPct val="150000"/>
                  </a:lnSpc>
                  <a:buFont typeface="+mj-lt"/>
                  <a:buAutoNum type="arabicPeriod"/>
                </a:pPr>
                <a:r>
                  <a:rPr lang="en-GB" dirty="0">
                    <a:solidFill>
                      <a:srgbClr val="FFC000"/>
                    </a:solidFill>
                  </a:rPr>
                  <a:t> </a:t>
                </a:r>
                <a:r>
                  <a:rPr lang="en-GB" dirty="0" err="1">
                    <a:solidFill>
                      <a:srgbClr val="FFC000"/>
                    </a:solidFill>
                  </a:rPr>
                  <a:t>Zusammenfassen</a:t>
                </a:r>
                <a:endParaRPr lang="en-GB" dirty="0">
                  <a:solidFill>
                    <a:srgbClr val="FFC000"/>
                  </a:solidFill>
                </a:endParaRPr>
              </a:p>
              <a:p>
                <a:pPr marL="457200" indent="-457200">
                  <a:lnSpc>
                    <a:spcPct val="150000"/>
                  </a:lnSpc>
                  <a:buFont typeface="+mj-lt"/>
                  <a:buAutoNum type="arabicPeriod"/>
                </a:pPr>
                <a:r>
                  <a:rPr lang="en-GB" dirty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 </a:t>
                </a:r>
                <a:r>
                  <a:rPr lang="en-GB" dirty="0" err="1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Klammer</a:t>
                </a:r>
                <a:r>
                  <a:rPr lang="en-GB" dirty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 </a:t>
                </a:r>
                <a:r>
                  <a:rPr lang="en-GB" dirty="0" err="1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ausmultiplzieren</a:t>
                </a:r>
                <a:endParaRPr lang="en-GB" dirty="0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5" name="Text Placeholder 4">
                <a:extLst>
                  <a:ext uri="{FF2B5EF4-FFF2-40B4-BE49-F238E27FC236}">
                    <a16:creationId xmlns:a16="http://schemas.microsoft.com/office/drawing/2014/main" id="{B1CB59AB-FB2A-AC3D-2D06-5AFF1E8FA03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0"/>
              </p:nvPr>
            </p:nvSpPr>
            <p:spPr>
              <a:blipFill>
                <a:blip r:embed="rId2"/>
                <a:stretch>
                  <a:fillRect l="-888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D9A2D6F0-D9D6-19AB-6DF8-80961EAE9CB7}"/>
                  </a:ext>
                </a:extLst>
              </p:cNvPr>
              <p:cNvSpPr txBox="1"/>
              <p:nvPr/>
            </p:nvSpPr>
            <p:spPr>
              <a:xfrm>
                <a:off x="6395335" y="1613366"/>
                <a:ext cx="3688574" cy="44063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en-GB" sz="28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8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GB" sz="2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GB" sz="2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GB" sz="2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𝟓</m:t>
                      </m:r>
                      <m:sSup>
                        <m:sSupPr>
                          <m:ctrlPr>
                            <a:rPr lang="en-GB" sz="28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8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GB" sz="28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GB" sz="2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2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GB" sz="2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GB" sz="2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𝟓</m:t>
                      </m:r>
                    </m:oMath>
                  </m:oMathPara>
                </a14:m>
                <a:endParaRPr lang="en-DE" sz="2800" b="1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D9A2D6F0-D9D6-19AB-6DF8-80961EAE9CB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95335" y="1613366"/>
                <a:ext cx="3688574" cy="44063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54F6053D-D705-A261-CA2E-011AEA14C2EA}"/>
                  </a:ext>
                </a:extLst>
              </p:cNvPr>
              <p:cNvSpPr txBox="1"/>
              <p:nvPr/>
            </p:nvSpPr>
            <p:spPr>
              <a:xfrm>
                <a:off x="6395334" y="2474136"/>
                <a:ext cx="4201535" cy="44063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en-GB" sz="28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8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GB" sz="2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GB" sz="2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GB" sz="2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en-GB" sz="2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sSup>
                        <m:sSupPr>
                          <m:ctrlPr>
                            <a:rPr lang="en-GB" sz="28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8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GB" sz="28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GB" sz="2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2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𝟔</m:t>
                      </m:r>
                      <m:r>
                        <a:rPr lang="en-GB" sz="2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GB" sz="2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𝟏𝟎</m:t>
                      </m:r>
                      <m:r>
                        <a:rPr lang="en-GB" sz="2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DE" sz="2800" b="1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54F6053D-D705-A261-CA2E-011AEA14C2E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95334" y="2474136"/>
                <a:ext cx="4201535" cy="44063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95E3970E-FAF5-ABAB-19BB-2B612ADE9F54}"/>
                  </a:ext>
                </a:extLst>
              </p:cNvPr>
              <p:cNvSpPr txBox="1"/>
              <p:nvPr/>
            </p:nvSpPr>
            <p:spPr>
              <a:xfrm>
                <a:off x="6395334" y="3334905"/>
                <a:ext cx="5485604" cy="44063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en-GB" sz="28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8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GB" sz="2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GB" sz="2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GB" sz="2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en-GB" sz="2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sSup>
                        <m:sSupPr>
                          <m:ctrlPr>
                            <a:rPr lang="en-GB" sz="28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8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GB" sz="28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GB" sz="2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2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𝟔</m:t>
                      </m:r>
                      <m:r>
                        <a:rPr lang="en-GB" sz="2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GB" sz="2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𝟗</m:t>
                      </m:r>
                      <m:r>
                        <a:rPr lang="en-GB" sz="2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2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𝟗</m:t>
                      </m:r>
                      <m:r>
                        <a:rPr lang="en-GB" sz="2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𝟏𝟎</m:t>
                      </m:r>
                      <m:r>
                        <a:rPr lang="en-GB" sz="2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DE" sz="2800" b="1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95E3970E-FAF5-ABAB-19BB-2B612ADE9F5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95334" y="3334905"/>
                <a:ext cx="5485604" cy="44063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59F023EE-975E-10C9-973D-68D89B85E74C}"/>
                  </a:ext>
                </a:extLst>
              </p:cNvPr>
              <p:cNvSpPr txBox="1"/>
              <p:nvPr/>
            </p:nvSpPr>
            <p:spPr>
              <a:xfrm>
                <a:off x="6395334" y="4195674"/>
                <a:ext cx="4934812" cy="44063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en-GB" sz="28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8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GB" sz="2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GB" sz="2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GB" sz="2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en-GB" sz="2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sSup>
                        <m:sSupPr>
                          <m:ctrlPr>
                            <a:rPr lang="en-GB" sz="28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800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800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GB" sz="2800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GB" sz="2800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e>
                          </m:d>
                        </m:e>
                        <m:sup>
                          <m:r>
                            <a:rPr lang="en-GB" sz="28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GB" sz="2800" b="1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2800" b="1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𝟗</m:t>
                      </m:r>
                      <m:r>
                        <a:rPr lang="en-GB" sz="2800" b="1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800" b="1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𝟏𝟎</m:t>
                      </m:r>
                      <m:r>
                        <a:rPr lang="en-GB" sz="2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DE" sz="2800" b="1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59F023EE-975E-10C9-973D-68D89B85E74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95334" y="4195674"/>
                <a:ext cx="4934812" cy="44063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8D312CA6-3776-FE73-1BEC-EB26071E322C}"/>
                  </a:ext>
                </a:extLst>
              </p:cNvPr>
              <p:cNvSpPr txBox="1"/>
              <p:nvPr/>
            </p:nvSpPr>
            <p:spPr>
              <a:xfrm>
                <a:off x="6395334" y="5056443"/>
                <a:ext cx="4077976" cy="44063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1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en-GB" sz="2800" b="1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800" b="1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GB" sz="2800" b="1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800" b="1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GB" sz="2800" b="1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GB" sz="2800" b="1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en-GB" sz="2800" b="1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sSup>
                        <m:sSupPr>
                          <m:ctrlPr>
                            <a:rPr lang="en-GB" sz="2800" b="1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800" b="1" i="1" smtClean="0">
                                  <a:solidFill>
                                    <a:srgbClr val="FFC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800" b="1" i="1" smtClean="0">
                                  <a:solidFill>
                                    <a:srgbClr val="FFC000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GB" sz="2800" b="1" i="1" smtClean="0">
                                  <a:solidFill>
                                    <a:srgbClr val="FFC0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GB" sz="2800" b="1" i="1" smtClean="0">
                                  <a:solidFill>
                                    <a:srgbClr val="FFC000"/>
                                  </a:solidFill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e>
                          </m:d>
                        </m:e>
                        <m:sup>
                          <m:r>
                            <a:rPr lang="en-GB" sz="2800" b="1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GB" sz="2800" b="1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800" b="1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GB" sz="2800" b="1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DE" sz="2800" b="1" dirty="0">
                  <a:solidFill>
                    <a:srgbClr val="FFC000"/>
                  </a:solidFill>
                </a:endParaRPr>
              </a:p>
            </p:txBody>
          </p:sp>
        </mc:Choice>
        <mc:Fallback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8D312CA6-3776-FE73-1BEC-EB26071E32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95334" y="5056443"/>
                <a:ext cx="4077976" cy="44063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5773759A-908C-403E-4730-673B418A1A14}"/>
                  </a:ext>
                </a:extLst>
              </p:cNvPr>
              <p:cNvSpPr txBox="1"/>
              <p:nvPr/>
            </p:nvSpPr>
            <p:spPr>
              <a:xfrm>
                <a:off x="6395334" y="5917212"/>
                <a:ext cx="4128181" cy="44063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1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en-GB" sz="2800" b="1" i="1" smtClean="0">
                              <a:solidFill>
                                <a:schemeClr val="tx1">
                                  <a:lumMod val="85000"/>
                                  <a:lumOff val="1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800" b="1" i="1" smtClean="0">
                              <a:solidFill>
                                <a:schemeClr val="tx1">
                                  <a:lumMod val="85000"/>
                                  <a:lumOff val="1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GB" sz="2800" b="1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800" b="1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GB" sz="2800" b="1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GB" sz="2800" b="1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𝟓</m:t>
                      </m:r>
                      <m:sSup>
                        <m:sSupPr>
                          <m:ctrlPr>
                            <a:rPr lang="en-GB" sz="2800" b="1" i="1" smtClean="0">
                              <a:solidFill>
                                <a:schemeClr val="tx1">
                                  <a:lumMod val="85000"/>
                                  <a:lumOff val="1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800" b="1" i="1" smtClean="0">
                                  <a:solidFill>
                                    <a:schemeClr val="tx1">
                                      <a:lumMod val="85000"/>
                                      <a:lumOff val="1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800" b="1" i="1" smtClean="0">
                                  <a:solidFill>
                                    <a:schemeClr val="tx1">
                                      <a:lumMod val="85000"/>
                                      <a:lumOff val="1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GB" sz="2800" b="1" i="1" smtClean="0">
                                  <a:solidFill>
                                    <a:schemeClr val="tx1">
                                      <a:lumMod val="85000"/>
                                      <a:lumOff val="1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GB" sz="2800" b="1" i="1" smtClean="0">
                                  <a:solidFill>
                                    <a:schemeClr val="tx1">
                                      <a:lumMod val="85000"/>
                                      <a:lumOff val="1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e>
                          </m:d>
                        </m:e>
                        <m:sup>
                          <m:r>
                            <a:rPr lang="en-GB" sz="2800" b="1" i="1" smtClean="0">
                              <a:solidFill>
                                <a:schemeClr val="tx1">
                                  <a:lumMod val="85000"/>
                                  <a:lumOff val="1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GB" sz="2800" b="1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800" b="1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GB" sz="2800" b="1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GB" sz="2800" b="1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𝟓</m:t>
                      </m:r>
                    </m:oMath>
                  </m:oMathPara>
                </a14:m>
                <a:endParaRPr lang="en-DE" sz="2800" b="1" dirty="0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5773759A-908C-403E-4730-673B418A1A1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95334" y="5917212"/>
                <a:ext cx="4128181" cy="44063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FC3A2195-71FD-23F7-3CC2-190BD8A98B2F}"/>
              </a:ext>
            </a:extLst>
          </p:cNvPr>
          <p:cNvCxnSpPr>
            <a:cxnSpLocks/>
          </p:cNvCxnSpPr>
          <p:nvPr/>
        </p:nvCxnSpPr>
        <p:spPr>
          <a:xfrm flipH="1">
            <a:off x="10170367" y="4673382"/>
            <a:ext cx="87442" cy="342873"/>
          </a:xfrm>
          <a:prstGeom prst="straightConnector1">
            <a:avLst/>
          </a:prstGeom>
          <a:ln w="1905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19141148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Youtube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750</Words>
  <Application>Microsoft Office PowerPoint</Application>
  <PresentationFormat>Widescreen</PresentationFormat>
  <Paragraphs>102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Arial Black</vt:lpstr>
      <vt:lpstr>Cambria Math</vt:lpstr>
      <vt:lpstr>Montserrat</vt:lpstr>
      <vt:lpstr>Youtube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Patrick Abels</dc:creator>
  <cp:lastModifiedBy>Abels, Patrick</cp:lastModifiedBy>
  <cp:revision>217</cp:revision>
  <dcterms:created xsi:type="dcterms:W3CDTF">2022-12-22T20:26:39Z</dcterms:created>
  <dcterms:modified xsi:type="dcterms:W3CDTF">2024-03-16T21:45:23Z</dcterms:modified>
</cp:coreProperties>
</file>